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7.xml" ContentType="application/vnd.openxmlformats-officedocument.presentationml.notesSlide+xml"/>
  <Override PartName="/ppt/tags/tag21.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57" r:id="rId3"/>
    <p:sldId id="258" r:id="rId4"/>
    <p:sldId id="259" r:id="rId5"/>
    <p:sldId id="262" r:id="rId6"/>
    <p:sldId id="269" r:id="rId7"/>
    <p:sldId id="303" r:id="rId8"/>
    <p:sldId id="264" r:id="rId9"/>
    <p:sldId id="301" r:id="rId10"/>
    <p:sldId id="302" r:id="rId11"/>
    <p:sldId id="274" r:id="rId12"/>
    <p:sldId id="304" r:id="rId13"/>
    <p:sldId id="305" r:id="rId14"/>
    <p:sldId id="306" r:id="rId15"/>
    <p:sldId id="308" r:id="rId16"/>
    <p:sldId id="309" r:id="rId17"/>
    <p:sldId id="310" r:id="rId18"/>
    <p:sldId id="311" r:id="rId19"/>
    <p:sldId id="313" r:id="rId20"/>
    <p:sldId id="312" r:id="rId21"/>
    <p:sldId id="314" r:id="rId22"/>
    <p:sldId id="315" r:id="rId23"/>
    <p:sldId id="316" r:id="rId24"/>
    <p:sldId id="317" r:id="rId25"/>
    <p:sldId id="319" r:id="rId26"/>
    <p:sldId id="320" r:id="rId27"/>
    <p:sldId id="291" r:id="rId28"/>
    <p:sldId id="322" r:id="rId29"/>
    <p:sldId id="323" r:id="rId30"/>
    <p:sldId id="298" r:id="rId31"/>
    <p:sldId id="324" r:id="rId32"/>
    <p:sldId id="325" r:id="rId33"/>
  </p:sldIdLst>
  <p:sldSz cx="9144000" cy="5143500" type="screen16x9"/>
  <p:notesSz cx="6858000" cy="9144000"/>
  <p:custDataLst>
    <p:tags r:id="rId35"/>
  </p:custDataLst>
  <p:defaultTex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4" pos="1844" userDrawn="1">
          <p15:clr>
            <a:srgbClr val="A4A3A4"/>
          </p15:clr>
        </p15:guide>
        <p15:guide id="5" pos="257" userDrawn="1">
          <p15:clr>
            <a:srgbClr val="A4A3A4"/>
          </p15:clr>
        </p15:guide>
        <p15:guide id="6" pos="7469" userDrawn="1">
          <p15:clr>
            <a:srgbClr val="A4A3A4"/>
          </p15:clr>
        </p15:guide>
        <p15:guide id="7" orient="horz" pos="4065" userDrawn="1">
          <p15:clr>
            <a:srgbClr val="A4A3A4"/>
          </p15:clr>
        </p15:guide>
        <p15:guide id="8" orient="horz" pos="300" userDrawn="1">
          <p15:clr>
            <a:srgbClr val="A4A3A4"/>
          </p15:clr>
        </p15:guide>
        <p15:guide id="9" pos="3840" userDrawn="1">
          <p15:clr>
            <a:srgbClr val="A4A3A4"/>
          </p15:clr>
        </p15:guide>
        <p15:guide id="11" orient="horz" pos="981" userDrawn="1">
          <p15:clr>
            <a:srgbClr val="A4A3A4"/>
          </p15:clr>
        </p15:guide>
        <p15:guide id="12" orient="horz" pos="1620">
          <p15:clr>
            <a:srgbClr val="A4A3A4"/>
          </p15:clr>
        </p15:guide>
        <p15:guide id="13" orient="horz" pos="3049">
          <p15:clr>
            <a:srgbClr val="A4A3A4"/>
          </p15:clr>
        </p15:guide>
        <p15:guide id="14" orient="horz" pos="225">
          <p15:clr>
            <a:srgbClr val="A4A3A4"/>
          </p15:clr>
        </p15:guide>
        <p15:guide id="15" orient="horz" pos="736">
          <p15:clr>
            <a:srgbClr val="A4A3A4"/>
          </p15:clr>
        </p15:guide>
        <p15:guide id="16" pos="1383">
          <p15:clr>
            <a:srgbClr val="A4A3A4"/>
          </p15:clr>
        </p15:guide>
        <p15:guide id="17" pos="193">
          <p15:clr>
            <a:srgbClr val="A4A3A4"/>
          </p15:clr>
        </p15:guide>
        <p15:guide id="18" pos="5602">
          <p15:clr>
            <a:srgbClr val="A4A3A4"/>
          </p15:clr>
        </p15:guide>
        <p15:guide id="19"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899"/>
    <a:srgbClr val="F4835B"/>
    <a:srgbClr val="F8C397"/>
    <a:srgbClr val="ABDDDD"/>
    <a:srgbClr val="57BD9B"/>
    <a:srgbClr val="58BD9B"/>
    <a:srgbClr val="FFA7C3"/>
    <a:srgbClr val="FDDAC6"/>
    <a:srgbClr val="F0835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varScale="1">
        <p:scale>
          <a:sx n="115" d="100"/>
          <a:sy n="115" d="100"/>
        </p:scale>
        <p:origin x="684" y="102"/>
      </p:cViewPr>
      <p:guideLst>
        <p:guide orient="horz" pos="2160"/>
        <p:guide pos="1844"/>
        <p:guide pos="257"/>
        <p:guide pos="7469"/>
        <p:guide orient="horz" pos="4065"/>
        <p:guide orient="horz" pos="300"/>
        <p:guide pos="3840"/>
        <p:guide orient="horz" pos="981"/>
        <p:guide orient="horz" pos="1620"/>
        <p:guide orient="horz" pos="3049"/>
        <p:guide orient="horz" pos="225"/>
        <p:guide orient="horz" pos="736"/>
        <p:guide pos="1383"/>
        <p:guide pos="193"/>
        <p:guide pos="5602"/>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53230D-9D96-40C7-81EE-785E3B748BB3}" type="datetimeFigureOut">
              <a:rPr lang="zh-CN" altLang="en-US" smtClean="0"/>
              <a:t>2019/8/16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360F8A-914F-4A07-B411-B24B83E13760}" type="slidenum">
              <a:rPr lang="zh-CN" altLang="en-US" smtClean="0"/>
              <a:t>‹#›</a:t>
            </a:fld>
            <a:endParaRPr lang="zh-CN" altLang="en-US"/>
          </a:p>
        </p:txBody>
      </p:sp>
    </p:spTree>
    <p:extLst>
      <p:ext uri="{BB962C8B-B14F-4D97-AF65-F5344CB8AC3E}">
        <p14:creationId xmlns:p14="http://schemas.microsoft.com/office/powerpoint/2010/main" val="122897393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3360F8A-914F-4A07-B411-B24B83E13760}" type="slidenum">
              <a:rPr lang="zh-CN" altLang="en-US" smtClean="0"/>
              <a:t>1</a:t>
            </a:fld>
            <a:endParaRPr lang="zh-CN" altLang="en-US"/>
          </a:p>
        </p:txBody>
      </p:sp>
    </p:spTree>
    <p:extLst>
      <p:ext uri="{BB962C8B-B14F-4D97-AF65-F5344CB8AC3E}">
        <p14:creationId xmlns:p14="http://schemas.microsoft.com/office/powerpoint/2010/main" val="40297636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3360F8A-914F-4A07-B411-B24B83E13760}" type="slidenum">
              <a:rPr lang="zh-CN" altLang="en-US" smtClean="0"/>
              <a:t>2</a:t>
            </a:fld>
            <a:endParaRPr lang="zh-CN" altLang="en-US"/>
          </a:p>
        </p:txBody>
      </p:sp>
    </p:spTree>
    <p:extLst>
      <p:ext uri="{BB962C8B-B14F-4D97-AF65-F5344CB8AC3E}">
        <p14:creationId xmlns:p14="http://schemas.microsoft.com/office/powerpoint/2010/main" val="25907888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3360F8A-914F-4A07-B411-B24B83E13760}" type="slidenum">
              <a:rPr lang="zh-CN" altLang="en-US" smtClean="0"/>
              <a:t>3</a:t>
            </a:fld>
            <a:endParaRPr lang="zh-CN" altLang="en-US"/>
          </a:p>
        </p:txBody>
      </p:sp>
    </p:spTree>
    <p:extLst>
      <p:ext uri="{BB962C8B-B14F-4D97-AF65-F5344CB8AC3E}">
        <p14:creationId xmlns:p14="http://schemas.microsoft.com/office/powerpoint/2010/main" val="36839724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60F8A-914F-4A07-B411-B24B83E13760}" type="slidenum">
              <a:rPr lang="zh-CN" altLang="en-US" smtClean="0"/>
              <a:t>4</a:t>
            </a:fld>
            <a:endParaRPr lang="zh-CN" altLang="en-US"/>
          </a:p>
        </p:txBody>
      </p:sp>
    </p:spTree>
    <p:extLst>
      <p:ext uri="{BB962C8B-B14F-4D97-AF65-F5344CB8AC3E}">
        <p14:creationId xmlns:p14="http://schemas.microsoft.com/office/powerpoint/2010/main" val="38951575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60F8A-914F-4A07-B411-B24B83E13760}" type="slidenum">
              <a:rPr lang="zh-CN" altLang="en-US" smtClean="0"/>
              <a:t>5</a:t>
            </a:fld>
            <a:endParaRPr lang="zh-CN" altLang="en-US"/>
          </a:p>
        </p:txBody>
      </p:sp>
    </p:spTree>
    <p:extLst>
      <p:ext uri="{BB962C8B-B14F-4D97-AF65-F5344CB8AC3E}">
        <p14:creationId xmlns:p14="http://schemas.microsoft.com/office/powerpoint/2010/main" val="35949216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3360F8A-914F-4A07-B411-B24B83E13760}" type="slidenum">
              <a:rPr lang="zh-CN" altLang="en-US" smtClean="0"/>
              <a:t>6</a:t>
            </a:fld>
            <a:endParaRPr lang="zh-CN" altLang="en-US"/>
          </a:p>
        </p:txBody>
      </p:sp>
    </p:spTree>
    <p:extLst>
      <p:ext uri="{BB962C8B-B14F-4D97-AF65-F5344CB8AC3E}">
        <p14:creationId xmlns:p14="http://schemas.microsoft.com/office/powerpoint/2010/main" val="25921856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60F8A-914F-4A07-B411-B24B83E13760}" type="slidenum">
              <a:rPr lang="zh-CN" altLang="en-US" smtClean="0"/>
              <a:t>7</a:t>
            </a:fld>
            <a:endParaRPr lang="zh-CN" altLang="en-US"/>
          </a:p>
        </p:txBody>
      </p:sp>
    </p:spTree>
    <p:extLst>
      <p:ext uri="{BB962C8B-B14F-4D97-AF65-F5344CB8AC3E}">
        <p14:creationId xmlns:p14="http://schemas.microsoft.com/office/powerpoint/2010/main" val="2458679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60F8A-914F-4A07-B411-B24B83E13760}" type="slidenum">
              <a:rPr lang="zh-CN" altLang="en-US" smtClean="0"/>
              <a:t>8</a:t>
            </a:fld>
            <a:endParaRPr lang="zh-CN" altLang="en-US"/>
          </a:p>
        </p:txBody>
      </p:sp>
    </p:spTree>
    <p:extLst>
      <p:ext uri="{BB962C8B-B14F-4D97-AF65-F5344CB8AC3E}">
        <p14:creationId xmlns:p14="http://schemas.microsoft.com/office/powerpoint/2010/main" val="13029839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60F8A-914F-4A07-B411-B24B83E13760}" type="slidenum">
              <a:rPr lang="zh-CN" altLang="en-US" smtClean="0"/>
              <a:t>9</a:t>
            </a:fld>
            <a:endParaRPr lang="zh-CN" altLang="en-US"/>
          </a:p>
        </p:txBody>
      </p:sp>
    </p:spTree>
    <p:extLst>
      <p:ext uri="{BB962C8B-B14F-4D97-AF65-F5344CB8AC3E}">
        <p14:creationId xmlns:p14="http://schemas.microsoft.com/office/powerpoint/2010/main" val="28573789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60F8A-914F-4A07-B411-B24B83E13760}" type="slidenum">
              <a:rPr lang="zh-CN" altLang="en-US" smtClean="0"/>
              <a:t>10</a:t>
            </a:fld>
            <a:endParaRPr lang="zh-CN" altLang="en-US"/>
          </a:p>
        </p:txBody>
      </p:sp>
    </p:spTree>
    <p:extLst>
      <p:ext uri="{BB962C8B-B14F-4D97-AF65-F5344CB8AC3E}">
        <p14:creationId xmlns:p14="http://schemas.microsoft.com/office/powerpoint/2010/main" val="16646175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3360F8A-914F-4A07-B411-B24B83E13760}" type="slidenum">
              <a:rPr lang="zh-CN" altLang="en-US" smtClean="0"/>
              <a:t>11</a:t>
            </a:fld>
            <a:endParaRPr lang="zh-CN" altLang="en-US"/>
          </a:p>
        </p:txBody>
      </p:sp>
    </p:spTree>
    <p:extLst>
      <p:ext uri="{BB962C8B-B14F-4D97-AF65-F5344CB8AC3E}">
        <p14:creationId xmlns:p14="http://schemas.microsoft.com/office/powerpoint/2010/main" val="24781473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60F8A-914F-4A07-B411-B24B83E13760}" type="slidenum">
              <a:rPr lang="zh-CN" altLang="en-US" smtClean="0"/>
              <a:t>12</a:t>
            </a:fld>
            <a:endParaRPr lang="zh-CN" altLang="en-US"/>
          </a:p>
        </p:txBody>
      </p:sp>
    </p:spTree>
    <p:extLst>
      <p:ext uri="{BB962C8B-B14F-4D97-AF65-F5344CB8AC3E}">
        <p14:creationId xmlns:p14="http://schemas.microsoft.com/office/powerpoint/2010/main" val="40609115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3360F8A-914F-4A07-B411-B24B83E13760}" type="slidenum">
              <a:rPr lang="zh-CN" altLang="en-US" smtClean="0"/>
              <a:t>13</a:t>
            </a:fld>
            <a:endParaRPr lang="zh-CN" altLang="en-US"/>
          </a:p>
        </p:txBody>
      </p:sp>
    </p:spTree>
    <p:extLst>
      <p:ext uri="{BB962C8B-B14F-4D97-AF65-F5344CB8AC3E}">
        <p14:creationId xmlns:p14="http://schemas.microsoft.com/office/powerpoint/2010/main" val="36008775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60F8A-914F-4A07-B411-B24B83E13760}" type="slidenum">
              <a:rPr lang="zh-CN" altLang="en-US" smtClean="0"/>
              <a:t>14</a:t>
            </a:fld>
            <a:endParaRPr lang="zh-CN" altLang="en-US"/>
          </a:p>
        </p:txBody>
      </p:sp>
    </p:spTree>
    <p:extLst>
      <p:ext uri="{BB962C8B-B14F-4D97-AF65-F5344CB8AC3E}">
        <p14:creationId xmlns:p14="http://schemas.microsoft.com/office/powerpoint/2010/main" val="31395328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60F8A-914F-4A07-B411-B24B83E13760}" type="slidenum">
              <a:rPr lang="zh-CN" altLang="en-US" smtClean="0"/>
              <a:t>15</a:t>
            </a:fld>
            <a:endParaRPr lang="zh-CN" altLang="en-US"/>
          </a:p>
        </p:txBody>
      </p:sp>
    </p:spTree>
    <p:extLst>
      <p:ext uri="{BB962C8B-B14F-4D97-AF65-F5344CB8AC3E}">
        <p14:creationId xmlns:p14="http://schemas.microsoft.com/office/powerpoint/2010/main" val="21594378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60F8A-914F-4A07-B411-B24B83E13760}" type="slidenum">
              <a:rPr lang="zh-CN" altLang="en-US" smtClean="0"/>
              <a:t>16</a:t>
            </a:fld>
            <a:endParaRPr lang="zh-CN" altLang="en-US"/>
          </a:p>
        </p:txBody>
      </p:sp>
    </p:spTree>
    <p:extLst>
      <p:ext uri="{BB962C8B-B14F-4D97-AF65-F5344CB8AC3E}">
        <p14:creationId xmlns:p14="http://schemas.microsoft.com/office/powerpoint/2010/main" val="8136331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60F8A-914F-4A07-B411-B24B83E13760}" type="slidenum">
              <a:rPr lang="zh-CN" altLang="en-US" smtClean="0"/>
              <a:t>17</a:t>
            </a:fld>
            <a:endParaRPr lang="zh-CN" altLang="en-US"/>
          </a:p>
        </p:txBody>
      </p:sp>
    </p:spTree>
    <p:extLst>
      <p:ext uri="{BB962C8B-B14F-4D97-AF65-F5344CB8AC3E}">
        <p14:creationId xmlns:p14="http://schemas.microsoft.com/office/powerpoint/2010/main" val="22172812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60F8A-914F-4A07-B411-B24B83E13760}" type="slidenum">
              <a:rPr lang="zh-CN" altLang="en-US" smtClean="0"/>
              <a:t>18</a:t>
            </a:fld>
            <a:endParaRPr lang="zh-CN" altLang="en-US"/>
          </a:p>
        </p:txBody>
      </p:sp>
    </p:spTree>
    <p:extLst>
      <p:ext uri="{BB962C8B-B14F-4D97-AF65-F5344CB8AC3E}">
        <p14:creationId xmlns:p14="http://schemas.microsoft.com/office/powerpoint/2010/main" val="6537463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3360F8A-914F-4A07-B411-B24B83E13760}" type="slidenum">
              <a:rPr lang="zh-CN" altLang="en-US" smtClean="0"/>
              <a:t>19</a:t>
            </a:fld>
            <a:endParaRPr lang="zh-CN" altLang="en-US"/>
          </a:p>
        </p:txBody>
      </p:sp>
    </p:spTree>
    <p:extLst>
      <p:ext uri="{BB962C8B-B14F-4D97-AF65-F5344CB8AC3E}">
        <p14:creationId xmlns:p14="http://schemas.microsoft.com/office/powerpoint/2010/main" val="6593576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60F8A-914F-4A07-B411-B24B83E13760}" type="slidenum">
              <a:rPr lang="zh-CN" altLang="en-US" smtClean="0"/>
              <a:t>20</a:t>
            </a:fld>
            <a:endParaRPr lang="zh-CN" altLang="en-US"/>
          </a:p>
        </p:txBody>
      </p:sp>
    </p:spTree>
    <p:extLst>
      <p:ext uri="{BB962C8B-B14F-4D97-AF65-F5344CB8AC3E}">
        <p14:creationId xmlns:p14="http://schemas.microsoft.com/office/powerpoint/2010/main" val="30395735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60F8A-914F-4A07-B411-B24B83E13760}" type="slidenum">
              <a:rPr lang="zh-CN" altLang="en-US" smtClean="0"/>
              <a:t>21</a:t>
            </a:fld>
            <a:endParaRPr lang="zh-CN" altLang="en-US"/>
          </a:p>
        </p:txBody>
      </p:sp>
    </p:spTree>
    <p:extLst>
      <p:ext uri="{BB962C8B-B14F-4D97-AF65-F5344CB8AC3E}">
        <p14:creationId xmlns:p14="http://schemas.microsoft.com/office/powerpoint/2010/main" val="5732157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60F8A-914F-4A07-B411-B24B83E13760}" type="slidenum">
              <a:rPr lang="zh-CN" altLang="en-US" smtClean="0"/>
              <a:t>22</a:t>
            </a:fld>
            <a:endParaRPr lang="zh-CN" altLang="en-US"/>
          </a:p>
        </p:txBody>
      </p:sp>
    </p:spTree>
    <p:extLst>
      <p:ext uri="{BB962C8B-B14F-4D97-AF65-F5344CB8AC3E}">
        <p14:creationId xmlns:p14="http://schemas.microsoft.com/office/powerpoint/2010/main" val="13219732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60F8A-914F-4A07-B411-B24B83E13760}" type="slidenum">
              <a:rPr lang="zh-CN" altLang="en-US" smtClean="0"/>
              <a:t>23</a:t>
            </a:fld>
            <a:endParaRPr lang="zh-CN" altLang="en-US"/>
          </a:p>
        </p:txBody>
      </p:sp>
    </p:spTree>
    <p:extLst>
      <p:ext uri="{BB962C8B-B14F-4D97-AF65-F5344CB8AC3E}">
        <p14:creationId xmlns:p14="http://schemas.microsoft.com/office/powerpoint/2010/main" val="16439550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60F8A-914F-4A07-B411-B24B83E13760}" type="slidenum">
              <a:rPr lang="zh-CN" altLang="en-US" smtClean="0"/>
              <a:t>24</a:t>
            </a:fld>
            <a:endParaRPr lang="zh-CN" altLang="en-US"/>
          </a:p>
        </p:txBody>
      </p:sp>
    </p:spTree>
    <p:extLst>
      <p:ext uri="{BB962C8B-B14F-4D97-AF65-F5344CB8AC3E}">
        <p14:creationId xmlns:p14="http://schemas.microsoft.com/office/powerpoint/2010/main" val="6079385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60F8A-914F-4A07-B411-B24B83E13760}" type="slidenum">
              <a:rPr lang="zh-CN" altLang="en-US" smtClean="0"/>
              <a:t>25</a:t>
            </a:fld>
            <a:endParaRPr lang="zh-CN" altLang="en-US"/>
          </a:p>
        </p:txBody>
      </p:sp>
    </p:spTree>
    <p:extLst>
      <p:ext uri="{BB962C8B-B14F-4D97-AF65-F5344CB8AC3E}">
        <p14:creationId xmlns:p14="http://schemas.microsoft.com/office/powerpoint/2010/main" val="14782090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3360F8A-914F-4A07-B411-B24B83E13760}" type="slidenum">
              <a:rPr lang="zh-CN" altLang="en-US" smtClean="0"/>
              <a:t>26</a:t>
            </a:fld>
            <a:endParaRPr lang="zh-CN" altLang="en-US"/>
          </a:p>
        </p:txBody>
      </p:sp>
    </p:spTree>
    <p:extLst>
      <p:ext uri="{BB962C8B-B14F-4D97-AF65-F5344CB8AC3E}">
        <p14:creationId xmlns:p14="http://schemas.microsoft.com/office/powerpoint/2010/main" val="29762691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3360F8A-914F-4A07-B411-B24B83E13760}" type="slidenum">
              <a:rPr lang="zh-CN" altLang="en-US" smtClean="0"/>
              <a:t>27</a:t>
            </a:fld>
            <a:endParaRPr lang="zh-CN" altLang="en-US"/>
          </a:p>
        </p:txBody>
      </p:sp>
    </p:spTree>
    <p:extLst>
      <p:ext uri="{BB962C8B-B14F-4D97-AF65-F5344CB8AC3E}">
        <p14:creationId xmlns:p14="http://schemas.microsoft.com/office/powerpoint/2010/main" val="19369157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3360F8A-914F-4A07-B411-B24B83E13760}" type="slidenum">
              <a:rPr lang="zh-CN" altLang="en-US" smtClean="0"/>
              <a:t>28</a:t>
            </a:fld>
            <a:endParaRPr lang="zh-CN" altLang="en-US"/>
          </a:p>
        </p:txBody>
      </p:sp>
    </p:spTree>
    <p:extLst>
      <p:ext uri="{BB962C8B-B14F-4D97-AF65-F5344CB8AC3E}">
        <p14:creationId xmlns:p14="http://schemas.microsoft.com/office/powerpoint/2010/main" val="19812552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60F8A-914F-4A07-B411-B24B83E13760}" type="slidenum">
              <a:rPr lang="zh-CN" altLang="en-US" smtClean="0"/>
              <a:t>29</a:t>
            </a:fld>
            <a:endParaRPr lang="zh-CN" altLang="en-US"/>
          </a:p>
        </p:txBody>
      </p:sp>
    </p:spTree>
    <p:extLst>
      <p:ext uri="{BB962C8B-B14F-4D97-AF65-F5344CB8AC3E}">
        <p14:creationId xmlns:p14="http://schemas.microsoft.com/office/powerpoint/2010/main" val="3086381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60F8A-914F-4A07-B411-B24B83E13760}" type="slidenum">
              <a:rPr lang="zh-CN" altLang="en-US" smtClean="0"/>
              <a:t>30</a:t>
            </a:fld>
            <a:endParaRPr lang="zh-CN" altLang="en-US"/>
          </a:p>
        </p:txBody>
      </p:sp>
    </p:spTree>
    <p:extLst>
      <p:ext uri="{BB962C8B-B14F-4D97-AF65-F5344CB8AC3E}">
        <p14:creationId xmlns:p14="http://schemas.microsoft.com/office/powerpoint/2010/main" val="32279636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60F8A-914F-4A07-B411-B24B83E13760}" type="slidenum">
              <a:rPr lang="zh-CN" altLang="en-US" smtClean="0"/>
              <a:t>31</a:t>
            </a:fld>
            <a:endParaRPr lang="zh-CN" altLang="en-US"/>
          </a:p>
        </p:txBody>
      </p:sp>
    </p:spTree>
    <p:extLst>
      <p:ext uri="{BB962C8B-B14F-4D97-AF65-F5344CB8AC3E}">
        <p14:creationId xmlns:p14="http://schemas.microsoft.com/office/powerpoint/2010/main" val="23837671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60F8A-914F-4A07-B411-B24B83E13760}" type="slidenum">
              <a:rPr lang="zh-CN" altLang="en-US" smtClean="0"/>
              <a:t>32</a:t>
            </a:fld>
            <a:endParaRPr lang="zh-CN" altLang="en-US"/>
          </a:p>
        </p:txBody>
      </p:sp>
    </p:spTree>
    <p:extLst>
      <p:ext uri="{BB962C8B-B14F-4D97-AF65-F5344CB8AC3E}">
        <p14:creationId xmlns:p14="http://schemas.microsoft.com/office/powerpoint/2010/main" val="23631784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082391" y="187679"/>
            <a:ext cx="789059" cy="219865"/>
          </a:xfrm>
          <a:prstGeom prst="rect">
            <a:avLst/>
          </a:prstGeom>
        </p:spPr>
      </p:pic>
    </p:spTree>
    <p:extLst>
      <p:ext uri="{BB962C8B-B14F-4D97-AF65-F5344CB8AC3E}">
        <p14:creationId xmlns:p14="http://schemas.microsoft.com/office/powerpoint/2010/main" val="31391458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lIns="68580" tIns="34290" rIns="68580" bIns="34290"/>
          <a:lstStyle/>
          <a:p>
            <a:r>
              <a:rPr lang="zh-CN" altLang="en-US"/>
              <a:t>单击此处编辑母版标题样式</a:t>
            </a:r>
          </a:p>
        </p:txBody>
      </p:sp>
      <p:sp>
        <p:nvSpPr>
          <p:cNvPr id="3" name="内容占位符 2"/>
          <p:cNvSpPr>
            <a:spLocks noGrp="1"/>
          </p:cNvSpPr>
          <p:nvPr>
            <p:ph idx="1"/>
          </p:nvPr>
        </p:nvSpPr>
        <p:spPr>
          <a:xfrm>
            <a:off x="628650" y="1369219"/>
            <a:ext cx="7886700" cy="3263504"/>
          </a:xfrm>
          <a:prstGeom prst="rect">
            <a:avLst/>
          </a:prstGeom>
        </p:spPr>
        <p:txBody>
          <a:bodyPr lIns="68580" tIns="34290" rIns="68580" bIns="3429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28650" y="4767263"/>
            <a:ext cx="2057400" cy="273844"/>
          </a:xfrm>
          <a:prstGeom prst="rect">
            <a:avLst/>
          </a:prstGeom>
        </p:spPr>
        <p:txBody>
          <a:bodyPr lIns="68580" tIns="34290" rIns="68580" bIns="34290"/>
          <a:lstStyle/>
          <a:p>
            <a:fld id="{779579AE-8882-45DF-B1AB-A8F33F5F0ADB}" type="datetimeFigureOut">
              <a:rPr lang="zh-CN" altLang="en-US" smtClean="0"/>
              <a:t>2019/8/16</a:t>
            </a:fld>
            <a:endParaRPr lang="zh-CN" altLang="en-US"/>
          </a:p>
        </p:txBody>
      </p:sp>
      <p:sp>
        <p:nvSpPr>
          <p:cNvPr id="5" name="页脚占位符 4"/>
          <p:cNvSpPr>
            <a:spLocks noGrp="1"/>
          </p:cNvSpPr>
          <p:nvPr>
            <p:ph type="ftr" sz="quarter" idx="11"/>
          </p:nvPr>
        </p:nvSpPr>
        <p:spPr>
          <a:xfrm>
            <a:off x="3028950" y="4767263"/>
            <a:ext cx="3086100" cy="273844"/>
          </a:xfrm>
          <a:prstGeom prst="rect">
            <a:avLst/>
          </a:prstGeom>
        </p:spPr>
        <p:txBody>
          <a:bodyPr lIns="68580" tIns="34290" rIns="68580" bIns="34290"/>
          <a:lstStyle/>
          <a:p>
            <a:endParaRPr lang="zh-CN" altLang="en-US"/>
          </a:p>
        </p:txBody>
      </p:sp>
      <p:sp>
        <p:nvSpPr>
          <p:cNvPr id="6" name="灯片编号占位符 5"/>
          <p:cNvSpPr>
            <a:spLocks noGrp="1"/>
          </p:cNvSpPr>
          <p:nvPr>
            <p:ph type="sldNum" sz="quarter" idx="12"/>
          </p:nvPr>
        </p:nvSpPr>
        <p:spPr>
          <a:xfrm>
            <a:off x="6457950" y="4767263"/>
            <a:ext cx="2057400" cy="273844"/>
          </a:xfrm>
          <a:prstGeom prst="rect">
            <a:avLst/>
          </a:prstGeom>
        </p:spPr>
        <p:txBody>
          <a:bodyPr lIns="68580" tIns="34290" rIns="68580" bIns="34290"/>
          <a:lstStyle/>
          <a:p>
            <a:fld id="{4B734028-A0CE-48F3-A430-2A6C02570603}" type="slidenum">
              <a:rPr lang="zh-CN" altLang="en-US" smtClean="0"/>
              <a:t>‹#›</a:t>
            </a:fld>
            <a:endParaRPr lang="zh-CN" altLang="en-US"/>
          </a:p>
        </p:txBody>
      </p:sp>
    </p:spTree>
    <p:extLst>
      <p:ext uri="{BB962C8B-B14F-4D97-AF65-F5344CB8AC3E}">
        <p14:creationId xmlns:p14="http://schemas.microsoft.com/office/powerpoint/2010/main" val="17255004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a:prstGeom prst="rect">
            <a:avLst/>
          </a:prstGeom>
        </p:spPr>
        <p:txBody>
          <a:bodyPr lIns="68580" tIns="34290" rIns="68580" bIns="34290" anchor="b"/>
          <a:lstStyle>
            <a:lvl1pPr>
              <a:defRPr sz="4500"/>
            </a:lvl1pPr>
          </a:lstStyle>
          <a:p>
            <a:r>
              <a:rPr lang="zh-CN" altLang="en-US"/>
              <a:t>单击此处编辑母版标题样式</a:t>
            </a:r>
          </a:p>
        </p:txBody>
      </p:sp>
      <p:sp>
        <p:nvSpPr>
          <p:cNvPr id="3" name="文本占位符 2"/>
          <p:cNvSpPr>
            <a:spLocks noGrp="1"/>
          </p:cNvSpPr>
          <p:nvPr>
            <p:ph type="body" idx="1"/>
          </p:nvPr>
        </p:nvSpPr>
        <p:spPr>
          <a:xfrm>
            <a:off x="623888" y="3442098"/>
            <a:ext cx="7886700" cy="1125140"/>
          </a:xfrm>
          <a:prstGeom prst="rect">
            <a:avLst/>
          </a:prstGeom>
        </p:spPr>
        <p:txBody>
          <a:bodyPr lIns="68580" tIns="34290" rIns="68580" bIns="34290"/>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40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628650" y="4767263"/>
            <a:ext cx="2057400" cy="273844"/>
          </a:xfrm>
          <a:prstGeom prst="rect">
            <a:avLst/>
          </a:prstGeom>
        </p:spPr>
        <p:txBody>
          <a:bodyPr lIns="68580" tIns="34290" rIns="68580" bIns="34290"/>
          <a:lstStyle/>
          <a:p>
            <a:fld id="{779579AE-8882-45DF-B1AB-A8F33F5F0ADB}" type="datetimeFigureOut">
              <a:rPr lang="zh-CN" altLang="en-US" smtClean="0"/>
              <a:t>2019/8/16</a:t>
            </a:fld>
            <a:endParaRPr lang="zh-CN" altLang="en-US"/>
          </a:p>
        </p:txBody>
      </p:sp>
      <p:sp>
        <p:nvSpPr>
          <p:cNvPr id="5" name="页脚占位符 4"/>
          <p:cNvSpPr>
            <a:spLocks noGrp="1"/>
          </p:cNvSpPr>
          <p:nvPr>
            <p:ph type="ftr" sz="quarter" idx="11"/>
          </p:nvPr>
        </p:nvSpPr>
        <p:spPr>
          <a:xfrm>
            <a:off x="3028950" y="4767263"/>
            <a:ext cx="3086100" cy="273844"/>
          </a:xfrm>
          <a:prstGeom prst="rect">
            <a:avLst/>
          </a:prstGeom>
        </p:spPr>
        <p:txBody>
          <a:bodyPr lIns="68580" tIns="34290" rIns="68580" bIns="34290"/>
          <a:lstStyle/>
          <a:p>
            <a:endParaRPr lang="zh-CN" altLang="en-US"/>
          </a:p>
        </p:txBody>
      </p:sp>
      <p:sp>
        <p:nvSpPr>
          <p:cNvPr id="6" name="灯片编号占位符 5"/>
          <p:cNvSpPr>
            <a:spLocks noGrp="1"/>
          </p:cNvSpPr>
          <p:nvPr>
            <p:ph type="sldNum" sz="quarter" idx="12"/>
          </p:nvPr>
        </p:nvSpPr>
        <p:spPr>
          <a:xfrm>
            <a:off x="6457950" y="4767263"/>
            <a:ext cx="2057400" cy="273844"/>
          </a:xfrm>
          <a:prstGeom prst="rect">
            <a:avLst/>
          </a:prstGeom>
        </p:spPr>
        <p:txBody>
          <a:bodyPr lIns="68580" tIns="34290" rIns="68580" bIns="34290"/>
          <a:lstStyle/>
          <a:p>
            <a:fld id="{4B734028-A0CE-48F3-A430-2A6C02570603}" type="slidenum">
              <a:rPr lang="zh-CN" altLang="en-US" smtClean="0"/>
              <a:t>‹#›</a:t>
            </a:fld>
            <a:endParaRPr lang="zh-CN" altLang="en-US"/>
          </a:p>
        </p:txBody>
      </p:sp>
    </p:spTree>
    <p:extLst>
      <p:ext uri="{BB962C8B-B14F-4D97-AF65-F5344CB8AC3E}">
        <p14:creationId xmlns:p14="http://schemas.microsoft.com/office/powerpoint/2010/main" val="34130230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lIns="68580" tIns="34290" rIns="68580" bIns="34290"/>
          <a:lstStyle/>
          <a:p>
            <a:r>
              <a:rPr lang="zh-CN" altLang="en-US"/>
              <a:t>单击此处编辑母版标题样式</a:t>
            </a:r>
          </a:p>
        </p:txBody>
      </p:sp>
      <p:sp>
        <p:nvSpPr>
          <p:cNvPr id="3" name="内容占位符 2"/>
          <p:cNvSpPr>
            <a:spLocks noGrp="1"/>
          </p:cNvSpPr>
          <p:nvPr>
            <p:ph sz="half" idx="1"/>
          </p:nvPr>
        </p:nvSpPr>
        <p:spPr>
          <a:xfrm>
            <a:off x="628650" y="1369219"/>
            <a:ext cx="3886200" cy="3263504"/>
          </a:xfrm>
          <a:prstGeom prst="rect">
            <a:avLst/>
          </a:prstGeom>
        </p:spPr>
        <p:txBody>
          <a:bodyPr lIns="68580" tIns="34290" rIns="68580" bIns="3429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150" y="1369219"/>
            <a:ext cx="3886200" cy="3263504"/>
          </a:xfrm>
          <a:prstGeom prst="rect">
            <a:avLst/>
          </a:prstGeom>
        </p:spPr>
        <p:txBody>
          <a:bodyPr lIns="68580" tIns="34290" rIns="68580" bIns="3429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628650" y="4767263"/>
            <a:ext cx="2057400" cy="273844"/>
          </a:xfrm>
          <a:prstGeom prst="rect">
            <a:avLst/>
          </a:prstGeom>
        </p:spPr>
        <p:txBody>
          <a:bodyPr lIns="68580" tIns="34290" rIns="68580" bIns="34290"/>
          <a:lstStyle/>
          <a:p>
            <a:fld id="{779579AE-8882-45DF-B1AB-A8F33F5F0ADB}" type="datetimeFigureOut">
              <a:rPr lang="zh-CN" altLang="en-US" smtClean="0"/>
              <a:t>2019/8/16</a:t>
            </a:fld>
            <a:endParaRPr lang="zh-CN" altLang="en-US"/>
          </a:p>
        </p:txBody>
      </p:sp>
      <p:sp>
        <p:nvSpPr>
          <p:cNvPr id="6" name="页脚占位符 5"/>
          <p:cNvSpPr>
            <a:spLocks noGrp="1"/>
          </p:cNvSpPr>
          <p:nvPr>
            <p:ph type="ftr" sz="quarter" idx="11"/>
          </p:nvPr>
        </p:nvSpPr>
        <p:spPr>
          <a:xfrm>
            <a:off x="3028950" y="4767263"/>
            <a:ext cx="3086100" cy="273844"/>
          </a:xfrm>
          <a:prstGeom prst="rect">
            <a:avLst/>
          </a:prstGeom>
        </p:spPr>
        <p:txBody>
          <a:bodyPr lIns="68580" tIns="34290" rIns="68580" bIns="34290"/>
          <a:lstStyle/>
          <a:p>
            <a:endParaRPr lang="zh-CN" altLang="en-US"/>
          </a:p>
        </p:txBody>
      </p:sp>
      <p:sp>
        <p:nvSpPr>
          <p:cNvPr id="7" name="灯片编号占位符 6"/>
          <p:cNvSpPr>
            <a:spLocks noGrp="1"/>
          </p:cNvSpPr>
          <p:nvPr>
            <p:ph type="sldNum" sz="quarter" idx="12"/>
          </p:nvPr>
        </p:nvSpPr>
        <p:spPr>
          <a:xfrm>
            <a:off x="6457950" y="4767263"/>
            <a:ext cx="2057400" cy="273844"/>
          </a:xfrm>
          <a:prstGeom prst="rect">
            <a:avLst/>
          </a:prstGeom>
        </p:spPr>
        <p:txBody>
          <a:bodyPr lIns="68580" tIns="34290" rIns="68580" bIns="34290"/>
          <a:lstStyle/>
          <a:p>
            <a:fld id="{4B734028-A0CE-48F3-A430-2A6C02570603}" type="slidenum">
              <a:rPr lang="zh-CN" altLang="en-US" smtClean="0"/>
              <a:t>‹#›</a:t>
            </a:fld>
            <a:endParaRPr lang="zh-CN" altLang="en-US"/>
          </a:p>
        </p:txBody>
      </p:sp>
    </p:spTree>
    <p:extLst>
      <p:ext uri="{BB962C8B-B14F-4D97-AF65-F5344CB8AC3E}">
        <p14:creationId xmlns:p14="http://schemas.microsoft.com/office/powerpoint/2010/main" val="20053144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a:prstGeom prst="rect">
            <a:avLst/>
          </a:prstGeom>
        </p:spPr>
        <p:txBody>
          <a:bodyPr lIns="68580" tIns="34290" rIns="68580" bIns="34290"/>
          <a:lstStyle/>
          <a:p>
            <a:r>
              <a:rPr lang="zh-CN" altLang="en-US"/>
              <a:t>单击此处编辑母版标题样式</a:t>
            </a:r>
          </a:p>
        </p:txBody>
      </p:sp>
      <p:sp>
        <p:nvSpPr>
          <p:cNvPr id="3" name="文本占位符 2"/>
          <p:cNvSpPr>
            <a:spLocks noGrp="1"/>
          </p:cNvSpPr>
          <p:nvPr>
            <p:ph type="body" idx="1"/>
          </p:nvPr>
        </p:nvSpPr>
        <p:spPr>
          <a:xfrm>
            <a:off x="629842" y="1260872"/>
            <a:ext cx="3868340" cy="617934"/>
          </a:xfrm>
          <a:prstGeom prst="rect">
            <a:avLst/>
          </a:prstGeom>
        </p:spPr>
        <p:txBody>
          <a:bodyPr lIns="68580" tIns="34290" rIns="68580" bIns="34290"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内容占位符 3"/>
          <p:cNvSpPr>
            <a:spLocks noGrp="1"/>
          </p:cNvSpPr>
          <p:nvPr>
            <p:ph sz="half" idx="2"/>
          </p:nvPr>
        </p:nvSpPr>
        <p:spPr>
          <a:xfrm>
            <a:off x="629842" y="1878806"/>
            <a:ext cx="3868340" cy="2763441"/>
          </a:xfrm>
          <a:prstGeom prst="rect">
            <a:avLst/>
          </a:prstGeom>
        </p:spPr>
        <p:txBody>
          <a:bodyPr lIns="68580" tIns="34290" rIns="68580" bIns="3429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29150" y="1260872"/>
            <a:ext cx="3887391" cy="617934"/>
          </a:xfrm>
          <a:prstGeom prst="rect">
            <a:avLst/>
          </a:prstGeom>
        </p:spPr>
        <p:txBody>
          <a:bodyPr lIns="68580" tIns="34290" rIns="68580" bIns="34290"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内容占位符 5"/>
          <p:cNvSpPr>
            <a:spLocks noGrp="1"/>
          </p:cNvSpPr>
          <p:nvPr>
            <p:ph sz="quarter" idx="4"/>
          </p:nvPr>
        </p:nvSpPr>
        <p:spPr>
          <a:xfrm>
            <a:off x="4629150" y="1878806"/>
            <a:ext cx="3887391" cy="2763441"/>
          </a:xfrm>
          <a:prstGeom prst="rect">
            <a:avLst/>
          </a:prstGeom>
        </p:spPr>
        <p:txBody>
          <a:bodyPr lIns="68580" tIns="34290" rIns="68580" bIns="3429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628650" y="4767263"/>
            <a:ext cx="2057400" cy="273844"/>
          </a:xfrm>
          <a:prstGeom prst="rect">
            <a:avLst/>
          </a:prstGeom>
        </p:spPr>
        <p:txBody>
          <a:bodyPr lIns="68580" tIns="34290" rIns="68580" bIns="34290"/>
          <a:lstStyle/>
          <a:p>
            <a:fld id="{779579AE-8882-45DF-B1AB-A8F33F5F0ADB}" type="datetimeFigureOut">
              <a:rPr lang="zh-CN" altLang="en-US" smtClean="0"/>
              <a:t>2019/8/16</a:t>
            </a:fld>
            <a:endParaRPr lang="zh-CN" altLang="en-US"/>
          </a:p>
        </p:txBody>
      </p:sp>
      <p:sp>
        <p:nvSpPr>
          <p:cNvPr id="8" name="页脚占位符 7"/>
          <p:cNvSpPr>
            <a:spLocks noGrp="1"/>
          </p:cNvSpPr>
          <p:nvPr>
            <p:ph type="ftr" sz="quarter" idx="11"/>
          </p:nvPr>
        </p:nvSpPr>
        <p:spPr>
          <a:xfrm>
            <a:off x="3028950" y="4767263"/>
            <a:ext cx="3086100" cy="273844"/>
          </a:xfrm>
          <a:prstGeom prst="rect">
            <a:avLst/>
          </a:prstGeom>
        </p:spPr>
        <p:txBody>
          <a:bodyPr lIns="68580" tIns="34290" rIns="68580" bIns="34290"/>
          <a:lstStyle/>
          <a:p>
            <a:endParaRPr lang="zh-CN" altLang="en-US"/>
          </a:p>
        </p:txBody>
      </p:sp>
      <p:sp>
        <p:nvSpPr>
          <p:cNvPr id="9" name="灯片编号占位符 8"/>
          <p:cNvSpPr>
            <a:spLocks noGrp="1"/>
          </p:cNvSpPr>
          <p:nvPr>
            <p:ph type="sldNum" sz="quarter" idx="12"/>
          </p:nvPr>
        </p:nvSpPr>
        <p:spPr>
          <a:xfrm>
            <a:off x="6457950" y="4767263"/>
            <a:ext cx="2057400" cy="273844"/>
          </a:xfrm>
          <a:prstGeom prst="rect">
            <a:avLst/>
          </a:prstGeom>
        </p:spPr>
        <p:txBody>
          <a:bodyPr lIns="68580" tIns="34290" rIns="68580" bIns="34290"/>
          <a:lstStyle/>
          <a:p>
            <a:fld id="{4B734028-A0CE-48F3-A430-2A6C02570603}" type="slidenum">
              <a:rPr lang="zh-CN" altLang="en-US" smtClean="0"/>
              <a:t>‹#›</a:t>
            </a:fld>
            <a:endParaRPr lang="zh-CN" altLang="en-US"/>
          </a:p>
        </p:txBody>
      </p:sp>
    </p:spTree>
    <p:extLst>
      <p:ext uri="{BB962C8B-B14F-4D97-AF65-F5344CB8AC3E}">
        <p14:creationId xmlns:p14="http://schemas.microsoft.com/office/powerpoint/2010/main" val="31361125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lIns="68580" tIns="34290" rIns="68580" bIns="34290"/>
          <a:lstStyle/>
          <a:p>
            <a:r>
              <a:rPr lang="zh-CN" altLang="en-US"/>
              <a:t>单击此处编辑母版标题样式</a:t>
            </a:r>
          </a:p>
        </p:txBody>
      </p:sp>
      <p:sp>
        <p:nvSpPr>
          <p:cNvPr id="3" name="日期占位符 2"/>
          <p:cNvSpPr>
            <a:spLocks noGrp="1"/>
          </p:cNvSpPr>
          <p:nvPr>
            <p:ph type="dt" sz="half" idx="10"/>
          </p:nvPr>
        </p:nvSpPr>
        <p:spPr>
          <a:xfrm>
            <a:off x="628650" y="4767263"/>
            <a:ext cx="2057400" cy="273844"/>
          </a:xfrm>
          <a:prstGeom prst="rect">
            <a:avLst/>
          </a:prstGeom>
        </p:spPr>
        <p:txBody>
          <a:bodyPr lIns="68580" tIns="34290" rIns="68580" bIns="34290"/>
          <a:lstStyle/>
          <a:p>
            <a:fld id="{779579AE-8882-45DF-B1AB-A8F33F5F0ADB}" type="datetimeFigureOut">
              <a:rPr lang="zh-CN" altLang="en-US" smtClean="0"/>
              <a:t>2019/8/16</a:t>
            </a:fld>
            <a:endParaRPr lang="zh-CN" altLang="en-US"/>
          </a:p>
        </p:txBody>
      </p:sp>
      <p:sp>
        <p:nvSpPr>
          <p:cNvPr id="4" name="页脚占位符 3"/>
          <p:cNvSpPr>
            <a:spLocks noGrp="1"/>
          </p:cNvSpPr>
          <p:nvPr>
            <p:ph type="ftr" sz="quarter" idx="11"/>
          </p:nvPr>
        </p:nvSpPr>
        <p:spPr>
          <a:xfrm>
            <a:off x="3028950" y="4767263"/>
            <a:ext cx="3086100" cy="273844"/>
          </a:xfrm>
          <a:prstGeom prst="rect">
            <a:avLst/>
          </a:prstGeom>
        </p:spPr>
        <p:txBody>
          <a:bodyPr lIns="68580" tIns="34290" rIns="68580" bIns="34290"/>
          <a:lstStyle/>
          <a:p>
            <a:endParaRPr lang="zh-CN" altLang="en-US"/>
          </a:p>
        </p:txBody>
      </p:sp>
      <p:sp>
        <p:nvSpPr>
          <p:cNvPr id="5" name="灯片编号占位符 4"/>
          <p:cNvSpPr>
            <a:spLocks noGrp="1"/>
          </p:cNvSpPr>
          <p:nvPr>
            <p:ph type="sldNum" sz="quarter" idx="12"/>
          </p:nvPr>
        </p:nvSpPr>
        <p:spPr>
          <a:xfrm>
            <a:off x="6457950" y="4767263"/>
            <a:ext cx="2057400" cy="273844"/>
          </a:xfrm>
          <a:prstGeom prst="rect">
            <a:avLst/>
          </a:prstGeom>
        </p:spPr>
        <p:txBody>
          <a:bodyPr lIns="68580" tIns="34290" rIns="68580" bIns="34290"/>
          <a:lstStyle/>
          <a:p>
            <a:fld id="{4B734028-A0CE-48F3-A430-2A6C02570603}" type="slidenum">
              <a:rPr lang="zh-CN" altLang="en-US" smtClean="0"/>
              <a:t>‹#›</a:t>
            </a:fld>
            <a:endParaRPr lang="zh-CN" altLang="en-US"/>
          </a:p>
        </p:txBody>
      </p:sp>
    </p:spTree>
    <p:extLst>
      <p:ext uri="{BB962C8B-B14F-4D97-AF65-F5344CB8AC3E}">
        <p14:creationId xmlns:p14="http://schemas.microsoft.com/office/powerpoint/2010/main" val="18593966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650" y="4767263"/>
            <a:ext cx="2057400" cy="273844"/>
          </a:xfrm>
          <a:prstGeom prst="rect">
            <a:avLst/>
          </a:prstGeom>
        </p:spPr>
        <p:txBody>
          <a:bodyPr lIns="68580" tIns="34290" rIns="68580" bIns="34290"/>
          <a:lstStyle/>
          <a:p>
            <a:fld id="{779579AE-8882-45DF-B1AB-A8F33F5F0ADB}" type="datetimeFigureOut">
              <a:rPr lang="zh-CN" altLang="en-US" smtClean="0"/>
              <a:t>2019/8/16</a:t>
            </a:fld>
            <a:endParaRPr lang="zh-CN" altLang="en-US"/>
          </a:p>
        </p:txBody>
      </p:sp>
      <p:sp>
        <p:nvSpPr>
          <p:cNvPr id="3" name="页脚占位符 2"/>
          <p:cNvSpPr>
            <a:spLocks noGrp="1"/>
          </p:cNvSpPr>
          <p:nvPr>
            <p:ph type="ftr" sz="quarter" idx="11"/>
          </p:nvPr>
        </p:nvSpPr>
        <p:spPr>
          <a:xfrm>
            <a:off x="3028950" y="4767263"/>
            <a:ext cx="3086100" cy="273844"/>
          </a:xfrm>
          <a:prstGeom prst="rect">
            <a:avLst/>
          </a:prstGeom>
        </p:spPr>
        <p:txBody>
          <a:bodyPr lIns="68580" tIns="34290" rIns="68580" bIns="34290"/>
          <a:lstStyle/>
          <a:p>
            <a:endParaRPr lang="zh-CN" altLang="en-US"/>
          </a:p>
        </p:txBody>
      </p:sp>
      <p:sp>
        <p:nvSpPr>
          <p:cNvPr id="4" name="灯片编号占位符 3"/>
          <p:cNvSpPr>
            <a:spLocks noGrp="1"/>
          </p:cNvSpPr>
          <p:nvPr>
            <p:ph type="sldNum" sz="quarter" idx="12"/>
          </p:nvPr>
        </p:nvSpPr>
        <p:spPr>
          <a:xfrm>
            <a:off x="6457950" y="4767263"/>
            <a:ext cx="2057400" cy="273844"/>
          </a:xfrm>
          <a:prstGeom prst="rect">
            <a:avLst/>
          </a:prstGeom>
        </p:spPr>
        <p:txBody>
          <a:bodyPr lIns="68580" tIns="34290" rIns="68580" bIns="34290"/>
          <a:lstStyle/>
          <a:p>
            <a:fld id="{4B734028-A0CE-48F3-A430-2A6C02570603}" type="slidenum">
              <a:rPr lang="zh-CN" altLang="en-US" smtClean="0"/>
              <a:t>‹#›</a:t>
            </a:fld>
            <a:endParaRPr lang="zh-CN" altLang="en-US"/>
          </a:p>
        </p:txBody>
      </p:sp>
    </p:spTree>
    <p:extLst>
      <p:ext uri="{BB962C8B-B14F-4D97-AF65-F5344CB8AC3E}">
        <p14:creationId xmlns:p14="http://schemas.microsoft.com/office/powerpoint/2010/main" val="24572577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a:prstGeom prst="rect">
            <a:avLst/>
          </a:prstGeom>
        </p:spPr>
        <p:txBody>
          <a:bodyPr lIns="68580" tIns="34290" rIns="68580" bIns="34290" anchor="b"/>
          <a:lstStyle>
            <a:lvl1pPr>
              <a:defRPr sz="2400"/>
            </a:lvl1pPr>
          </a:lstStyle>
          <a:p>
            <a:r>
              <a:rPr lang="zh-CN" altLang="en-US"/>
              <a:t>单击此处编辑母版标题样式</a:t>
            </a:r>
          </a:p>
        </p:txBody>
      </p:sp>
      <p:sp>
        <p:nvSpPr>
          <p:cNvPr id="3" name="内容占位符 2"/>
          <p:cNvSpPr>
            <a:spLocks noGrp="1"/>
          </p:cNvSpPr>
          <p:nvPr>
            <p:ph idx="1"/>
          </p:nvPr>
        </p:nvSpPr>
        <p:spPr>
          <a:xfrm>
            <a:off x="3887391" y="740569"/>
            <a:ext cx="4629150" cy="3655219"/>
          </a:xfrm>
          <a:prstGeom prst="rect">
            <a:avLst/>
          </a:prstGeom>
        </p:spPr>
        <p:txBody>
          <a:bodyPr lIns="68580" tIns="34290" rIns="68580" bIns="34290"/>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29841" y="1543050"/>
            <a:ext cx="2949178" cy="2858691"/>
          </a:xfrm>
          <a:prstGeom prst="rect">
            <a:avLst/>
          </a:prstGeom>
        </p:spPr>
        <p:txBody>
          <a:bodyPr lIns="68580" tIns="34290" rIns="68580" bIns="34290"/>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a:t>单击此处编辑母版文本样式</a:t>
            </a:r>
          </a:p>
        </p:txBody>
      </p:sp>
      <p:sp>
        <p:nvSpPr>
          <p:cNvPr id="5" name="日期占位符 4"/>
          <p:cNvSpPr>
            <a:spLocks noGrp="1"/>
          </p:cNvSpPr>
          <p:nvPr>
            <p:ph type="dt" sz="half" idx="10"/>
          </p:nvPr>
        </p:nvSpPr>
        <p:spPr>
          <a:xfrm>
            <a:off x="628650" y="4767263"/>
            <a:ext cx="2057400" cy="273844"/>
          </a:xfrm>
          <a:prstGeom prst="rect">
            <a:avLst/>
          </a:prstGeom>
        </p:spPr>
        <p:txBody>
          <a:bodyPr lIns="68580" tIns="34290" rIns="68580" bIns="34290"/>
          <a:lstStyle/>
          <a:p>
            <a:fld id="{779579AE-8882-45DF-B1AB-A8F33F5F0ADB}" type="datetimeFigureOut">
              <a:rPr lang="zh-CN" altLang="en-US" smtClean="0"/>
              <a:t>2019/8/16</a:t>
            </a:fld>
            <a:endParaRPr lang="zh-CN" altLang="en-US"/>
          </a:p>
        </p:txBody>
      </p:sp>
      <p:sp>
        <p:nvSpPr>
          <p:cNvPr id="6" name="页脚占位符 5"/>
          <p:cNvSpPr>
            <a:spLocks noGrp="1"/>
          </p:cNvSpPr>
          <p:nvPr>
            <p:ph type="ftr" sz="quarter" idx="11"/>
          </p:nvPr>
        </p:nvSpPr>
        <p:spPr>
          <a:xfrm>
            <a:off x="3028950" y="4767263"/>
            <a:ext cx="3086100" cy="273844"/>
          </a:xfrm>
          <a:prstGeom prst="rect">
            <a:avLst/>
          </a:prstGeom>
        </p:spPr>
        <p:txBody>
          <a:bodyPr lIns="68580" tIns="34290" rIns="68580" bIns="34290"/>
          <a:lstStyle/>
          <a:p>
            <a:endParaRPr lang="zh-CN" altLang="en-US"/>
          </a:p>
        </p:txBody>
      </p:sp>
      <p:sp>
        <p:nvSpPr>
          <p:cNvPr id="7" name="灯片编号占位符 6"/>
          <p:cNvSpPr>
            <a:spLocks noGrp="1"/>
          </p:cNvSpPr>
          <p:nvPr>
            <p:ph type="sldNum" sz="quarter" idx="12"/>
          </p:nvPr>
        </p:nvSpPr>
        <p:spPr>
          <a:xfrm>
            <a:off x="6457950" y="4767263"/>
            <a:ext cx="2057400" cy="273844"/>
          </a:xfrm>
          <a:prstGeom prst="rect">
            <a:avLst/>
          </a:prstGeom>
        </p:spPr>
        <p:txBody>
          <a:bodyPr lIns="68580" tIns="34290" rIns="68580" bIns="34290"/>
          <a:lstStyle/>
          <a:p>
            <a:fld id="{4B734028-A0CE-48F3-A430-2A6C02570603}" type="slidenum">
              <a:rPr lang="zh-CN" altLang="en-US" smtClean="0"/>
              <a:t>‹#›</a:t>
            </a:fld>
            <a:endParaRPr lang="zh-CN" altLang="en-US"/>
          </a:p>
        </p:txBody>
      </p:sp>
    </p:spTree>
    <p:extLst>
      <p:ext uri="{BB962C8B-B14F-4D97-AF65-F5344CB8AC3E}">
        <p14:creationId xmlns:p14="http://schemas.microsoft.com/office/powerpoint/2010/main" val="1609558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a:prstGeom prst="rect">
            <a:avLst/>
          </a:prstGeom>
        </p:spPr>
        <p:txBody>
          <a:bodyPr lIns="68580" tIns="34290" rIns="68580" bIns="34290"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1" y="740569"/>
            <a:ext cx="4629150" cy="3655219"/>
          </a:xfrm>
          <a:prstGeom prst="rect">
            <a:avLst/>
          </a:prstGeom>
        </p:spPr>
        <p:txBody>
          <a:bodyPr lIns="68580" tIns="34290" rIns="68580" bIns="34290"/>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a:prstGeom prst="rect">
            <a:avLst/>
          </a:prstGeom>
        </p:spPr>
        <p:txBody>
          <a:bodyPr lIns="68580" tIns="34290" rIns="68580" bIns="34290"/>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a:t>单击此处编辑母版文本样式</a:t>
            </a:r>
          </a:p>
        </p:txBody>
      </p:sp>
      <p:sp>
        <p:nvSpPr>
          <p:cNvPr id="5" name="日期占位符 4"/>
          <p:cNvSpPr>
            <a:spLocks noGrp="1"/>
          </p:cNvSpPr>
          <p:nvPr>
            <p:ph type="dt" sz="half" idx="10"/>
          </p:nvPr>
        </p:nvSpPr>
        <p:spPr>
          <a:xfrm>
            <a:off x="628650" y="4767263"/>
            <a:ext cx="2057400" cy="273844"/>
          </a:xfrm>
          <a:prstGeom prst="rect">
            <a:avLst/>
          </a:prstGeom>
        </p:spPr>
        <p:txBody>
          <a:bodyPr lIns="68580" tIns="34290" rIns="68580" bIns="34290"/>
          <a:lstStyle/>
          <a:p>
            <a:fld id="{779579AE-8882-45DF-B1AB-A8F33F5F0ADB}" type="datetimeFigureOut">
              <a:rPr lang="zh-CN" altLang="en-US" smtClean="0"/>
              <a:t>2019/8/16</a:t>
            </a:fld>
            <a:endParaRPr lang="zh-CN" altLang="en-US"/>
          </a:p>
        </p:txBody>
      </p:sp>
      <p:sp>
        <p:nvSpPr>
          <p:cNvPr id="6" name="页脚占位符 5"/>
          <p:cNvSpPr>
            <a:spLocks noGrp="1"/>
          </p:cNvSpPr>
          <p:nvPr>
            <p:ph type="ftr" sz="quarter" idx="11"/>
          </p:nvPr>
        </p:nvSpPr>
        <p:spPr>
          <a:xfrm>
            <a:off x="3028950" y="4767263"/>
            <a:ext cx="3086100" cy="273844"/>
          </a:xfrm>
          <a:prstGeom prst="rect">
            <a:avLst/>
          </a:prstGeom>
        </p:spPr>
        <p:txBody>
          <a:bodyPr lIns="68580" tIns="34290" rIns="68580" bIns="34290"/>
          <a:lstStyle/>
          <a:p>
            <a:endParaRPr lang="zh-CN" altLang="en-US"/>
          </a:p>
        </p:txBody>
      </p:sp>
      <p:sp>
        <p:nvSpPr>
          <p:cNvPr id="7" name="灯片编号占位符 6"/>
          <p:cNvSpPr>
            <a:spLocks noGrp="1"/>
          </p:cNvSpPr>
          <p:nvPr>
            <p:ph type="sldNum" sz="quarter" idx="12"/>
          </p:nvPr>
        </p:nvSpPr>
        <p:spPr>
          <a:xfrm>
            <a:off x="6457950" y="4767263"/>
            <a:ext cx="2057400" cy="273844"/>
          </a:xfrm>
          <a:prstGeom prst="rect">
            <a:avLst/>
          </a:prstGeom>
        </p:spPr>
        <p:txBody>
          <a:bodyPr lIns="68580" tIns="34290" rIns="68580" bIns="34290"/>
          <a:lstStyle/>
          <a:p>
            <a:fld id="{4B734028-A0CE-48F3-A430-2A6C02570603}" type="slidenum">
              <a:rPr lang="zh-CN" altLang="en-US" smtClean="0"/>
              <a:t>‹#›</a:t>
            </a:fld>
            <a:endParaRPr lang="zh-CN" altLang="en-US"/>
          </a:p>
        </p:txBody>
      </p:sp>
    </p:spTree>
    <p:extLst>
      <p:ext uri="{BB962C8B-B14F-4D97-AF65-F5344CB8AC3E}">
        <p14:creationId xmlns:p14="http://schemas.microsoft.com/office/powerpoint/2010/main" val="34687099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lIns="68580" tIns="34290" rIns="68580" bIns="34290"/>
          <a:lstStyle/>
          <a:p>
            <a:r>
              <a:rPr lang="zh-CN" altLang="en-US"/>
              <a:t>单击此处编辑母版标题样式</a:t>
            </a:r>
          </a:p>
        </p:txBody>
      </p:sp>
      <p:sp>
        <p:nvSpPr>
          <p:cNvPr id="3" name="竖排文字占位符 2"/>
          <p:cNvSpPr>
            <a:spLocks noGrp="1"/>
          </p:cNvSpPr>
          <p:nvPr>
            <p:ph type="body" orient="vert" idx="1"/>
          </p:nvPr>
        </p:nvSpPr>
        <p:spPr>
          <a:xfrm>
            <a:off x="628650" y="1369219"/>
            <a:ext cx="7886700" cy="3263504"/>
          </a:xfrm>
          <a:prstGeom prst="rect">
            <a:avLst/>
          </a:prstGeom>
        </p:spPr>
        <p:txBody>
          <a:bodyPr vert="eaVert" lIns="68580" tIns="34290" rIns="68580" bIns="3429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28650" y="4767263"/>
            <a:ext cx="2057400" cy="273844"/>
          </a:xfrm>
          <a:prstGeom prst="rect">
            <a:avLst/>
          </a:prstGeom>
        </p:spPr>
        <p:txBody>
          <a:bodyPr lIns="68580" tIns="34290" rIns="68580" bIns="34290"/>
          <a:lstStyle/>
          <a:p>
            <a:fld id="{779579AE-8882-45DF-B1AB-A8F33F5F0ADB}" type="datetimeFigureOut">
              <a:rPr lang="zh-CN" altLang="en-US" smtClean="0"/>
              <a:t>2019/8/16</a:t>
            </a:fld>
            <a:endParaRPr lang="zh-CN" altLang="en-US"/>
          </a:p>
        </p:txBody>
      </p:sp>
      <p:sp>
        <p:nvSpPr>
          <p:cNvPr id="5" name="页脚占位符 4"/>
          <p:cNvSpPr>
            <a:spLocks noGrp="1"/>
          </p:cNvSpPr>
          <p:nvPr>
            <p:ph type="ftr" sz="quarter" idx="11"/>
          </p:nvPr>
        </p:nvSpPr>
        <p:spPr>
          <a:xfrm>
            <a:off x="3028950" y="4767263"/>
            <a:ext cx="3086100" cy="273844"/>
          </a:xfrm>
          <a:prstGeom prst="rect">
            <a:avLst/>
          </a:prstGeom>
        </p:spPr>
        <p:txBody>
          <a:bodyPr lIns="68580" tIns="34290" rIns="68580" bIns="34290"/>
          <a:lstStyle/>
          <a:p>
            <a:endParaRPr lang="zh-CN" altLang="en-US"/>
          </a:p>
        </p:txBody>
      </p:sp>
      <p:sp>
        <p:nvSpPr>
          <p:cNvPr id="6" name="灯片编号占位符 5"/>
          <p:cNvSpPr>
            <a:spLocks noGrp="1"/>
          </p:cNvSpPr>
          <p:nvPr>
            <p:ph type="sldNum" sz="quarter" idx="12"/>
          </p:nvPr>
        </p:nvSpPr>
        <p:spPr>
          <a:xfrm>
            <a:off x="6457950" y="4767263"/>
            <a:ext cx="2057400" cy="273844"/>
          </a:xfrm>
          <a:prstGeom prst="rect">
            <a:avLst/>
          </a:prstGeom>
        </p:spPr>
        <p:txBody>
          <a:bodyPr lIns="68580" tIns="34290" rIns="68580" bIns="34290"/>
          <a:lstStyle/>
          <a:p>
            <a:fld id="{4B734028-A0CE-48F3-A430-2A6C02570603}" type="slidenum">
              <a:rPr lang="zh-CN" altLang="en-US" smtClean="0"/>
              <a:t>‹#›</a:t>
            </a:fld>
            <a:endParaRPr lang="zh-CN" altLang="en-US"/>
          </a:p>
        </p:txBody>
      </p:sp>
    </p:spTree>
    <p:extLst>
      <p:ext uri="{BB962C8B-B14F-4D97-AF65-F5344CB8AC3E}">
        <p14:creationId xmlns:p14="http://schemas.microsoft.com/office/powerpoint/2010/main" val="12286072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a:prstGeom prst="rect">
            <a:avLst/>
          </a:prstGeom>
        </p:spPr>
        <p:txBody>
          <a:bodyPr vert="eaVert" lIns="68580" tIns="34290" rIns="68580" bIns="34290"/>
          <a:lstStyle/>
          <a:p>
            <a:r>
              <a:rPr lang="zh-CN" altLang="en-US"/>
              <a:t>单击此处编辑母版标题样式</a:t>
            </a:r>
          </a:p>
        </p:txBody>
      </p:sp>
      <p:sp>
        <p:nvSpPr>
          <p:cNvPr id="3" name="竖排文字占位符 2"/>
          <p:cNvSpPr>
            <a:spLocks noGrp="1"/>
          </p:cNvSpPr>
          <p:nvPr>
            <p:ph type="body" orient="vert" idx="1"/>
          </p:nvPr>
        </p:nvSpPr>
        <p:spPr>
          <a:xfrm>
            <a:off x="628650" y="273844"/>
            <a:ext cx="5800725" cy="4358879"/>
          </a:xfrm>
          <a:prstGeom prst="rect">
            <a:avLst/>
          </a:prstGeom>
        </p:spPr>
        <p:txBody>
          <a:bodyPr vert="eaVert" lIns="68580" tIns="34290" rIns="68580" bIns="3429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28650" y="4767263"/>
            <a:ext cx="2057400" cy="273844"/>
          </a:xfrm>
          <a:prstGeom prst="rect">
            <a:avLst/>
          </a:prstGeom>
        </p:spPr>
        <p:txBody>
          <a:bodyPr lIns="68580" tIns="34290" rIns="68580" bIns="34290"/>
          <a:lstStyle/>
          <a:p>
            <a:fld id="{779579AE-8882-45DF-B1AB-A8F33F5F0ADB}" type="datetimeFigureOut">
              <a:rPr lang="zh-CN" altLang="en-US" smtClean="0"/>
              <a:t>2019/8/16</a:t>
            </a:fld>
            <a:endParaRPr lang="zh-CN" altLang="en-US"/>
          </a:p>
        </p:txBody>
      </p:sp>
      <p:sp>
        <p:nvSpPr>
          <p:cNvPr id="5" name="页脚占位符 4"/>
          <p:cNvSpPr>
            <a:spLocks noGrp="1"/>
          </p:cNvSpPr>
          <p:nvPr>
            <p:ph type="ftr" sz="quarter" idx="11"/>
          </p:nvPr>
        </p:nvSpPr>
        <p:spPr>
          <a:xfrm>
            <a:off x="3028950" y="4767263"/>
            <a:ext cx="3086100" cy="273844"/>
          </a:xfrm>
          <a:prstGeom prst="rect">
            <a:avLst/>
          </a:prstGeom>
        </p:spPr>
        <p:txBody>
          <a:bodyPr lIns="68580" tIns="34290" rIns="68580" bIns="34290"/>
          <a:lstStyle/>
          <a:p>
            <a:endParaRPr lang="zh-CN" altLang="en-US"/>
          </a:p>
        </p:txBody>
      </p:sp>
      <p:sp>
        <p:nvSpPr>
          <p:cNvPr id="6" name="灯片编号占位符 5"/>
          <p:cNvSpPr>
            <a:spLocks noGrp="1"/>
          </p:cNvSpPr>
          <p:nvPr>
            <p:ph type="sldNum" sz="quarter" idx="12"/>
          </p:nvPr>
        </p:nvSpPr>
        <p:spPr>
          <a:xfrm>
            <a:off x="6457950" y="4767263"/>
            <a:ext cx="2057400" cy="273844"/>
          </a:xfrm>
          <a:prstGeom prst="rect">
            <a:avLst/>
          </a:prstGeom>
        </p:spPr>
        <p:txBody>
          <a:bodyPr lIns="68580" tIns="34290" rIns="68580" bIns="34290"/>
          <a:lstStyle/>
          <a:p>
            <a:fld id="{4B734028-A0CE-48F3-A430-2A6C02570603}" type="slidenum">
              <a:rPr lang="zh-CN" altLang="en-US" smtClean="0"/>
              <a:t>‹#›</a:t>
            </a:fld>
            <a:endParaRPr lang="zh-CN" altLang="en-US"/>
          </a:p>
        </p:txBody>
      </p:sp>
    </p:spTree>
    <p:extLst>
      <p:ext uri="{BB962C8B-B14F-4D97-AF65-F5344CB8AC3E}">
        <p14:creationId xmlns:p14="http://schemas.microsoft.com/office/powerpoint/2010/main" val="4162490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13" cstate="email">
            <a:extLst>
              <a:ext uri="{28A0092B-C50C-407E-A947-70E740481C1C}">
                <a14:useLocalDpi xmlns:a14="http://schemas.microsoft.com/office/drawing/2010/main"/>
              </a:ext>
            </a:extLst>
          </a:blip>
          <a:stretch>
            <a:fillRect/>
          </a:stretch>
        </p:blipFill>
        <p:spPr>
          <a:xfrm>
            <a:off x="3491880" y="-668610"/>
            <a:ext cx="2214286" cy="485714"/>
          </a:xfrm>
          <a:prstGeom prst="rect">
            <a:avLst/>
          </a:prstGeom>
        </p:spPr>
      </p:pic>
      <p:pic>
        <p:nvPicPr>
          <p:cNvPr id="3" name="图片 2"/>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244288" y="187679"/>
            <a:ext cx="789059" cy="219865"/>
          </a:xfrm>
          <a:prstGeom prst="rect">
            <a:avLst/>
          </a:prstGeom>
        </p:spPr>
      </p:pic>
    </p:spTree>
    <p:extLst>
      <p:ext uri="{BB962C8B-B14F-4D97-AF65-F5344CB8AC3E}">
        <p14:creationId xmlns:p14="http://schemas.microsoft.com/office/powerpoint/2010/main" val="27606400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notesSlide" Target="../notesSlides/notesSlide3.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slideLayout" Target="../slideLayouts/slideLayout7.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tags" Target="../tags/tag20.xml"/><Relationship Id="rId13" Type="http://schemas.openxmlformats.org/officeDocument/2006/relationships/image" Target="../media/image13.png"/><Relationship Id="rId3" Type="http://schemas.openxmlformats.org/officeDocument/2006/relationships/tags" Target="../tags/tag15.xml"/><Relationship Id="rId7" Type="http://schemas.openxmlformats.org/officeDocument/2006/relationships/tags" Target="../tags/tag19.xml"/><Relationship Id="rId12" Type="http://schemas.openxmlformats.org/officeDocument/2006/relationships/image" Target="../media/image12.png"/><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tags" Target="../tags/tag18.xml"/><Relationship Id="rId11" Type="http://schemas.openxmlformats.org/officeDocument/2006/relationships/image" Target="../media/image11.png"/><Relationship Id="rId5" Type="http://schemas.openxmlformats.org/officeDocument/2006/relationships/tags" Target="../tags/tag17.xml"/><Relationship Id="rId15" Type="http://schemas.openxmlformats.org/officeDocument/2006/relationships/image" Target="../media/image15.png"/><Relationship Id="rId10" Type="http://schemas.openxmlformats.org/officeDocument/2006/relationships/notesSlide" Target="../notesSlides/notesSlide7.xml"/><Relationship Id="rId4" Type="http://schemas.openxmlformats.org/officeDocument/2006/relationships/tags" Target="../tags/tag16.xml"/><Relationship Id="rId9" Type="http://schemas.openxmlformats.org/officeDocument/2006/relationships/slideLayout" Target="../slideLayouts/slideLayout7.xml"/><Relationship Id="rId1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19.jpeg"/><Relationship Id="rId2" Type="http://schemas.openxmlformats.org/officeDocument/2006/relationships/slideLayout" Target="../slideLayouts/slideLayout7.xml"/><Relationship Id="rId1" Type="http://schemas.openxmlformats.org/officeDocument/2006/relationships/tags" Target="../tags/tag21.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31.jpeg"/><Relationship Id="rId4" Type="http://schemas.openxmlformats.org/officeDocument/2006/relationships/image" Target="../media/image30.jpeg"/></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35.jpeg"/><Relationship Id="rId4" Type="http://schemas.openxmlformats.org/officeDocument/2006/relationships/image" Target="../media/image34.jpeg"/></Relationships>
</file>

<file path=ppt/slides/_rels/slide1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38.jpeg"/><Relationship Id="rId4" Type="http://schemas.openxmlformats.org/officeDocument/2006/relationships/image" Target="../media/image37.jpeg"/></Relationships>
</file>

<file path=ppt/slides/_rels/slide1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17.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43.png"/><Relationship Id="rId7" Type="http://schemas.openxmlformats.org/officeDocument/2006/relationships/image" Target="../media/image45.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44.png"/><Relationship Id="rId10" Type="http://schemas.microsoft.com/office/2007/relationships/hdphoto" Target="../media/hdphoto5.wdp"/><Relationship Id="rId4" Type="http://schemas.microsoft.com/office/2007/relationships/hdphoto" Target="../media/hdphoto2.wdp"/><Relationship Id="rId9" Type="http://schemas.openxmlformats.org/officeDocument/2006/relationships/image" Target="../media/image46.png"/></Relationships>
</file>

<file path=ppt/slides/_rels/slide18.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7.jpeg"/><Relationship Id="rId7" Type="http://schemas.microsoft.com/office/2007/relationships/hdphoto" Target="../media/hdphoto7.wdp"/><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49.png"/><Relationship Id="rId5" Type="http://schemas.microsoft.com/office/2007/relationships/hdphoto" Target="../media/hdphoto6.wdp"/><Relationship Id="rId4" Type="http://schemas.openxmlformats.org/officeDocument/2006/relationships/image" Target="../media/image48.png"/><Relationship Id="rId9" Type="http://schemas.microsoft.com/office/2007/relationships/hdphoto" Target="../media/hdphoto8.wdp"/></Relationships>
</file>

<file path=ppt/slides/_rels/slide1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21.xml.rels><?xml version="1.0" encoding="UTF-8" standalone="yes"?>
<Relationships xmlns="http://schemas.openxmlformats.org/package/2006/relationships"><Relationship Id="rId8" Type="http://schemas.openxmlformats.org/officeDocument/2006/relationships/image" Target="../media/image58.jpeg"/><Relationship Id="rId3" Type="http://schemas.openxmlformats.org/officeDocument/2006/relationships/tags" Target="../tags/tag24.xml"/><Relationship Id="rId7" Type="http://schemas.openxmlformats.org/officeDocument/2006/relationships/image" Target="../media/image57.jpeg"/><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56.jpeg"/><Relationship Id="rId5" Type="http://schemas.openxmlformats.org/officeDocument/2006/relationships/notesSlide" Target="../notesSlides/notesSlide21.xml"/><Relationship Id="rId10" Type="http://schemas.openxmlformats.org/officeDocument/2006/relationships/image" Target="../media/image60.jpeg"/><Relationship Id="rId4" Type="http://schemas.openxmlformats.org/officeDocument/2006/relationships/slideLayout" Target="../slideLayouts/slideLayout7.xml"/><Relationship Id="rId9" Type="http://schemas.openxmlformats.org/officeDocument/2006/relationships/image" Target="../media/image59.jpeg"/></Relationships>
</file>

<file path=ppt/slides/_rels/slide22.xml.rels><?xml version="1.0" encoding="UTF-8" standalone="yes"?>
<Relationships xmlns="http://schemas.openxmlformats.org/package/2006/relationships"><Relationship Id="rId3" Type="http://schemas.openxmlformats.org/officeDocument/2006/relationships/image" Target="../media/image61.jpeg"/><Relationship Id="rId7" Type="http://schemas.openxmlformats.org/officeDocument/2006/relationships/image" Target="../media/image65.jpe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2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67.jpeg"/></Relationships>
</file>

<file path=ppt/slides/_rels/slide24.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tags" Target="../tags/tag27.xml"/><Relationship Id="rId7" Type="http://schemas.openxmlformats.org/officeDocument/2006/relationships/image" Target="../media/image69.jpeg"/><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image" Target="../media/image68.jpeg"/><Relationship Id="rId5" Type="http://schemas.openxmlformats.org/officeDocument/2006/relationships/notesSlide" Target="../notesSlides/notesSlide24.xml"/><Relationship Id="rId10" Type="http://schemas.openxmlformats.org/officeDocument/2006/relationships/image" Target="../media/image72.jpeg"/><Relationship Id="rId4" Type="http://schemas.openxmlformats.org/officeDocument/2006/relationships/slideLayout" Target="../slideLayouts/slideLayout7.xml"/><Relationship Id="rId9" Type="http://schemas.openxmlformats.org/officeDocument/2006/relationships/image" Target="../media/image71.jpeg"/></Relationships>
</file>

<file path=ppt/slides/_rels/slide2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75.jpeg"/><Relationship Id="rId4" Type="http://schemas.openxmlformats.org/officeDocument/2006/relationships/image" Target="../media/image74.jpeg"/></Relationships>
</file>

<file path=ppt/slides/_rels/slide2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image" Target="../media/image82.jpeg"/><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28.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1772362"/>
            <a:ext cx="9147330" cy="1604870"/>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4" name="矩形 33"/>
          <p:cNvSpPr/>
          <p:nvPr/>
        </p:nvSpPr>
        <p:spPr>
          <a:xfrm>
            <a:off x="5604336" y="980182"/>
            <a:ext cx="3230754" cy="438582"/>
          </a:xfrm>
          <a:prstGeom prst="rect">
            <a:avLst/>
          </a:prstGeom>
        </p:spPr>
        <p:txBody>
          <a:bodyPr wrap="square" lIns="68580" tIns="34290" rIns="68580" bIns="34290">
            <a:spAutoFit/>
          </a:bodyPr>
          <a:lstStyle/>
          <a:p>
            <a:pPr lvl="0" algn="ctr">
              <a:defRPr sz="1800">
                <a:solidFill>
                  <a:srgbClr val="000000"/>
                </a:solidFill>
              </a:defRPr>
            </a:pPr>
            <a:r>
              <a:rPr lang="zh-CN" altLang="en-US" sz="2400" i="1" dirty="0">
                <a:solidFill>
                  <a:srgbClr val="009899"/>
                </a:solidFill>
                <a:latin typeface="方正正大黑简体" panose="02000000000000000000" pitchFamily="2" charset="-122"/>
                <a:ea typeface="方正正大黑简体" panose="02000000000000000000" pitchFamily="2" charset="-122"/>
              </a:rPr>
              <a:t>英语课件制作</a:t>
            </a:r>
            <a:r>
              <a:rPr lang="en-US" altLang="zh-CN" sz="2400" i="1" dirty="0" err="1">
                <a:solidFill>
                  <a:srgbClr val="009899"/>
                </a:solidFill>
                <a:latin typeface="方正正大黑简体" panose="02000000000000000000" pitchFamily="2" charset="-122"/>
                <a:ea typeface="方正正大黑简体" panose="02000000000000000000" pitchFamily="2" charset="-122"/>
              </a:rPr>
              <a:t>ppt</a:t>
            </a:r>
            <a:r>
              <a:rPr lang="zh-CN" altLang="en-US" sz="2400" i="1" dirty="0">
                <a:solidFill>
                  <a:srgbClr val="009899"/>
                </a:solidFill>
                <a:latin typeface="方正正大黑简体" panose="02000000000000000000" pitchFamily="2" charset="-122"/>
                <a:ea typeface="方正正大黑简体" panose="02000000000000000000" pitchFamily="2" charset="-122"/>
              </a:rPr>
              <a:t>模板</a:t>
            </a:r>
            <a:endParaRPr lang="zh-CN" altLang="en-US" sz="2400" i="1" dirty="0">
              <a:solidFill>
                <a:srgbClr val="009899"/>
              </a:solidFill>
              <a:latin typeface="方正正大黑简体" panose="02000000000000000000" pitchFamily="2" charset="-122"/>
              <a:ea typeface="方正正大黑简体" panose="02000000000000000000" pitchFamily="2" charset="-122"/>
            </a:endParaRPr>
          </a:p>
        </p:txBody>
      </p:sp>
      <p:sp>
        <p:nvSpPr>
          <p:cNvPr id="37" name="矩形 36"/>
          <p:cNvSpPr/>
          <p:nvPr/>
        </p:nvSpPr>
        <p:spPr>
          <a:xfrm>
            <a:off x="5976156" y="1438605"/>
            <a:ext cx="2538282" cy="346249"/>
          </a:xfrm>
          <a:prstGeom prst="rect">
            <a:avLst/>
          </a:prstGeom>
        </p:spPr>
        <p:txBody>
          <a:bodyPr wrap="square" lIns="68580" tIns="34290" rIns="68580" bIns="34290">
            <a:spAutoFit/>
          </a:bodyPr>
          <a:lstStyle/>
          <a:p>
            <a:pPr algn="dist">
              <a:defRPr sz="1800">
                <a:solidFill>
                  <a:srgbClr val="000000"/>
                </a:solidFill>
              </a:defRPr>
            </a:pPr>
            <a:r>
              <a:rPr lang="en-US" altLang="zh-CN" i="1" dirty="0">
                <a:solidFill>
                  <a:srgbClr val="009899"/>
                </a:solidFill>
              </a:rPr>
              <a:t>JIAOYULEIXINGMOBAN</a:t>
            </a:r>
          </a:p>
        </p:txBody>
      </p:sp>
      <p:sp>
        <p:nvSpPr>
          <p:cNvPr id="39" name="Shape 33"/>
          <p:cNvSpPr/>
          <p:nvPr/>
        </p:nvSpPr>
        <p:spPr>
          <a:xfrm>
            <a:off x="927134" y="2258327"/>
            <a:ext cx="2646294" cy="246221"/>
          </a:xfrm>
          <a:prstGeom prst="rect">
            <a:avLst/>
          </a:prstGeom>
          <a:ln w="12700">
            <a:miter lim="400000"/>
          </a:ln>
          <a:extLst>
            <a:ext uri="{C572A759-6A51-4108-AA02-DFA0A04FC94B}">
              <ma14:wrappingTextBoxFlag xmlns:ma14="http://schemas.microsoft.com/office/mac/drawingml/2011/main" xmlns="" val="1"/>
            </a:ext>
          </a:extLst>
        </p:spPr>
        <p:txBody>
          <a:bodyPr wrap="square" lIns="38100" tIns="38100" rIns="38100" bIns="38100" anchor="ctr">
            <a:spAutoFit/>
          </a:bodyPr>
          <a:lstStyle>
            <a:lvl1pPr>
              <a:defRPr>
                <a:latin typeface="+mj-lt"/>
                <a:ea typeface="+mj-ea"/>
                <a:cs typeface="+mj-cs"/>
                <a:sym typeface="冬青黑体简体中文 W6"/>
              </a:defRPr>
            </a:lvl1pPr>
          </a:lstStyle>
          <a:p>
            <a:pPr lvl="0" algn="dist">
              <a:defRPr sz="1800"/>
            </a:pPr>
            <a:r>
              <a:rPr lang="zh-CN" altLang="en-US" sz="1100" dirty="0">
                <a:solidFill>
                  <a:schemeClr val="bg1">
                    <a:lumMod val="95000"/>
                  </a:schemeClr>
                </a:solidFill>
                <a:latin typeface="方正超粗黑简体" panose="03000509000000000000" pitchFamily="65" charset="-122"/>
                <a:ea typeface="方正超粗黑简体" panose="03000509000000000000" pitchFamily="65" charset="-122"/>
              </a:rPr>
              <a:t>打造国内首创智慧型美育课程体系</a:t>
            </a:r>
            <a:endParaRPr sz="1100" dirty="0">
              <a:solidFill>
                <a:schemeClr val="bg1">
                  <a:lumMod val="95000"/>
                </a:schemeClr>
              </a:solidFill>
              <a:latin typeface="方正超粗黑简体" panose="03000509000000000000" pitchFamily="65" charset="-122"/>
              <a:ea typeface="方正超粗黑简体" panose="03000509000000000000" pitchFamily="65" charset="-122"/>
            </a:endParaRPr>
          </a:p>
        </p:txBody>
      </p:sp>
      <p:sp>
        <p:nvSpPr>
          <p:cNvPr id="40" name="文本框 39"/>
          <p:cNvSpPr txBox="1"/>
          <p:nvPr/>
        </p:nvSpPr>
        <p:spPr>
          <a:xfrm>
            <a:off x="927135" y="2530161"/>
            <a:ext cx="2646293" cy="24622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8100" tIns="38100" rIns="38100" bIns="38100" numCol="1" spcCol="28575" rtlCol="0" anchor="ctr">
            <a:spAutoFit/>
          </a:bodyPr>
          <a:lstStyle/>
          <a:p>
            <a:pPr algn="dist" defTabSz="619125" latinLnBrk="1" hangingPunct="0"/>
            <a:r>
              <a:rPr lang="zh-CN" altLang="en-US" sz="1100" dirty="0">
                <a:solidFill>
                  <a:schemeClr val="bg1">
                    <a:lumMod val="95000"/>
                  </a:schemeClr>
                </a:solidFill>
                <a:latin typeface="方正超粗黑简体" panose="03000509000000000000" pitchFamily="65" charset="-122"/>
                <a:ea typeface="方正超粗黑简体" panose="03000509000000000000" pitchFamily="65" charset="-122"/>
                <a:cs typeface="Yuppy SC" charset="-122"/>
                <a:sym typeface="Helvetica Light"/>
              </a:rPr>
              <a:t>我们想给孩子一个会创作的大脑</a:t>
            </a:r>
          </a:p>
        </p:txBody>
      </p:sp>
      <p:grpSp>
        <p:nvGrpSpPr>
          <p:cNvPr id="57" name="组合 56"/>
          <p:cNvGrpSpPr/>
          <p:nvPr/>
        </p:nvGrpSpPr>
        <p:grpSpPr>
          <a:xfrm>
            <a:off x="0" y="4786840"/>
            <a:ext cx="1277634" cy="53051"/>
            <a:chOff x="-4440" y="3861048"/>
            <a:chExt cx="6100440" cy="317850"/>
          </a:xfrm>
          <a:solidFill>
            <a:srgbClr val="009899"/>
          </a:solidFill>
        </p:grpSpPr>
        <p:sp>
          <p:nvSpPr>
            <p:cNvPr id="55" name="矩形 54"/>
            <p:cNvSpPr/>
            <p:nvPr/>
          </p:nvSpPr>
          <p:spPr>
            <a:xfrm>
              <a:off x="-4440" y="3861048"/>
              <a:ext cx="6100440" cy="7200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a:off x="-4440" y="4019654"/>
              <a:ext cx="6100440" cy="1592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66" name="图片 65"/>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4570335" y="2586506"/>
            <a:ext cx="1134015" cy="792119"/>
          </a:xfrm>
          <a:custGeom>
            <a:avLst/>
            <a:gdLst>
              <a:gd name="connsiteX0" fmla="*/ 0 w 1512020"/>
              <a:gd name="connsiteY0" fmla="*/ 0 h 1056159"/>
              <a:gd name="connsiteX1" fmla="*/ 1512020 w 1512020"/>
              <a:gd name="connsiteY1" fmla="*/ 0 h 1056159"/>
              <a:gd name="connsiteX2" fmla="*/ 1512020 w 1512020"/>
              <a:gd name="connsiteY2" fmla="*/ 1056159 h 1056159"/>
              <a:gd name="connsiteX3" fmla="*/ 0 w 1512020"/>
              <a:gd name="connsiteY3" fmla="*/ 1056159 h 1056159"/>
            </a:gdLst>
            <a:ahLst/>
            <a:cxnLst>
              <a:cxn ang="0">
                <a:pos x="connsiteX0" y="connsiteY0"/>
              </a:cxn>
              <a:cxn ang="0">
                <a:pos x="connsiteX1" y="connsiteY1"/>
              </a:cxn>
              <a:cxn ang="0">
                <a:pos x="connsiteX2" y="connsiteY2"/>
              </a:cxn>
              <a:cxn ang="0">
                <a:pos x="connsiteX3" y="connsiteY3"/>
              </a:cxn>
            </a:cxnLst>
            <a:rect l="l" t="t" r="r" b="b"/>
            <a:pathLst>
              <a:path w="1512020" h="1056159">
                <a:moveTo>
                  <a:pt x="0" y="0"/>
                </a:moveTo>
                <a:lnTo>
                  <a:pt x="1512020" y="0"/>
                </a:lnTo>
                <a:lnTo>
                  <a:pt x="1512020" y="1056159"/>
                </a:lnTo>
                <a:lnTo>
                  <a:pt x="0" y="1056159"/>
                </a:lnTo>
                <a:close/>
              </a:path>
            </a:pathLst>
          </a:custGeom>
        </p:spPr>
      </p:pic>
      <p:pic>
        <p:nvPicPr>
          <p:cNvPr id="65" name="图片 64"/>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5712992" y="1772363"/>
            <a:ext cx="1134015" cy="792119"/>
          </a:xfrm>
          <a:custGeom>
            <a:avLst/>
            <a:gdLst>
              <a:gd name="connsiteX0" fmla="*/ 0 w 1512020"/>
              <a:gd name="connsiteY0" fmla="*/ 0 h 1056159"/>
              <a:gd name="connsiteX1" fmla="*/ 1512020 w 1512020"/>
              <a:gd name="connsiteY1" fmla="*/ 0 h 1056159"/>
              <a:gd name="connsiteX2" fmla="*/ 1512020 w 1512020"/>
              <a:gd name="connsiteY2" fmla="*/ 1056159 h 1056159"/>
              <a:gd name="connsiteX3" fmla="*/ 0 w 1512020"/>
              <a:gd name="connsiteY3" fmla="*/ 1056159 h 1056159"/>
            </a:gdLst>
            <a:ahLst/>
            <a:cxnLst>
              <a:cxn ang="0">
                <a:pos x="connsiteX0" y="connsiteY0"/>
              </a:cxn>
              <a:cxn ang="0">
                <a:pos x="connsiteX1" y="connsiteY1"/>
              </a:cxn>
              <a:cxn ang="0">
                <a:pos x="connsiteX2" y="connsiteY2"/>
              </a:cxn>
              <a:cxn ang="0">
                <a:pos x="connsiteX3" y="connsiteY3"/>
              </a:cxn>
            </a:cxnLst>
            <a:rect l="l" t="t" r="r" b="b"/>
            <a:pathLst>
              <a:path w="1512020" h="1056159">
                <a:moveTo>
                  <a:pt x="0" y="0"/>
                </a:moveTo>
                <a:lnTo>
                  <a:pt x="1512020" y="0"/>
                </a:lnTo>
                <a:lnTo>
                  <a:pt x="1512020" y="1056159"/>
                </a:lnTo>
                <a:lnTo>
                  <a:pt x="0" y="1056159"/>
                </a:lnTo>
                <a:close/>
              </a:path>
            </a:pathLst>
          </a:custGeom>
        </p:spPr>
      </p:pic>
      <p:pic>
        <p:nvPicPr>
          <p:cNvPr id="64" name="图片 63"/>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6855648" y="2586505"/>
            <a:ext cx="1134015" cy="792119"/>
          </a:xfrm>
          <a:custGeom>
            <a:avLst/>
            <a:gdLst>
              <a:gd name="connsiteX0" fmla="*/ 0 w 1512020"/>
              <a:gd name="connsiteY0" fmla="*/ 0 h 1056159"/>
              <a:gd name="connsiteX1" fmla="*/ 1512020 w 1512020"/>
              <a:gd name="connsiteY1" fmla="*/ 0 h 1056159"/>
              <a:gd name="connsiteX2" fmla="*/ 1512020 w 1512020"/>
              <a:gd name="connsiteY2" fmla="*/ 1056159 h 1056159"/>
              <a:gd name="connsiteX3" fmla="*/ 0 w 1512020"/>
              <a:gd name="connsiteY3" fmla="*/ 1056159 h 1056159"/>
            </a:gdLst>
            <a:ahLst/>
            <a:cxnLst>
              <a:cxn ang="0">
                <a:pos x="connsiteX0" y="connsiteY0"/>
              </a:cxn>
              <a:cxn ang="0">
                <a:pos x="connsiteX1" y="connsiteY1"/>
              </a:cxn>
              <a:cxn ang="0">
                <a:pos x="connsiteX2" y="connsiteY2"/>
              </a:cxn>
              <a:cxn ang="0">
                <a:pos x="connsiteX3" y="connsiteY3"/>
              </a:cxn>
            </a:cxnLst>
            <a:rect l="l" t="t" r="r" b="b"/>
            <a:pathLst>
              <a:path w="1512020" h="1056159">
                <a:moveTo>
                  <a:pt x="0" y="0"/>
                </a:moveTo>
                <a:lnTo>
                  <a:pt x="1512020" y="0"/>
                </a:lnTo>
                <a:lnTo>
                  <a:pt x="1512020" y="1056159"/>
                </a:lnTo>
                <a:lnTo>
                  <a:pt x="0" y="1056159"/>
                </a:lnTo>
                <a:close/>
              </a:path>
            </a:pathLst>
          </a:custGeom>
        </p:spPr>
      </p:pic>
      <p:pic>
        <p:nvPicPr>
          <p:cNvPr id="63" name="图片 62"/>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7998305" y="1772363"/>
            <a:ext cx="1134015" cy="792119"/>
          </a:xfrm>
          <a:custGeom>
            <a:avLst/>
            <a:gdLst>
              <a:gd name="connsiteX0" fmla="*/ 0 w 1512020"/>
              <a:gd name="connsiteY0" fmla="*/ 0 h 1056159"/>
              <a:gd name="connsiteX1" fmla="*/ 1512020 w 1512020"/>
              <a:gd name="connsiteY1" fmla="*/ 0 h 1056159"/>
              <a:gd name="connsiteX2" fmla="*/ 1512020 w 1512020"/>
              <a:gd name="connsiteY2" fmla="*/ 1056159 h 1056159"/>
              <a:gd name="connsiteX3" fmla="*/ 0 w 1512020"/>
              <a:gd name="connsiteY3" fmla="*/ 1056159 h 1056159"/>
            </a:gdLst>
            <a:ahLst/>
            <a:cxnLst>
              <a:cxn ang="0">
                <a:pos x="connsiteX0" y="connsiteY0"/>
              </a:cxn>
              <a:cxn ang="0">
                <a:pos x="connsiteX1" y="connsiteY1"/>
              </a:cxn>
              <a:cxn ang="0">
                <a:pos x="connsiteX2" y="connsiteY2"/>
              </a:cxn>
              <a:cxn ang="0">
                <a:pos x="connsiteX3" y="connsiteY3"/>
              </a:cxn>
            </a:cxnLst>
            <a:rect l="l" t="t" r="r" b="b"/>
            <a:pathLst>
              <a:path w="1512020" h="1056159">
                <a:moveTo>
                  <a:pt x="0" y="0"/>
                </a:moveTo>
                <a:lnTo>
                  <a:pt x="1512020" y="0"/>
                </a:lnTo>
                <a:lnTo>
                  <a:pt x="1512020" y="1056159"/>
                </a:lnTo>
                <a:lnTo>
                  <a:pt x="0" y="1056159"/>
                </a:lnTo>
                <a:close/>
              </a:path>
            </a:pathLst>
          </a:custGeom>
        </p:spPr>
      </p:pic>
      <p:grpSp>
        <p:nvGrpSpPr>
          <p:cNvPr id="393" name="组合 392"/>
          <p:cNvGrpSpPr/>
          <p:nvPr/>
        </p:nvGrpSpPr>
        <p:grpSpPr>
          <a:xfrm rot="871781">
            <a:off x="5060331" y="468641"/>
            <a:ext cx="694103" cy="1408620"/>
            <a:chOff x="6798621" y="1128235"/>
            <a:chExt cx="925471" cy="1878160"/>
          </a:xfrm>
          <a:solidFill>
            <a:srgbClr val="009899"/>
          </a:solidFill>
        </p:grpSpPr>
        <p:sp>
          <p:nvSpPr>
            <p:cNvPr id="392" name="任意多边形 391"/>
            <p:cNvSpPr/>
            <p:nvPr/>
          </p:nvSpPr>
          <p:spPr>
            <a:xfrm rot="20684992">
              <a:off x="6853737" y="1621627"/>
              <a:ext cx="611936" cy="1384768"/>
            </a:xfrm>
            <a:custGeom>
              <a:avLst/>
              <a:gdLst>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884014 w 884014"/>
                <a:gd name="connsiteY0" fmla="*/ 0 h 1368888"/>
                <a:gd name="connsiteX1" fmla="*/ 287114 w 884014"/>
                <a:gd name="connsiteY1" fmla="*/ 635000 h 1368888"/>
                <a:gd name="connsiteX2" fmla="*/ 22 w 884014"/>
                <a:gd name="connsiteY2" fmla="*/ 1368888 h 1368888"/>
                <a:gd name="connsiteX0" fmla="*/ 883991 w 883991"/>
                <a:gd name="connsiteY0" fmla="*/ 0 h 1368888"/>
                <a:gd name="connsiteX1" fmla="*/ 287091 w 883991"/>
                <a:gd name="connsiteY1" fmla="*/ 635000 h 1368888"/>
                <a:gd name="connsiteX2" fmla="*/ -1 w 883991"/>
                <a:gd name="connsiteY2" fmla="*/ 1368888 h 1368888"/>
                <a:gd name="connsiteX0" fmla="*/ 883992 w 883992"/>
                <a:gd name="connsiteY0" fmla="*/ 0 h 1368888"/>
                <a:gd name="connsiteX1" fmla="*/ 0 w 883992"/>
                <a:gd name="connsiteY1" fmla="*/ 1368888 h 1368888"/>
                <a:gd name="connsiteX0" fmla="*/ 883992 w 883992"/>
                <a:gd name="connsiteY0" fmla="*/ 0 h 1368888"/>
                <a:gd name="connsiteX1" fmla="*/ 0 w 883992"/>
                <a:gd name="connsiteY1" fmla="*/ 1368888 h 1368888"/>
                <a:gd name="connsiteX0" fmla="*/ 928344 w 928343"/>
                <a:gd name="connsiteY0" fmla="*/ 0 h 1390417"/>
                <a:gd name="connsiteX1" fmla="*/ 0 w 928343"/>
                <a:gd name="connsiteY1" fmla="*/ 1390417 h 1390417"/>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282647 w 863431"/>
                <a:gd name="connsiteY1" fmla="*/ 606889 h 1384768"/>
                <a:gd name="connsiteX2" fmla="*/ 0 w 863431"/>
                <a:gd name="connsiteY2"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Lst>
              <a:ahLst/>
              <a:cxnLst>
                <a:cxn ang="0">
                  <a:pos x="connsiteX0" y="connsiteY0"/>
                </a:cxn>
                <a:cxn ang="0">
                  <a:pos x="connsiteX1" y="connsiteY1"/>
                </a:cxn>
              </a:cxnLst>
              <a:rect l="l" t="t" r="r" b="b"/>
              <a:pathLst>
                <a:path w="863431" h="1384768">
                  <a:moveTo>
                    <a:pt x="863431" y="0"/>
                  </a:moveTo>
                  <a:cubicBezTo>
                    <a:pt x="615118" y="165338"/>
                    <a:pt x="20070" y="724344"/>
                    <a:pt x="0" y="1384768"/>
                  </a:cubicBezTo>
                </a:path>
              </a:pathLst>
            </a:custGeom>
            <a:noFill/>
            <a:ln w="19050">
              <a:solidFill>
                <a:srgbClr val="0098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1" name="组合 390"/>
            <p:cNvGrpSpPr/>
            <p:nvPr/>
          </p:nvGrpSpPr>
          <p:grpSpPr>
            <a:xfrm rot="2537975" flipH="1">
              <a:off x="6798621" y="1128235"/>
              <a:ext cx="925471" cy="911449"/>
              <a:chOff x="2286001" y="-455613"/>
              <a:chExt cx="2514600" cy="2476501"/>
            </a:xfrm>
            <a:grpFill/>
          </p:grpSpPr>
          <p:grpSp>
            <p:nvGrpSpPr>
              <p:cNvPr id="70" name="Group 205"/>
              <p:cNvGrpSpPr>
                <a:grpSpLocks/>
              </p:cNvGrpSpPr>
              <p:nvPr/>
            </p:nvGrpSpPr>
            <p:grpSpPr bwMode="auto">
              <a:xfrm>
                <a:off x="2286001" y="-455613"/>
                <a:ext cx="2514600" cy="2476501"/>
                <a:chOff x="1440" y="-287"/>
                <a:chExt cx="1584" cy="1560"/>
              </a:xfrm>
              <a:grpFill/>
            </p:grpSpPr>
            <p:sp>
              <p:nvSpPr>
                <p:cNvPr id="191" name="Freeform 5"/>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6"/>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7"/>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8"/>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 name="Freeform 9"/>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Oval 10"/>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Freeform 11"/>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12"/>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13"/>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 name="Freeform 14"/>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 name="Freeform 15"/>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 name="Freeform 16"/>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17"/>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18"/>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 name="Freeform 19"/>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20"/>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21"/>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Freeform 22"/>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Freeform 23"/>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Freeform 24"/>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 name="Freeform 25"/>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26"/>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27"/>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 name="Freeform 28"/>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 name="Freeform 29"/>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 name="Freeform 30"/>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7" name="Freeform 31"/>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8" name="Freeform 32"/>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9" name="Freeform 33"/>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0" name="Freeform 34"/>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1" name="Freeform 35"/>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2" name="Freeform 36"/>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3" name="Freeform 37"/>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4" name="Freeform 38"/>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5" name="Freeform 39"/>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6" name="Freeform 40"/>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7" name="Freeform 41"/>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8" name="Freeform 42"/>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9" name="Freeform 43"/>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0" name="Freeform 44"/>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1" name="Freeform 45"/>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2" name="Freeform 46"/>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3" name="Freeform 47"/>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4" name="Freeform 48"/>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5" name="Freeform 49"/>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6" name="Freeform 50"/>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7" name="Freeform 51"/>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8" name="Freeform 52"/>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9" name="Freeform 53"/>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0" name="Freeform 54"/>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1" name="Freeform 55"/>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2" name="Freeform 56"/>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3" name="Freeform 57"/>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4" name="Freeform 58"/>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5" name="Freeform 59"/>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6" name="Freeform 60"/>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7" name="Freeform 61"/>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8" name="Freeform 62"/>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9" name="Freeform 63"/>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0" name="Freeform 64"/>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1" name="Freeform 65"/>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2" name="Freeform 66"/>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3" name="Freeform 67"/>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4" name="Freeform 68"/>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5" name="Freeform 69"/>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6" name="Freeform 70"/>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7" name="Freeform 71"/>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8" name="Freeform 72"/>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9" name="Freeform 73"/>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0" name="Freeform 74"/>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1" name="Freeform 75"/>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2" name="Freeform 76"/>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3" name="Freeform 77"/>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4" name="Freeform 78"/>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5" name="Freeform 79"/>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6" name="Freeform 80"/>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7" name="Freeform 81"/>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8" name="Freeform 82"/>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9" name="Freeform 83"/>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0" name="Freeform 84"/>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1" name="Freeform 85"/>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2" name="Freeform 86"/>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3" name="Freeform 87"/>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4" name="Freeform 88"/>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5" name="Freeform 89"/>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6" name="Freeform 90"/>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7" name="Freeform 91"/>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8" name="Freeform 92"/>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9" name="Freeform 93"/>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0" name="Freeform 94"/>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1" name="Freeform 95"/>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2" name="Freeform 96"/>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3" name="Freeform 97"/>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4" name="Freeform 98"/>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5" name="Freeform 99"/>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6" name="Freeform 100"/>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7" name="Freeform 101"/>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8" name="Freeform 102"/>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9" name="Freeform 103"/>
                <p:cNvSpPr>
                  <a:spLocks/>
                </p:cNvSpPr>
                <p:nvPr/>
              </p:nvSpPr>
              <p:spPr bwMode="auto">
                <a:xfrm>
                  <a:off x="1906" y="-200"/>
                  <a:ext cx="168" cy="76"/>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0" name="Freeform 104"/>
                <p:cNvSpPr>
                  <a:spLocks/>
                </p:cNvSpPr>
                <p:nvPr/>
              </p:nvSpPr>
              <p:spPr bwMode="auto">
                <a:xfrm>
                  <a:off x="1908" y="-230"/>
                  <a:ext cx="112" cy="132"/>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1" name="Freeform 105"/>
                <p:cNvSpPr>
                  <a:spLocks/>
                </p:cNvSpPr>
                <p:nvPr/>
              </p:nvSpPr>
              <p:spPr bwMode="auto">
                <a:xfrm>
                  <a:off x="1986" y="-143"/>
                  <a:ext cx="254" cy="650"/>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2" name="Freeform 106"/>
                <p:cNvSpPr>
                  <a:spLocks/>
                </p:cNvSpPr>
                <p:nvPr/>
              </p:nvSpPr>
              <p:spPr bwMode="auto">
                <a:xfrm>
                  <a:off x="1967" y="-171"/>
                  <a:ext cx="41" cy="4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3" name="Freeform 107"/>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4" name="Freeform 108"/>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5" name="Freeform 109"/>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6" name="Freeform 110"/>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7" name="Freeform 111"/>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8" name="Oval 112"/>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9" name="Freeform 113"/>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0" name="Freeform 114"/>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1" name="Freeform 115"/>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2" name="Freeform 116"/>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3" name="Freeform 117"/>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4" name="Freeform 118"/>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5" name="Freeform 119"/>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6" name="Freeform 120"/>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7" name="Freeform 121"/>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8" name="Freeform 122"/>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9" name="Freeform 123"/>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0" name="Freeform 124"/>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1" name="Freeform 125"/>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2" name="Freeform 126"/>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3" name="Freeform 127"/>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4" name="Freeform 128"/>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5" name="Freeform 129"/>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6" name="Freeform 130"/>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7" name="Freeform 131"/>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8" name="Freeform 132"/>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9" name="Freeform 133"/>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0" name="Freeform 134"/>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1" name="Freeform 135"/>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2" name="Freeform 136"/>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3" name="Freeform 137"/>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4" name="Freeform 138"/>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5" name="Freeform 139"/>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6" name="Freeform 140"/>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7" name="Freeform 141"/>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8" name="Freeform 142"/>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9" name="Freeform 143"/>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0" name="Freeform 144"/>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1" name="Freeform 145"/>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2" name="Freeform 146"/>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3" name="Freeform 147"/>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4" name="Freeform 148"/>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5" name="Freeform 149"/>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6" name="Freeform 150"/>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7" name="Freeform 151"/>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8" name="Freeform 152"/>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9" name="Freeform 153"/>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0" name="Freeform 154"/>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1" name="Freeform 155"/>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2" name="Freeform 156"/>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3" name="Freeform 157"/>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4" name="Freeform 158"/>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5" name="Freeform 159"/>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6" name="Freeform 160"/>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7" name="Freeform 161"/>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8" name="Freeform 162"/>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9" name="Freeform 163"/>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0" name="Freeform 164"/>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1" name="Freeform 165"/>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2" name="Freeform 166"/>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3" name="Freeform 167"/>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4" name="Freeform 168"/>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5" name="Freeform 169"/>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6" name="Freeform 170"/>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7" name="Freeform 171"/>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8" name="Freeform 172"/>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9" name="Freeform 173"/>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0" name="Freeform 174"/>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1" name="Freeform 175"/>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2" name="Freeform 176"/>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3" name="Freeform 177"/>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4" name="Freeform 178"/>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5" name="Freeform 179"/>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6" name="Freeform 180"/>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7" name="Freeform 181"/>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8" name="Freeform 182"/>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9" name="Freeform 183"/>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0" name="Freeform 184"/>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1" name="Freeform 185"/>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2" name="Freeform 186"/>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3" name="Freeform 187"/>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4" name="Freeform 188"/>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5" name="Freeform 189"/>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6" name="Freeform 190"/>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7" name="Freeform 191"/>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8" name="Freeform 192"/>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9" name="Freeform 193"/>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0" name="Freeform 194"/>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1" name="Freeform 195"/>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2" name="Freeform 196"/>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3" name="Freeform 197"/>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4" name="Freeform 198"/>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5" name="Freeform 199"/>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6" name="Freeform 200"/>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7" name="Freeform 201"/>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8" name="Freeform 202"/>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9" name="Freeform 203"/>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0" name="Freeform 204"/>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71" name="Freeform 206"/>
              <p:cNvSpPr>
                <a:spLocks/>
              </p:cNvSpPr>
              <p:nvPr/>
            </p:nvSpPr>
            <p:spPr bwMode="auto">
              <a:xfrm>
                <a:off x="3025776" y="-317500"/>
                <a:ext cx="266700" cy="120650"/>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 name="Freeform 207"/>
              <p:cNvSpPr>
                <a:spLocks/>
              </p:cNvSpPr>
              <p:nvPr/>
            </p:nvSpPr>
            <p:spPr bwMode="auto">
              <a:xfrm>
                <a:off x="3028951" y="-365125"/>
                <a:ext cx="177800" cy="209550"/>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 name="Freeform 208"/>
              <p:cNvSpPr>
                <a:spLocks/>
              </p:cNvSpPr>
              <p:nvPr/>
            </p:nvSpPr>
            <p:spPr bwMode="auto">
              <a:xfrm>
                <a:off x="3152776" y="-227013"/>
                <a:ext cx="403225" cy="1031875"/>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 name="Freeform 209"/>
              <p:cNvSpPr>
                <a:spLocks/>
              </p:cNvSpPr>
              <p:nvPr/>
            </p:nvSpPr>
            <p:spPr bwMode="auto">
              <a:xfrm>
                <a:off x="3122613" y="-271463"/>
                <a:ext cx="65088" cy="6350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 name="Freeform 210"/>
              <p:cNvSpPr>
                <a:spLocks/>
              </p:cNvSpPr>
              <p:nvPr/>
            </p:nvSpPr>
            <p:spPr bwMode="auto">
              <a:xfrm>
                <a:off x="4208463" y="71437"/>
                <a:ext cx="192088" cy="247650"/>
              </a:xfrm>
              <a:custGeom>
                <a:avLst/>
                <a:gdLst>
                  <a:gd name="T0" fmla="*/ 47 w 51"/>
                  <a:gd name="T1" fmla="*/ 64 h 66"/>
                  <a:gd name="T2" fmla="*/ 10 w 51"/>
                  <a:gd name="T3" fmla="*/ 3 h 66"/>
                  <a:gd name="T4" fmla="*/ 5 w 51"/>
                  <a:gd name="T5" fmla="*/ 2 h 66"/>
                  <a:gd name="T6" fmla="*/ 45 w 51"/>
                  <a:gd name="T7" fmla="*/ 66 h 66"/>
                  <a:gd name="T8" fmla="*/ 47 w 51"/>
                  <a:gd name="T9" fmla="*/ 64 h 66"/>
                </a:gdLst>
                <a:ahLst/>
                <a:cxnLst>
                  <a:cxn ang="0">
                    <a:pos x="T0" y="T1"/>
                  </a:cxn>
                  <a:cxn ang="0">
                    <a:pos x="T2" y="T3"/>
                  </a:cxn>
                  <a:cxn ang="0">
                    <a:pos x="T4" y="T5"/>
                  </a:cxn>
                  <a:cxn ang="0">
                    <a:pos x="T6" y="T7"/>
                  </a:cxn>
                  <a:cxn ang="0">
                    <a:pos x="T8" y="T9"/>
                  </a:cxn>
                </a:cxnLst>
                <a:rect l="0" t="0" r="r" b="b"/>
                <a:pathLst>
                  <a:path w="51" h="66">
                    <a:moveTo>
                      <a:pt x="47" y="64"/>
                    </a:moveTo>
                    <a:cubicBezTo>
                      <a:pt x="21" y="54"/>
                      <a:pt x="5" y="31"/>
                      <a:pt x="10" y="3"/>
                    </a:cubicBezTo>
                    <a:cubicBezTo>
                      <a:pt x="10" y="1"/>
                      <a:pt x="5" y="0"/>
                      <a:pt x="5" y="2"/>
                    </a:cubicBezTo>
                    <a:cubicBezTo>
                      <a:pt x="0" y="32"/>
                      <a:pt x="17" y="55"/>
                      <a:pt x="45" y="66"/>
                    </a:cubicBezTo>
                    <a:cubicBezTo>
                      <a:pt x="46" y="66"/>
                      <a:pt x="51" y="66"/>
                      <a:pt x="47" y="6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211"/>
              <p:cNvSpPr>
                <a:spLocks/>
              </p:cNvSpPr>
              <p:nvPr/>
            </p:nvSpPr>
            <p:spPr bwMode="auto">
              <a:xfrm>
                <a:off x="4137026" y="123825"/>
                <a:ext cx="260350" cy="131763"/>
              </a:xfrm>
              <a:custGeom>
                <a:avLst/>
                <a:gdLst>
                  <a:gd name="T0" fmla="*/ 3 w 69"/>
                  <a:gd name="T1" fmla="*/ 29 h 35"/>
                  <a:gd name="T2" fmla="*/ 68 w 69"/>
                  <a:gd name="T3" fmla="*/ 2 h 35"/>
                  <a:gd name="T4" fmla="*/ 63 w 69"/>
                  <a:gd name="T5" fmla="*/ 1 h 35"/>
                  <a:gd name="T6" fmla="*/ 3 w 69"/>
                  <a:gd name="T7" fmla="*/ 27 h 35"/>
                  <a:gd name="T8" fmla="*/ 3 w 69"/>
                  <a:gd name="T9" fmla="*/ 29 h 35"/>
                </a:gdLst>
                <a:ahLst/>
                <a:cxnLst>
                  <a:cxn ang="0">
                    <a:pos x="T0" y="T1"/>
                  </a:cxn>
                  <a:cxn ang="0">
                    <a:pos x="T2" y="T3"/>
                  </a:cxn>
                  <a:cxn ang="0">
                    <a:pos x="T4" y="T5"/>
                  </a:cxn>
                  <a:cxn ang="0">
                    <a:pos x="T6" y="T7"/>
                  </a:cxn>
                  <a:cxn ang="0">
                    <a:pos x="T8" y="T9"/>
                  </a:cxn>
                </a:cxnLst>
                <a:rect l="0" t="0" r="r" b="b"/>
                <a:pathLst>
                  <a:path w="69" h="35">
                    <a:moveTo>
                      <a:pt x="3" y="29"/>
                    </a:moveTo>
                    <a:cubicBezTo>
                      <a:pt x="30" y="35"/>
                      <a:pt x="54" y="27"/>
                      <a:pt x="68" y="2"/>
                    </a:cubicBezTo>
                    <a:cubicBezTo>
                      <a:pt x="69" y="1"/>
                      <a:pt x="64" y="0"/>
                      <a:pt x="63" y="1"/>
                    </a:cubicBezTo>
                    <a:cubicBezTo>
                      <a:pt x="51" y="23"/>
                      <a:pt x="28" y="33"/>
                      <a:pt x="3" y="27"/>
                    </a:cubicBezTo>
                    <a:cubicBezTo>
                      <a:pt x="1" y="27"/>
                      <a:pt x="0" y="29"/>
                      <a:pt x="3" y="2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 name="Freeform 212"/>
              <p:cNvSpPr>
                <a:spLocks/>
              </p:cNvSpPr>
              <p:nvPr/>
            </p:nvSpPr>
            <p:spPr bwMode="auto">
              <a:xfrm>
                <a:off x="4246563" y="85725"/>
                <a:ext cx="71438" cy="271463"/>
              </a:xfrm>
              <a:custGeom>
                <a:avLst/>
                <a:gdLst>
                  <a:gd name="T0" fmla="*/ 11 w 19"/>
                  <a:gd name="T1" fmla="*/ 69 h 72"/>
                  <a:gd name="T2" fmla="*/ 18 w 19"/>
                  <a:gd name="T3" fmla="*/ 1 h 72"/>
                  <a:gd name="T4" fmla="*/ 13 w 19"/>
                  <a:gd name="T5" fmla="*/ 1 h 72"/>
                  <a:gd name="T6" fmla="*/ 6 w 19"/>
                  <a:gd name="T7" fmla="*/ 70 h 72"/>
                  <a:gd name="T8" fmla="*/ 11 w 19"/>
                  <a:gd name="T9" fmla="*/ 69 h 72"/>
                </a:gdLst>
                <a:ahLst/>
                <a:cxnLst>
                  <a:cxn ang="0">
                    <a:pos x="T0" y="T1"/>
                  </a:cxn>
                  <a:cxn ang="0">
                    <a:pos x="T2" y="T3"/>
                  </a:cxn>
                  <a:cxn ang="0">
                    <a:pos x="T4" y="T5"/>
                  </a:cxn>
                  <a:cxn ang="0">
                    <a:pos x="T6" y="T7"/>
                  </a:cxn>
                  <a:cxn ang="0">
                    <a:pos x="T8" y="T9"/>
                  </a:cxn>
                </a:cxnLst>
                <a:rect l="0" t="0" r="r" b="b"/>
                <a:pathLst>
                  <a:path w="19" h="72">
                    <a:moveTo>
                      <a:pt x="11" y="69"/>
                    </a:moveTo>
                    <a:cubicBezTo>
                      <a:pt x="5" y="48"/>
                      <a:pt x="9" y="21"/>
                      <a:pt x="18" y="1"/>
                    </a:cubicBezTo>
                    <a:cubicBezTo>
                      <a:pt x="19" y="0"/>
                      <a:pt x="14" y="0"/>
                      <a:pt x="13" y="1"/>
                    </a:cubicBezTo>
                    <a:cubicBezTo>
                      <a:pt x="4" y="21"/>
                      <a:pt x="0" y="48"/>
                      <a:pt x="6" y="70"/>
                    </a:cubicBezTo>
                    <a:cubicBezTo>
                      <a:pt x="6" y="72"/>
                      <a:pt x="11" y="71"/>
                      <a:pt x="11"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 name="Freeform 213"/>
              <p:cNvSpPr>
                <a:spLocks/>
              </p:cNvSpPr>
              <p:nvPr/>
            </p:nvSpPr>
            <p:spPr bwMode="auto">
              <a:xfrm>
                <a:off x="4156076" y="138112"/>
                <a:ext cx="266700" cy="120650"/>
              </a:xfrm>
              <a:custGeom>
                <a:avLst/>
                <a:gdLst>
                  <a:gd name="T0" fmla="*/ 0 w 71"/>
                  <a:gd name="T1" fmla="*/ 2 h 32"/>
                  <a:gd name="T2" fmla="*/ 68 w 71"/>
                  <a:gd name="T3" fmla="*/ 24 h 32"/>
                  <a:gd name="T4" fmla="*/ 65 w 71"/>
                  <a:gd name="T5" fmla="*/ 22 h 32"/>
                  <a:gd name="T6" fmla="*/ 5 w 71"/>
                  <a:gd name="T7" fmla="*/ 1 h 32"/>
                  <a:gd name="T8" fmla="*/ 0 w 71"/>
                  <a:gd name="T9" fmla="*/ 2 h 32"/>
                </a:gdLst>
                <a:ahLst/>
                <a:cxnLst>
                  <a:cxn ang="0">
                    <a:pos x="T0" y="T1"/>
                  </a:cxn>
                  <a:cxn ang="0">
                    <a:pos x="T2" y="T3"/>
                  </a:cxn>
                  <a:cxn ang="0">
                    <a:pos x="T4" y="T5"/>
                  </a:cxn>
                  <a:cxn ang="0">
                    <a:pos x="T6" y="T7"/>
                  </a:cxn>
                  <a:cxn ang="0">
                    <a:pos x="T8" y="T9"/>
                  </a:cxn>
                </a:cxnLst>
                <a:rect l="0" t="0" r="r" b="b"/>
                <a:pathLst>
                  <a:path w="71" h="32">
                    <a:moveTo>
                      <a:pt x="0" y="2"/>
                    </a:moveTo>
                    <a:cubicBezTo>
                      <a:pt x="17" y="22"/>
                      <a:pt x="42" y="32"/>
                      <a:pt x="68" y="24"/>
                    </a:cubicBezTo>
                    <a:cubicBezTo>
                      <a:pt x="71" y="23"/>
                      <a:pt x="66" y="21"/>
                      <a:pt x="65" y="22"/>
                    </a:cubicBezTo>
                    <a:cubicBezTo>
                      <a:pt x="42" y="29"/>
                      <a:pt x="20" y="19"/>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9" name="Freeform 214"/>
              <p:cNvSpPr>
                <a:spLocks/>
              </p:cNvSpPr>
              <p:nvPr/>
            </p:nvSpPr>
            <p:spPr bwMode="auto">
              <a:xfrm>
                <a:off x="3476626" y="233362"/>
                <a:ext cx="800100" cy="606425"/>
              </a:xfrm>
              <a:custGeom>
                <a:avLst/>
                <a:gdLst>
                  <a:gd name="T0" fmla="*/ 206 w 212"/>
                  <a:gd name="T1" fmla="*/ 0 h 161"/>
                  <a:gd name="T2" fmla="*/ 2 w 212"/>
                  <a:gd name="T3" fmla="*/ 160 h 161"/>
                  <a:gd name="T4" fmla="*/ 6 w 212"/>
                  <a:gd name="T5" fmla="*/ 160 h 161"/>
                  <a:gd name="T6" fmla="*/ 210 w 212"/>
                  <a:gd name="T7" fmla="*/ 1 h 161"/>
                  <a:gd name="T8" fmla="*/ 206 w 212"/>
                  <a:gd name="T9" fmla="*/ 0 h 161"/>
                </a:gdLst>
                <a:ahLst/>
                <a:cxnLst>
                  <a:cxn ang="0">
                    <a:pos x="T0" y="T1"/>
                  </a:cxn>
                  <a:cxn ang="0">
                    <a:pos x="T2" y="T3"/>
                  </a:cxn>
                  <a:cxn ang="0">
                    <a:pos x="T4" y="T5"/>
                  </a:cxn>
                  <a:cxn ang="0">
                    <a:pos x="T6" y="T7"/>
                  </a:cxn>
                  <a:cxn ang="0">
                    <a:pos x="T8" y="T9"/>
                  </a:cxn>
                </a:cxnLst>
                <a:rect l="0" t="0" r="r" b="b"/>
                <a:pathLst>
                  <a:path w="212" h="161">
                    <a:moveTo>
                      <a:pt x="206" y="0"/>
                    </a:moveTo>
                    <a:cubicBezTo>
                      <a:pt x="137" y="53"/>
                      <a:pt x="72" y="110"/>
                      <a:pt x="2" y="160"/>
                    </a:cubicBezTo>
                    <a:cubicBezTo>
                      <a:pt x="0" y="161"/>
                      <a:pt x="5" y="161"/>
                      <a:pt x="6" y="160"/>
                    </a:cubicBezTo>
                    <a:cubicBezTo>
                      <a:pt x="77" y="111"/>
                      <a:pt x="142" y="54"/>
                      <a:pt x="210" y="1"/>
                    </a:cubicBezTo>
                    <a:cubicBezTo>
                      <a:pt x="212" y="0"/>
                      <a:pt x="207" y="0"/>
                      <a:pt x="20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0" name="Freeform 215"/>
              <p:cNvSpPr>
                <a:spLocks/>
              </p:cNvSpPr>
              <p:nvPr/>
            </p:nvSpPr>
            <p:spPr bwMode="auto">
              <a:xfrm>
                <a:off x="4241801" y="187325"/>
                <a:ext cx="68263" cy="68263"/>
              </a:xfrm>
              <a:custGeom>
                <a:avLst/>
                <a:gdLst>
                  <a:gd name="T0" fmla="*/ 13 w 18"/>
                  <a:gd name="T1" fmla="*/ 15 h 18"/>
                  <a:gd name="T2" fmla="*/ 3 w 18"/>
                  <a:gd name="T3" fmla="*/ 13 h 18"/>
                  <a:gd name="T4" fmla="*/ 5 w 18"/>
                  <a:gd name="T5" fmla="*/ 3 h 18"/>
                  <a:gd name="T6" fmla="*/ 15 w 18"/>
                  <a:gd name="T7" fmla="*/ 5 h 18"/>
                  <a:gd name="T8" fmla="*/ 13 w 18"/>
                  <a:gd name="T9" fmla="*/ 15 h 18"/>
                </a:gdLst>
                <a:ahLst/>
                <a:cxnLst>
                  <a:cxn ang="0">
                    <a:pos x="T0" y="T1"/>
                  </a:cxn>
                  <a:cxn ang="0">
                    <a:pos x="T2" y="T3"/>
                  </a:cxn>
                  <a:cxn ang="0">
                    <a:pos x="T4" y="T5"/>
                  </a:cxn>
                  <a:cxn ang="0">
                    <a:pos x="T6" y="T7"/>
                  </a:cxn>
                  <a:cxn ang="0">
                    <a:pos x="T8" y="T9"/>
                  </a:cxn>
                </a:cxnLst>
                <a:rect l="0" t="0" r="r" b="b"/>
                <a:pathLst>
                  <a:path w="18" h="18">
                    <a:moveTo>
                      <a:pt x="13" y="15"/>
                    </a:moveTo>
                    <a:cubicBezTo>
                      <a:pt x="10" y="18"/>
                      <a:pt x="5" y="17"/>
                      <a:pt x="3" y="13"/>
                    </a:cubicBezTo>
                    <a:cubicBezTo>
                      <a:pt x="0" y="10"/>
                      <a:pt x="1" y="5"/>
                      <a:pt x="5" y="3"/>
                    </a:cubicBezTo>
                    <a:cubicBezTo>
                      <a:pt x="8" y="0"/>
                      <a:pt x="13" y="1"/>
                      <a:pt x="15" y="5"/>
                    </a:cubicBezTo>
                    <a:cubicBezTo>
                      <a:pt x="18" y="8"/>
                      <a:pt x="17" y="13"/>
                      <a:pt x="13"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1" name="Freeform 216"/>
              <p:cNvSpPr>
                <a:spLocks/>
              </p:cNvSpPr>
              <p:nvPr/>
            </p:nvSpPr>
            <p:spPr bwMode="auto">
              <a:xfrm>
                <a:off x="2697163" y="74612"/>
                <a:ext cx="184150" cy="244475"/>
              </a:xfrm>
              <a:custGeom>
                <a:avLst/>
                <a:gdLst>
                  <a:gd name="T0" fmla="*/ 5 w 49"/>
                  <a:gd name="T1" fmla="*/ 65 h 65"/>
                  <a:gd name="T2" fmla="*/ 44 w 49"/>
                  <a:gd name="T3" fmla="*/ 2 h 65"/>
                  <a:gd name="T4" fmla="*/ 39 w 49"/>
                  <a:gd name="T5" fmla="*/ 1 h 65"/>
                  <a:gd name="T6" fmla="*/ 1 w 49"/>
                  <a:gd name="T7" fmla="*/ 63 h 65"/>
                  <a:gd name="T8" fmla="*/ 5 w 49"/>
                  <a:gd name="T9" fmla="*/ 65 h 65"/>
                </a:gdLst>
                <a:ahLst/>
                <a:cxnLst>
                  <a:cxn ang="0">
                    <a:pos x="T0" y="T1"/>
                  </a:cxn>
                  <a:cxn ang="0">
                    <a:pos x="T2" y="T3"/>
                  </a:cxn>
                  <a:cxn ang="0">
                    <a:pos x="T4" y="T5"/>
                  </a:cxn>
                  <a:cxn ang="0">
                    <a:pos x="T6" y="T7"/>
                  </a:cxn>
                  <a:cxn ang="0">
                    <a:pos x="T8" y="T9"/>
                  </a:cxn>
                </a:cxnLst>
                <a:rect l="0" t="0" r="r" b="b"/>
                <a:pathLst>
                  <a:path w="49" h="65">
                    <a:moveTo>
                      <a:pt x="5" y="65"/>
                    </a:moveTo>
                    <a:cubicBezTo>
                      <a:pt x="33" y="55"/>
                      <a:pt x="49" y="31"/>
                      <a:pt x="44" y="2"/>
                    </a:cubicBezTo>
                    <a:cubicBezTo>
                      <a:pt x="44" y="0"/>
                      <a:pt x="39" y="0"/>
                      <a:pt x="39" y="1"/>
                    </a:cubicBezTo>
                    <a:cubicBezTo>
                      <a:pt x="44" y="30"/>
                      <a:pt x="28" y="53"/>
                      <a:pt x="1" y="63"/>
                    </a:cubicBezTo>
                    <a:cubicBezTo>
                      <a:pt x="0" y="64"/>
                      <a:pt x="4" y="65"/>
                      <a:pt x="5"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2" name="Freeform 217"/>
              <p:cNvSpPr>
                <a:spLocks/>
              </p:cNvSpPr>
              <p:nvPr/>
            </p:nvSpPr>
            <p:spPr bwMode="auto">
              <a:xfrm>
                <a:off x="2697163" y="123825"/>
                <a:ext cx="260350" cy="131763"/>
              </a:xfrm>
              <a:custGeom>
                <a:avLst/>
                <a:gdLst>
                  <a:gd name="T0" fmla="*/ 64 w 69"/>
                  <a:gd name="T1" fmla="*/ 27 h 35"/>
                  <a:gd name="T2" fmla="*/ 5 w 69"/>
                  <a:gd name="T3" fmla="*/ 2 h 35"/>
                  <a:gd name="T4" fmla="*/ 0 w 69"/>
                  <a:gd name="T5" fmla="*/ 1 h 35"/>
                  <a:gd name="T6" fmla="*/ 67 w 69"/>
                  <a:gd name="T7" fmla="*/ 29 h 35"/>
                  <a:gd name="T8" fmla="*/ 64 w 69"/>
                  <a:gd name="T9" fmla="*/ 27 h 35"/>
                </a:gdLst>
                <a:ahLst/>
                <a:cxnLst>
                  <a:cxn ang="0">
                    <a:pos x="T0" y="T1"/>
                  </a:cxn>
                  <a:cxn ang="0">
                    <a:pos x="T2" y="T3"/>
                  </a:cxn>
                  <a:cxn ang="0">
                    <a:pos x="T4" y="T5"/>
                  </a:cxn>
                  <a:cxn ang="0">
                    <a:pos x="T6" y="T7"/>
                  </a:cxn>
                  <a:cxn ang="0">
                    <a:pos x="T8" y="T9"/>
                  </a:cxn>
                </a:cxnLst>
                <a:rect l="0" t="0" r="r" b="b"/>
                <a:pathLst>
                  <a:path w="69" h="35">
                    <a:moveTo>
                      <a:pt x="64" y="27"/>
                    </a:moveTo>
                    <a:cubicBezTo>
                      <a:pt x="39" y="33"/>
                      <a:pt x="18" y="24"/>
                      <a:pt x="5" y="2"/>
                    </a:cubicBezTo>
                    <a:cubicBezTo>
                      <a:pt x="5" y="1"/>
                      <a:pt x="0" y="0"/>
                      <a:pt x="0" y="1"/>
                    </a:cubicBezTo>
                    <a:cubicBezTo>
                      <a:pt x="14" y="26"/>
                      <a:pt x="40" y="35"/>
                      <a:pt x="67" y="29"/>
                    </a:cubicBezTo>
                    <a:cubicBezTo>
                      <a:pt x="69" y="29"/>
                      <a:pt x="65" y="27"/>
                      <a:pt x="64"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3" name="Freeform 218"/>
              <p:cNvSpPr>
                <a:spLocks/>
              </p:cNvSpPr>
              <p:nvPr/>
            </p:nvSpPr>
            <p:spPr bwMode="auto">
              <a:xfrm>
                <a:off x="2776538" y="82550"/>
                <a:ext cx="68263" cy="271463"/>
              </a:xfrm>
              <a:custGeom>
                <a:avLst/>
                <a:gdLst>
                  <a:gd name="T0" fmla="*/ 12 w 18"/>
                  <a:gd name="T1" fmla="*/ 71 h 72"/>
                  <a:gd name="T2" fmla="*/ 5 w 18"/>
                  <a:gd name="T3" fmla="*/ 2 h 72"/>
                  <a:gd name="T4" fmla="*/ 0 w 18"/>
                  <a:gd name="T5" fmla="*/ 2 h 72"/>
                  <a:gd name="T6" fmla="*/ 7 w 18"/>
                  <a:gd name="T7" fmla="*/ 71 h 72"/>
                  <a:gd name="T8" fmla="*/ 12 w 18"/>
                  <a:gd name="T9" fmla="*/ 71 h 72"/>
                </a:gdLst>
                <a:ahLst/>
                <a:cxnLst>
                  <a:cxn ang="0">
                    <a:pos x="T0" y="T1"/>
                  </a:cxn>
                  <a:cxn ang="0">
                    <a:pos x="T2" y="T3"/>
                  </a:cxn>
                  <a:cxn ang="0">
                    <a:pos x="T4" y="T5"/>
                  </a:cxn>
                  <a:cxn ang="0">
                    <a:pos x="T6" y="T7"/>
                  </a:cxn>
                  <a:cxn ang="0">
                    <a:pos x="T8" y="T9"/>
                  </a:cxn>
                </a:cxnLst>
                <a:rect l="0" t="0" r="r" b="b"/>
                <a:pathLst>
                  <a:path w="18" h="72">
                    <a:moveTo>
                      <a:pt x="12" y="71"/>
                    </a:moveTo>
                    <a:cubicBezTo>
                      <a:pt x="18" y="49"/>
                      <a:pt x="14" y="22"/>
                      <a:pt x="5" y="2"/>
                    </a:cubicBezTo>
                    <a:cubicBezTo>
                      <a:pt x="4" y="0"/>
                      <a:pt x="0" y="1"/>
                      <a:pt x="0" y="2"/>
                    </a:cubicBezTo>
                    <a:cubicBezTo>
                      <a:pt x="9" y="23"/>
                      <a:pt x="13" y="49"/>
                      <a:pt x="7" y="71"/>
                    </a:cubicBezTo>
                    <a:cubicBezTo>
                      <a:pt x="7" y="72"/>
                      <a:pt x="12" y="72"/>
                      <a:pt x="12" y="7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4" name="Freeform 219"/>
              <p:cNvSpPr>
                <a:spLocks/>
              </p:cNvSpPr>
              <p:nvPr/>
            </p:nvSpPr>
            <p:spPr bwMode="auto">
              <a:xfrm>
                <a:off x="2670176" y="138112"/>
                <a:ext cx="268288" cy="120650"/>
              </a:xfrm>
              <a:custGeom>
                <a:avLst/>
                <a:gdLst>
                  <a:gd name="T0" fmla="*/ 65 w 71"/>
                  <a:gd name="T1" fmla="*/ 1 h 32"/>
                  <a:gd name="T2" fmla="*/ 6 w 71"/>
                  <a:gd name="T3" fmla="*/ 22 h 32"/>
                  <a:gd name="T4" fmla="*/ 2 w 71"/>
                  <a:gd name="T5" fmla="*/ 24 h 32"/>
                  <a:gd name="T6" fmla="*/ 70 w 71"/>
                  <a:gd name="T7" fmla="*/ 2 h 32"/>
                  <a:gd name="T8" fmla="*/ 65 w 71"/>
                  <a:gd name="T9" fmla="*/ 1 h 32"/>
                </a:gdLst>
                <a:ahLst/>
                <a:cxnLst>
                  <a:cxn ang="0">
                    <a:pos x="T0" y="T1"/>
                  </a:cxn>
                  <a:cxn ang="0">
                    <a:pos x="T2" y="T3"/>
                  </a:cxn>
                  <a:cxn ang="0">
                    <a:pos x="T4" y="T5"/>
                  </a:cxn>
                  <a:cxn ang="0">
                    <a:pos x="T6" y="T7"/>
                  </a:cxn>
                  <a:cxn ang="0">
                    <a:pos x="T8" y="T9"/>
                  </a:cxn>
                </a:cxnLst>
                <a:rect l="0" t="0" r="r" b="b"/>
                <a:pathLst>
                  <a:path w="71" h="32">
                    <a:moveTo>
                      <a:pt x="65" y="1"/>
                    </a:moveTo>
                    <a:cubicBezTo>
                      <a:pt x="51" y="19"/>
                      <a:pt x="29" y="29"/>
                      <a:pt x="6" y="22"/>
                    </a:cubicBezTo>
                    <a:cubicBezTo>
                      <a:pt x="5" y="22"/>
                      <a:pt x="0" y="23"/>
                      <a:pt x="2" y="24"/>
                    </a:cubicBezTo>
                    <a:cubicBezTo>
                      <a:pt x="28" y="32"/>
                      <a:pt x="53" y="22"/>
                      <a:pt x="70" y="2"/>
                    </a:cubicBezTo>
                    <a:cubicBezTo>
                      <a:pt x="71" y="1"/>
                      <a:pt x="66" y="0"/>
                      <a:pt x="6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5" name="Freeform 220"/>
              <p:cNvSpPr>
                <a:spLocks/>
              </p:cNvSpPr>
              <p:nvPr/>
            </p:nvSpPr>
            <p:spPr bwMode="auto">
              <a:xfrm>
                <a:off x="2817813" y="228600"/>
                <a:ext cx="795338" cy="614363"/>
              </a:xfrm>
              <a:custGeom>
                <a:avLst/>
                <a:gdLst>
                  <a:gd name="T0" fmla="*/ 1 w 211"/>
                  <a:gd name="T1" fmla="*/ 2 h 163"/>
                  <a:gd name="T2" fmla="*/ 205 w 211"/>
                  <a:gd name="T3" fmla="*/ 162 h 163"/>
                  <a:gd name="T4" fmla="*/ 210 w 211"/>
                  <a:gd name="T5" fmla="*/ 160 h 163"/>
                  <a:gd name="T6" fmla="*/ 6 w 211"/>
                  <a:gd name="T7" fmla="*/ 1 h 163"/>
                  <a:gd name="T8" fmla="*/ 1 w 211"/>
                  <a:gd name="T9" fmla="*/ 2 h 163"/>
                </a:gdLst>
                <a:ahLst/>
                <a:cxnLst>
                  <a:cxn ang="0">
                    <a:pos x="T0" y="T1"/>
                  </a:cxn>
                  <a:cxn ang="0">
                    <a:pos x="T2" y="T3"/>
                  </a:cxn>
                  <a:cxn ang="0">
                    <a:pos x="T4" y="T5"/>
                  </a:cxn>
                  <a:cxn ang="0">
                    <a:pos x="T6" y="T7"/>
                  </a:cxn>
                  <a:cxn ang="0">
                    <a:pos x="T8" y="T9"/>
                  </a:cxn>
                </a:cxnLst>
                <a:rect l="0" t="0" r="r" b="b"/>
                <a:pathLst>
                  <a:path w="211" h="163">
                    <a:moveTo>
                      <a:pt x="1" y="2"/>
                    </a:moveTo>
                    <a:cubicBezTo>
                      <a:pt x="70" y="55"/>
                      <a:pt x="135" y="112"/>
                      <a:pt x="205" y="162"/>
                    </a:cubicBezTo>
                    <a:cubicBezTo>
                      <a:pt x="206" y="163"/>
                      <a:pt x="211" y="162"/>
                      <a:pt x="210" y="160"/>
                    </a:cubicBezTo>
                    <a:cubicBezTo>
                      <a:pt x="139" y="111"/>
                      <a:pt x="74" y="53"/>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6" name="Freeform 221"/>
              <p:cNvSpPr>
                <a:spLocks/>
              </p:cNvSpPr>
              <p:nvPr/>
            </p:nvSpPr>
            <p:spPr bwMode="auto">
              <a:xfrm>
                <a:off x="2784476" y="187325"/>
                <a:ext cx="63500" cy="68263"/>
              </a:xfrm>
              <a:custGeom>
                <a:avLst/>
                <a:gdLst>
                  <a:gd name="T0" fmla="*/ 4 w 17"/>
                  <a:gd name="T1" fmla="*/ 15 h 18"/>
                  <a:gd name="T2" fmla="*/ 15 w 17"/>
                  <a:gd name="T3" fmla="*/ 13 h 18"/>
                  <a:gd name="T4" fmla="*/ 13 w 17"/>
                  <a:gd name="T5" fmla="*/ 3 h 18"/>
                  <a:gd name="T6" fmla="*/ 2 w 17"/>
                  <a:gd name="T7" fmla="*/ 5 h 18"/>
                  <a:gd name="T8" fmla="*/ 4 w 17"/>
                  <a:gd name="T9" fmla="*/ 15 h 18"/>
                </a:gdLst>
                <a:ahLst/>
                <a:cxnLst>
                  <a:cxn ang="0">
                    <a:pos x="T0" y="T1"/>
                  </a:cxn>
                  <a:cxn ang="0">
                    <a:pos x="T2" y="T3"/>
                  </a:cxn>
                  <a:cxn ang="0">
                    <a:pos x="T4" y="T5"/>
                  </a:cxn>
                  <a:cxn ang="0">
                    <a:pos x="T6" y="T7"/>
                  </a:cxn>
                  <a:cxn ang="0">
                    <a:pos x="T8" y="T9"/>
                  </a:cxn>
                </a:cxnLst>
                <a:rect l="0" t="0" r="r" b="b"/>
                <a:pathLst>
                  <a:path w="17" h="18">
                    <a:moveTo>
                      <a:pt x="4" y="15"/>
                    </a:moveTo>
                    <a:cubicBezTo>
                      <a:pt x="7" y="18"/>
                      <a:pt x="12" y="17"/>
                      <a:pt x="15" y="13"/>
                    </a:cubicBezTo>
                    <a:cubicBezTo>
                      <a:pt x="17" y="10"/>
                      <a:pt x="16" y="5"/>
                      <a:pt x="13" y="3"/>
                    </a:cubicBezTo>
                    <a:cubicBezTo>
                      <a:pt x="9" y="0"/>
                      <a:pt x="5" y="1"/>
                      <a:pt x="2" y="5"/>
                    </a:cubicBezTo>
                    <a:cubicBezTo>
                      <a:pt x="0" y="8"/>
                      <a:pt x="1" y="13"/>
                      <a:pt x="4"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7" name="Freeform 222"/>
              <p:cNvSpPr>
                <a:spLocks/>
              </p:cNvSpPr>
              <p:nvPr/>
            </p:nvSpPr>
            <p:spPr bwMode="auto">
              <a:xfrm>
                <a:off x="3213101" y="-169863"/>
                <a:ext cx="298450" cy="134938"/>
              </a:xfrm>
              <a:custGeom>
                <a:avLst/>
                <a:gdLst>
                  <a:gd name="T0" fmla="*/ 73 w 79"/>
                  <a:gd name="T1" fmla="*/ 1 h 36"/>
                  <a:gd name="T2" fmla="*/ 6 w 79"/>
                  <a:gd name="T3" fmla="*/ 22 h 36"/>
                  <a:gd name="T4" fmla="*/ 3 w 79"/>
                  <a:gd name="T5" fmla="*/ 23 h 36"/>
                  <a:gd name="T6" fmla="*/ 78 w 79"/>
                  <a:gd name="T7" fmla="*/ 2 h 36"/>
                  <a:gd name="T8" fmla="*/ 73 w 79"/>
                  <a:gd name="T9" fmla="*/ 1 h 36"/>
                </a:gdLst>
                <a:ahLst/>
                <a:cxnLst>
                  <a:cxn ang="0">
                    <a:pos x="T0" y="T1"/>
                  </a:cxn>
                  <a:cxn ang="0">
                    <a:pos x="T2" y="T3"/>
                  </a:cxn>
                  <a:cxn ang="0">
                    <a:pos x="T4" y="T5"/>
                  </a:cxn>
                  <a:cxn ang="0">
                    <a:pos x="T6" y="T7"/>
                  </a:cxn>
                  <a:cxn ang="0">
                    <a:pos x="T8" y="T9"/>
                  </a:cxn>
                </a:cxnLst>
                <a:rect l="0" t="0" r="r" b="b"/>
                <a:pathLst>
                  <a:path w="79" h="36">
                    <a:moveTo>
                      <a:pt x="73" y="1"/>
                    </a:moveTo>
                    <a:cubicBezTo>
                      <a:pt x="57" y="23"/>
                      <a:pt x="32" y="34"/>
                      <a:pt x="6" y="22"/>
                    </a:cubicBezTo>
                    <a:cubicBezTo>
                      <a:pt x="4" y="21"/>
                      <a:pt x="0" y="22"/>
                      <a:pt x="3" y="23"/>
                    </a:cubicBezTo>
                    <a:cubicBezTo>
                      <a:pt x="31" y="36"/>
                      <a:pt x="60" y="27"/>
                      <a:pt x="78" y="2"/>
                    </a:cubicBezTo>
                    <a:cubicBezTo>
                      <a:pt x="79" y="1"/>
                      <a:pt x="74" y="0"/>
                      <a:pt x="7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8" name="Freeform 223"/>
              <p:cNvSpPr>
                <a:spLocks/>
              </p:cNvSpPr>
              <p:nvPr/>
            </p:nvSpPr>
            <p:spPr bwMode="auto">
              <a:xfrm>
                <a:off x="3303588" y="-219075"/>
                <a:ext cx="106363" cy="263525"/>
              </a:xfrm>
              <a:custGeom>
                <a:avLst/>
                <a:gdLst>
                  <a:gd name="T0" fmla="*/ 15 w 28"/>
                  <a:gd name="T1" fmla="*/ 69 h 70"/>
                  <a:gd name="T2" fmla="*/ 6 w 28"/>
                  <a:gd name="T3" fmla="*/ 1 h 70"/>
                  <a:gd name="T4" fmla="*/ 2 w 28"/>
                  <a:gd name="T5" fmla="*/ 1 h 70"/>
                  <a:gd name="T6" fmla="*/ 11 w 28"/>
                  <a:gd name="T7" fmla="*/ 68 h 70"/>
                  <a:gd name="T8" fmla="*/ 15 w 28"/>
                  <a:gd name="T9" fmla="*/ 69 h 70"/>
                </a:gdLst>
                <a:ahLst/>
                <a:cxnLst>
                  <a:cxn ang="0">
                    <a:pos x="T0" y="T1"/>
                  </a:cxn>
                  <a:cxn ang="0">
                    <a:pos x="T2" y="T3"/>
                  </a:cxn>
                  <a:cxn ang="0">
                    <a:pos x="T4" y="T5"/>
                  </a:cxn>
                  <a:cxn ang="0">
                    <a:pos x="T6" y="T7"/>
                  </a:cxn>
                  <a:cxn ang="0">
                    <a:pos x="T8" y="T9"/>
                  </a:cxn>
                </a:cxnLst>
                <a:rect l="0" t="0" r="r" b="b"/>
                <a:pathLst>
                  <a:path w="28" h="70">
                    <a:moveTo>
                      <a:pt x="15" y="69"/>
                    </a:moveTo>
                    <a:cubicBezTo>
                      <a:pt x="28" y="45"/>
                      <a:pt x="25" y="20"/>
                      <a:pt x="6" y="1"/>
                    </a:cubicBezTo>
                    <a:cubicBezTo>
                      <a:pt x="5" y="1"/>
                      <a:pt x="0" y="0"/>
                      <a:pt x="2" y="1"/>
                    </a:cubicBezTo>
                    <a:cubicBezTo>
                      <a:pt x="20" y="20"/>
                      <a:pt x="23" y="45"/>
                      <a:pt x="11" y="68"/>
                    </a:cubicBezTo>
                    <a:cubicBezTo>
                      <a:pt x="10" y="69"/>
                      <a:pt x="15" y="70"/>
                      <a:pt x="15"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9" name="Freeform 224"/>
              <p:cNvSpPr>
                <a:spLocks/>
              </p:cNvSpPr>
              <p:nvPr/>
            </p:nvSpPr>
            <p:spPr bwMode="auto">
              <a:xfrm>
                <a:off x="3248026" y="-155575"/>
                <a:ext cx="266700" cy="106363"/>
              </a:xfrm>
              <a:custGeom>
                <a:avLst/>
                <a:gdLst>
                  <a:gd name="T0" fmla="*/ 68 w 71"/>
                  <a:gd name="T1" fmla="*/ 26 h 28"/>
                  <a:gd name="T2" fmla="*/ 5 w 71"/>
                  <a:gd name="T3" fmla="*/ 1 h 28"/>
                  <a:gd name="T4" fmla="*/ 1 w 71"/>
                  <a:gd name="T5" fmla="*/ 2 h 28"/>
                  <a:gd name="T6" fmla="*/ 67 w 71"/>
                  <a:gd name="T7" fmla="*/ 28 h 28"/>
                  <a:gd name="T8" fmla="*/ 68 w 71"/>
                  <a:gd name="T9" fmla="*/ 26 h 28"/>
                </a:gdLst>
                <a:ahLst/>
                <a:cxnLst>
                  <a:cxn ang="0">
                    <a:pos x="T0" y="T1"/>
                  </a:cxn>
                  <a:cxn ang="0">
                    <a:pos x="T2" y="T3"/>
                  </a:cxn>
                  <a:cxn ang="0">
                    <a:pos x="T4" y="T5"/>
                  </a:cxn>
                  <a:cxn ang="0">
                    <a:pos x="T6" y="T7"/>
                  </a:cxn>
                  <a:cxn ang="0">
                    <a:pos x="T8" y="T9"/>
                  </a:cxn>
                </a:cxnLst>
                <a:rect l="0" t="0" r="r" b="b"/>
                <a:pathLst>
                  <a:path w="71" h="28">
                    <a:moveTo>
                      <a:pt x="68" y="26"/>
                    </a:moveTo>
                    <a:cubicBezTo>
                      <a:pt x="46" y="26"/>
                      <a:pt x="22" y="15"/>
                      <a:pt x="5" y="1"/>
                    </a:cubicBezTo>
                    <a:cubicBezTo>
                      <a:pt x="4" y="0"/>
                      <a:pt x="0" y="2"/>
                      <a:pt x="1" y="2"/>
                    </a:cubicBezTo>
                    <a:cubicBezTo>
                      <a:pt x="18" y="17"/>
                      <a:pt x="44" y="28"/>
                      <a:pt x="67" y="28"/>
                    </a:cubicBezTo>
                    <a:cubicBezTo>
                      <a:pt x="69" y="28"/>
                      <a:pt x="71" y="26"/>
                      <a:pt x="68"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0" name="Freeform 225"/>
              <p:cNvSpPr>
                <a:spLocks/>
              </p:cNvSpPr>
              <p:nvPr/>
            </p:nvSpPr>
            <p:spPr bwMode="auto">
              <a:xfrm>
                <a:off x="3259138" y="-214313"/>
                <a:ext cx="169863" cy="217488"/>
              </a:xfrm>
              <a:custGeom>
                <a:avLst/>
                <a:gdLst>
                  <a:gd name="T0" fmla="*/ 6 w 45"/>
                  <a:gd name="T1" fmla="*/ 58 h 58"/>
                  <a:gd name="T2" fmla="*/ 44 w 45"/>
                  <a:gd name="T3" fmla="*/ 1 h 58"/>
                  <a:gd name="T4" fmla="*/ 39 w 45"/>
                  <a:gd name="T5" fmla="*/ 2 h 58"/>
                  <a:gd name="T6" fmla="*/ 2 w 45"/>
                  <a:gd name="T7" fmla="*/ 57 h 58"/>
                  <a:gd name="T8" fmla="*/ 6 w 45"/>
                  <a:gd name="T9" fmla="*/ 58 h 58"/>
                </a:gdLst>
                <a:ahLst/>
                <a:cxnLst>
                  <a:cxn ang="0">
                    <a:pos x="T0" y="T1"/>
                  </a:cxn>
                  <a:cxn ang="0">
                    <a:pos x="T2" y="T3"/>
                  </a:cxn>
                  <a:cxn ang="0">
                    <a:pos x="T4" y="T5"/>
                  </a:cxn>
                  <a:cxn ang="0">
                    <a:pos x="T6" y="T7"/>
                  </a:cxn>
                  <a:cxn ang="0">
                    <a:pos x="T8" y="T9"/>
                  </a:cxn>
                </a:cxnLst>
                <a:rect l="0" t="0" r="r" b="b"/>
                <a:pathLst>
                  <a:path w="45" h="58">
                    <a:moveTo>
                      <a:pt x="6" y="58"/>
                    </a:moveTo>
                    <a:cubicBezTo>
                      <a:pt x="29" y="48"/>
                      <a:pt x="45" y="27"/>
                      <a:pt x="44" y="1"/>
                    </a:cubicBezTo>
                    <a:cubicBezTo>
                      <a:pt x="44" y="0"/>
                      <a:pt x="39" y="0"/>
                      <a:pt x="39" y="2"/>
                    </a:cubicBezTo>
                    <a:cubicBezTo>
                      <a:pt x="40" y="26"/>
                      <a:pt x="24" y="47"/>
                      <a:pt x="2" y="57"/>
                    </a:cubicBezTo>
                    <a:cubicBezTo>
                      <a:pt x="0" y="58"/>
                      <a:pt x="5" y="58"/>
                      <a:pt x="6" y="5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1" name="Freeform 226"/>
              <p:cNvSpPr>
                <a:spLocks/>
              </p:cNvSpPr>
              <p:nvPr/>
            </p:nvSpPr>
            <p:spPr bwMode="auto">
              <a:xfrm>
                <a:off x="3375026" y="-71438"/>
                <a:ext cx="234950" cy="914400"/>
              </a:xfrm>
              <a:custGeom>
                <a:avLst/>
                <a:gdLst>
                  <a:gd name="T0" fmla="*/ 1 w 62"/>
                  <a:gd name="T1" fmla="*/ 2 h 243"/>
                  <a:gd name="T2" fmla="*/ 57 w 62"/>
                  <a:gd name="T3" fmla="*/ 241 h 243"/>
                  <a:gd name="T4" fmla="*/ 62 w 62"/>
                  <a:gd name="T5" fmla="*/ 241 h 243"/>
                  <a:gd name="T6" fmla="*/ 6 w 62"/>
                  <a:gd name="T7" fmla="*/ 1 h 243"/>
                  <a:gd name="T8" fmla="*/ 1 w 62"/>
                  <a:gd name="T9" fmla="*/ 2 h 243"/>
                </a:gdLst>
                <a:ahLst/>
                <a:cxnLst>
                  <a:cxn ang="0">
                    <a:pos x="T0" y="T1"/>
                  </a:cxn>
                  <a:cxn ang="0">
                    <a:pos x="T2" y="T3"/>
                  </a:cxn>
                  <a:cxn ang="0">
                    <a:pos x="T4" y="T5"/>
                  </a:cxn>
                  <a:cxn ang="0">
                    <a:pos x="T6" y="T7"/>
                  </a:cxn>
                  <a:cxn ang="0">
                    <a:pos x="T8" y="T9"/>
                  </a:cxn>
                </a:cxnLst>
                <a:rect l="0" t="0" r="r" b="b"/>
                <a:pathLst>
                  <a:path w="62" h="243">
                    <a:moveTo>
                      <a:pt x="1" y="2"/>
                    </a:moveTo>
                    <a:cubicBezTo>
                      <a:pt x="31" y="78"/>
                      <a:pt x="30" y="164"/>
                      <a:pt x="57" y="241"/>
                    </a:cubicBezTo>
                    <a:cubicBezTo>
                      <a:pt x="57" y="243"/>
                      <a:pt x="62" y="242"/>
                      <a:pt x="62" y="241"/>
                    </a:cubicBezTo>
                    <a:cubicBezTo>
                      <a:pt x="35" y="163"/>
                      <a:pt x="36" y="78"/>
                      <a:pt x="6" y="1"/>
                    </a:cubicBezTo>
                    <a:cubicBezTo>
                      <a:pt x="5" y="0"/>
                      <a:pt x="0"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2" name="Freeform 227"/>
              <p:cNvSpPr>
                <a:spLocks/>
              </p:cNvSpPr>
              <p:nvPr/>
            </p:nvSpPr>
            <p:spPr bwMode="auto">
              <a:xfrm>
                <a:off x="3344863" y="-117475"/>
                <a:ext cx="65088" cy="65088"/>
              </a:xfrm>
              <a:custGeom>
                <a:avLst/>
                <a:gdLst>
                  <a:gd name="T0" fmla="*/ 16 w 17"/>
                  <a:gd name="T1" fmla="*/ 6 h 17"/>
                  <a:gd name="T2" fmla="*/ 11 w 17"/>
                  <a:gd name="T3" fmla="*/ 16 h 17"/>
                  <a:gd name="T4" fmla="*/ 2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4"/>
                      <a:pt x="11" y="16"/>
                    </a:cubicBezTo>
                    <a:cubicBezTo>
                      <a:pt x="7" y="17"/>
                      <a:pt x="3" y="15"/>
                      <a:pt x="2" y="11"/>
                    </a:cubicBezTo>
                    <a:cubicBezTo>
                      <a:pt x="0" y="7"/>
                      <a:pt x="2" y="3"/>
                      <a:pt x="6" y="1"/>
                    </a:cubicBezTo>
                    <a:cubicBezTo>
                      <a:pt x="10" y="0"/>
                      <a:pt x="15"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3" name="Freeform 228"/>
              <p:cNvSpPr>
                <a:spLocks/>
              </p:cNvSpPr>
              <p:nvPr/>
            </p:nvSpPr>
            <p:spPr bwMode="auto">
              <a:xfrm>
                <a:off x="2640013" y="1062038"/>
                <a:ext cx="180975" cy="252413"/>
              </a:xfrm>
              <a:custGeom>
                <a:avLst/>
                <a:gdLst>
                  <a:gd name="T0" fmla="*/ 44 w 48"/>
                  <a:gd name="T1" fmla="*/ 65 h 67"/>
                  <a:gd name="T2" fmla="*/ 6 w 48"/>
                  <a:gd name="T3" fmla="*/ 0 h 67"/>
                  <a:gd name="T4" fmla="*/ 3 w 48"/>
                  <a:gd name="T5" fmla="*/ 2 h 67"/>
                  <a:gd name="T6" fmla="*/ 39 w 48"/>
                  <a:gd name="T7" fmla="*/ 64 h 67"/>
                  <a:gd name="T8" fmla="*/ 44 w 48"/>
                  <a:gd name="T9" fmla="*/ 65 h 67"/>
                </a:gdLst>
                <a:ahLst/>
                <a:cxnLst>
                  <a:cxn ang="0">
                    <a:pos x="T0" y="T1"/>
                  </a:cxn>
                  <a:cxn ang="0">
                    <a:pos x="T2" y="T3"/>
                  </a:cxn>
                  <a:cxn ang="0">
                    <a:pos x="T4" y="T5"/>
                  </a:cxn>
                  <a:cxn ang="0">
                    <a:pos x="T6" y="T7"/>
                  </a:cxn>
                  <a:cxn ang="0">
                    <a:pos x="T8" y="T9"/>
                  </a:cxn>
                </a:cxnLst>
                <a:rect l="0" t="0" r="r" b="b"/>
                <a:pathLst>
                  <a:path w="48" h="67">
                    <a:moveTo>
                      <a:pt x="44" y="65"/>
                    </a:moveTo>
                    <a:cubicBezTo>
                      <a:pt x="48" y="36"/>
                      <a:pt x="34" y="10"/>
                      <a:pt x="6" y="0"/>
                    </a:cubicBezTo>
                    <a:cubicBezTo>
                      <a:pt x="4" y="0"/>
                      <a:pt x="0" y="1"/>
                      <a:pt x="3" y="2"/>
                    </a:cubicBezTo>
                    <a:cubicBezTo>
                      <a:pt x="31" y="11"/>
                      <a:pt x="43" y="36"/>
                      <a:pt x="39" y="64"/>
                    </a:cubicBezTo>
                    <a:cubicBezTo>
                      <a:pt x="39" y="66"/>
                      <a:pt x="44" y="67"/>
                      <a:pt x="44"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4" name="Freeform 229"/>
              <p:cNvSpPr>
                <a:spLocks/>
              </p:cNvSpPr>
              <p:nvPr/>
            </p:nvSpPr>
            <p:spPr bwMode="auto">
              <a:xfrm>
                <a:off x="2614613" y="1054100"/>
                <a:ext cx="225425" cy="169863"/>
              </a:xfrm>
              <a:custGeom>
                <a:avLst/>
                <a:gdLst>
                  <a:gd name="T0" fmla="*/ 55 w 60"/>
                  <a:gd name="T1" fmla="*/ 1 h 45"/>
                  <a:gd name="T2" fmla="*/ 4 w 60"/>
                  <a:gd name="T3" fmla="*/ 43 h 45"/>
                  <a:gd name="T4" fmla="*/ 6 w 60"/>
                  <a:gd name="T5" fmla="*/ 45 h 45"/>
                  <a:gd name="T6" fmla="*/ 60 w 60"/>
                  <a:gd name="T7" fmla="*/ 2 h 45"/>
                  <a:gd name="T8" fmla="*/ 55 w 60"/>
                  <a:gd name="T9" fmla="*/ 1 h 45"/>
                </a:gdLst>
                <a:ahLst/>
                <a:cxnLst>
                  <a:cxn ang="0">
                    <a:pos x="T0" y="T1"/>
                  </a:cxn>
                  <a:cxn ang="0">
                    <a:pos x="T2" y="T3"/>
                  </a:cxn>
                  <a:cxn ang="0">
                    <a:pos x="T4" y="T5"/>
                  </a:cxn>
                  <a:cxn ang="0">
                    <a:pos x="T6" y="T7"/>
                  </a:cxn>
                  <a:cxn ang="0">
                    <a:pos x="T8" y="T9"/>
                  </a:cxn>
                </a:cxnLst>
                <a:rect l="0" t="0" r="r" b="b"/>
                <a:pathLst>
                  <a:path w="60" h="45">
                    <a:moveTo>
                      <a:pt x="55" y="1"/>
                    </a:moveTo>
                    <a:cubicBezTo>
                      <a:pt x="48" y="26"/>
                      <a:pt x="30" y="42"/>
                      <a:pt x="4" y="43"/>
                    </a:cubicBezTo>
                    <a:cubicBezTo>
                      <a:pt x="0" y="43"/>
                      <a:pt x="4" y="45"/>
                      <a:pt x="6" y="45"/>
                    </a:cubicBezTo>
                    <a:cubicBezTo>
                      <a:pt x="33" y="45"/>
                      <a:pt x="53" y="28"/>
                      <a:pt x="60" y="2"/>
                    </a:cubicBezTo>
                    <a:cubicBezTo>
                      <a:pt x="60" y="1"/>
                      <a:pt x="56" y="0"/>
                      <a:pt x="5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5" name="Freeform 230"/>
              <p:cNvSpPr>
                <a:spLocks/>
              </p:cNvSpPr>
              <p:nvPr/>
            </p:nvSpPr>
            <p:spPr bwMode="auto">
              <a:xfrm>
                <a:off x="2617788" y="1125538"/>
                <a:ext cx="268288" cy="109538"/>
              </a:xfrm>
              <a:custGeom>
                <a:avLst/>
                <a:gdLst>
                  <a:gd name="T0" fmla="*/ 70 w 71"/>
                  <a:gd name="T1" fmla="*/ 27 h 29"/>
                  <a:gd name="T2" fmla="*/ 5 w 71"/>
                  <a:gd name="T3" fmla="*/ 1 h 29"/>
                  <a:gd name="T4" fmla="*/ 3 w 71"/>
                  <a:gd name="T5" fmla="*/ 3 h 29"/>
                  <a:gd name="T6" fmla="*/ 66 w 71"/>
                  <a:gd name="T7" fmla="*/ 28 h 29"/>
                  <a:gd name="T8" fmla="*/ 70 w 71"/>
                  <a:gd name="T9" fmla="*/ 27 h 29"/>
                </a:gdLst>
                <a:ahLst/>
                <a:cxnLst>
                  <a:cxn ang="0">
                    <a:pos x="T0" y="T1"/>
                  </a:cxn>
                  <a:cxn ang="0">
                    <a:pos x="T2" y="T3"/>
                  </a:cxn>
                  <a:cxn ang="0">
                    <a:pos x="T4" y="T5"/>
                  </a:cxn>
                  <a:cxn ang="0">
                    <a:pos x="T6" y="T7"/>
                  </a:cxn>
                  <a:cxn ang="0">
                    <a:pos x="T8" y="T9"/>
                  </a:cxn>
                </a:cxnLst>
                <a:rect l="0" t="0" r="r" b="b"/>
                <a:pathLst>
                  <a:path w="71" h="29">
                    <a:moveTo>
                      <a:pt x="70" y="27"/>
                    </a:moveTo>
                    <a:cubicBezTo>
                      <a:pt x="54" y="11"/>
                      <a:pt x="28" y="2"/>
                      <a:pt x="5" y="1"/>
                    </a:cubicBezTo>
                    <a:cubicBezTo>
                      <a:pt x="4" y="0"/>
                      <a:pt x="0" y="2"/>
                      <a:pt x="3" y="3"/>
                    </a:cubicBezTo>
                    <a:cubicBezTo>
                      <a:pt x="25" y="4"/>
                      <a:pt x="50" y="13"/>
                      <a:pt x="66" y="28"/>
                    </a:cubicBezTo>
                    <a:cubicBezTo>
                      <a:pt x="67" y="29"/>
                      <a:pt x="71" y="28"/>
                      <a:pt x="70"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6" name="Freeform 231"/>
              <p:cNvSpPr>
                <a:spLocks/>
              </p:cNvSpPr>
              <p:nvPr/>
            </p:nvSpPr>
            <p:spPr bwMode="auto">
              <a:xfrm>
                <a:off x="2689226" y="1027113"/>
                <a:ext cx="101600" cy="260350"/>
              </a:xfrm>
              <a:custGeom>
                <a:avLst/>
                <a:gdLst>
                  <a:gd name="T0" fmla="*/ 13 w 27"/>
                  <a:gd name="T1" fmla="*/ 2 h 69"/>
                  <a:gd name="T2" fmla="*/ 2 w 27"/>
                  <a:gd name="T3" fmla="*/ 67 h 69"/>
                  <a:gd name="T4" fmla="*/ 6 w 27"/>
                  <a:gd name="T5" fmla="*/ 68 h 69"/>
                  <a:gd name="T6" fmla="*/ 18 w 27"/>
                  <a:gd name="T7" fmla="*/ 1 h 69"/>
                  <a:gd name="T8" fmla="*/ 13 w 27"/>
                  <a:gd name="T9" fmla="*/ 2 h 69"/>
                </a:gdLst>
                <a:ahLst/>
                <a:cxnLst>
                  <a:cxn ang="0">
                    <a:pos x="T0" y="T1"/>
                  </a:cxn>
                  <a:cxn ang="0">
                    <a:pos x="T2" y="T3"/>
                  </a:cxn>
                  <a:cxn ang="0">
                    <a:pos x="T4" y="T5"/>
                  </a:cxn>
                  <a:cxn ang="0">
                    <a:pos x="T6" y="T7"/>
                  </a:cxn>
                  <a:cxn ang="0">
                    <a:pos x="T8" y="T9"/>
                  </a:cxn>
                </a:cxnLst>
                <a:rect l="0" t="0" r="r" b="b"/>
                <a:pathLst>
                  <a:path w="27" h="69">
                    <a:moveTo>
                      <a:pt x="13" y="2"/>
                    </a:moveTo>
                    <a:cubicBezTo>
                      <a:pt x="22" y="25"/>
                      <a:pt x="20" y="50"/>
                      <a:pt x="2" y="67"/>
                    </a:cubicBezTo>
                    <a:cubicBezTo>
                      <a:pt x="0" y="69"/>
                      <a:pt x="5" y="69"/>
                      <a:pt x="6" y="68"/>
                    </a:cubicBezTo>
                    <a:cubicBezTo>
                      <a:pt x="25" y="50"/>
                      <a:pt x="27" y="25"/>
                      <a:pt x="18" y="1"/>
                    </a:cubicBezTo>
                    <a:cubicBezTo>
                      <a:pt x="17" y="0"/>
                      <a:pt x="12" y="1"/>
                      <a:pt x="1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7" name="Freeform 232"/>
              <p:cNvSpPr>
                <a:spLocks/>
              </p:cNvSpPr>
              <p:nvPr/>
            </p:nvSpPr>
            <p:spPr bwMode="auto">
              <a:xfrm>
                <a:off x="2768601" y="793750"/>
                <a:ext cx="811213" cy="373063"/>
              </a:xfrm>
              <a:custGeom>
                <a:avLst/>
                <a:gdLst>
                  <a:gd name="T0" fmla="*/ 6 w 215"/>
                  <a:gd name="T1" fmla="*/ 98 h 99"/>
                  <a:gd name="T2" fmla="*/ 213 w 215"/>
                  <a:gd name="T3" fmla="*/ 2 h 99"/>
                  <a:gd name="T4" fmla="*/ 209 w 215"/>
                  <a:gd name="T5" fmla="*/ 1 h 99"/>
                  <a:gd name="T6" fmla="*/ 2 w 215"/>
                  <a:gd name="T7" fmla="*/ 97 h 99"/>
                  <a:gd name="T8" fmla="*/ 6 w 215"/>
                  <a:gd name="T9" fmla="*/ 98 h 99"/>
                </a:gdLst>
                <a:ahLst/>
                <a:cxnLst>
                  <a:cxn ang="0">
                    <a:pos x="T0" y="T1"/>
                  </a:cxn>
                  <a:cxn ang="0">
                    <a:pos x="T2" y="T3"/>
                  </a:cxn>
                  <a:cxn ang="0">
                    <a:pos x="T4" y="T5"/>
                  </a:cxn>
                  <a:cxn ang="0">
                    <a:pos x="T6" y="T7"/>
                  </a:cxn>
                  <a:cxn ang="0">
                    <a:pos x="T8" y="T9"/>
                  </a:cxn>
                </a:cxnLst>
                <a:rect l="0" t="0" r="r" b="b"/>
                <a:pathLst>
                  <a:path w="215" h="99">
                    <a:moveTo>
                      <a:pt x="6" y="98"/>
                    </a:moveTo>
                    <a:cubicBezTo>
                      <a:pt x="75" y="67"/>
                      <a:pt x="145" y="36"/>
                      <a:pt x="213" y="2"/>
                    </a:cubicBezTo>
                    <a:cubicBezTo>
                      <a:pt x="215" y="1"/>
                      <a:pt x="210" y="0"/>
                      <a:pt x="209" y="1"/>
                    </a:cubicBezTo>
                    <a:cubicBezTo>
                      <a:pt x="141" y="35"/>
                      <a:pt x="71" y="66"/>
                      <a:pt x="2" y="97"/>
                    </a:cubicBezTo>
                    <a:cubicBezTo>
                      <a:pt x="0" y="98"/>
                      <a:pt x="5" y="99"/>
                      <a:pt x="6" y="9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8" name="Freeform 233"/>
              <p:cNvSpPr>
                <a:spLocks/>
              </p:cNvSpPr>
              <p:nvPr/>
            </p:nvSpPr>
            <p:spPr bwMode="auto">
              <a:xfrm>
                <a:off x="2730501" y="1136650"/>
                <a:ext cx="65088" cy="63500"/>
              </a:xfrm>
              <a:custGeom>
                <a:avLst/>
                <a:gdLst>
                  <a:gd name="T0" fmla="*/ 12 w 17"/>
                  <a:gd name="T1" fmla="*/ 15 h 17"/>
                  <a:gd name="T2" fmla="*/ 16 w 17"/>
                  <a:gd name="T3" fmla="*/ 5 h 17"/>
                  <a:gd name="T4" fmla="*/ 5 w 17"/>
                  <a:gd name="T5" fmla="*/ 1 h 17"/>
                  <a:gd name="T6" fmla="*/ 2 w 17"/>
                  <a:gd name="T7" fmla="*/ 12 h 17"/>
                  <a:gd name="T8" fmla="*/ 12 w 17"/>
                  <a:gd name="T9" fmla="*/ 15 h 17"/>
                </a:gdLst>
                <a:ahLst/>
                <a:cxnLst>
                  <a:cxn ang="0">
                    <a:pos x="T0" y="T1"/>
                  </a:cxn>
                  <a:cxn ang="0">
                    <a:pos x="T2" y="T3"/>
                  </a:cxn>
                  <a:cxn ang="0">
                    <a:pos x="T4" y="T5"/>
                  </a:cxn>
                  <a:cxn ang="0">
                    <a:pos x="T6" y="T7"/>
                  </a:cxn>
                  <a:cxn ang="0">
                    <a:pos x="T8" y="T9"/>
                  </a:cxn>
                </a:cxnLst>
                <a:rect l="0" t="0" r="r" b="b"/>
                <a:pathLst>
                  <a:path w="17" h="17">
                    <a:moveTo>
                      <a:pt x="12" y="15"/>
                    </a:moveTo>
                    <a:cubicBezTo>
                      <a:pt x="16" y="13"/>
                      <a:pt x="17" y="9"/>
                      <a:pt x="16" y="5"/>
                    </a:cubicBezTo>
                    <a:cubicBezTo>
                      <a:pt x="14" y="1"/>
                      <a:pt x="9" y="0"/>
                      <a:pt x="5" y="1"/>
                    </a:cubicBezTo>
                    <a:cubicBezTo>
                      <a:pt x="1" y="3"/>
                      <a:pt x="0" y="8"/>
                      <a:pt x="2" y="12"/>
                    </a:cubicBezTo>
                    <a:cubicBezTo>
                      <a:pt x="4" y="16"/>
                      <a:pt x="8" y="17"/>
                      <a:pt x="12"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9" name="Freeform 234"/>
              <p:cNvSpPr>
                <a:spLocks/>
              </p:cNvSpPr>
              <p:nvPr/>
            </p:nvSpPr>
            <p:spPr bwMode="auto">
              <a:xfrm>
                <a:off x="3451226" y="1479550"/>
                <a:ext cx="296863" cy="128588"/>
              </a:xfrm>
              <a:custGeom>
                <a:avLst/>
                <a:gdLst>
                  <a:gd name="T0" fmla="*/ 76 w 79"/>
                  <a:gd name="T1" fmla="*/ 12 h 34"/>
                  <a:gd name="T2" fmla="*/ 1 w 79"/>
                  <a:gd name="T3" fmla="*/ 31 h 34"/>
                  <a:gd name="T4" fmla="*/ 6 w 79"/>
                  <a:gd name="T5" fmla="*/ 33 h 34"/>
                  <a:gd name="T6" fmla="*/ 73 w 79"/>
                  <a:gd name="T7" fmla="*/ 13 h 34"/>
                  <a:gd name="T8" fmla="*/ 76 w 79"/>
                  <a:gd name="T9" fmla="*/ 12 h 34"/>
                </a:gdLst>
                <a:ahLst/>
                <a:cxnLst>
                  <a:cxn ang="0">
                    <a:pos x="T0" y="T1"/>
                  </a:cxn>
                  <a:cxn ang="0">
                    <a:pos x="T2" y="T3"/>
                  </a:cxn>
                  <a:cxn ang="0">
                    <a:pos x="T4" y="T5"/>
                  </a:cxn>
                  <a:cxn ang="0">
                    <a:pos x="T6" y="T7"/>
                  </a:cxn>
                  <a:cxn ang="0">
                    <a:pos x="T8" y="T9"/>
                  </a:cxn>
                </a:cxnLst>
                <a:rect l="0" t="0" r="r" b="b"/>
                <a:pathLst>
                  <a:path w="79" h="34">
                    <a:moveTo>
                      <a:pt x="76" y="12"/>
                    </a:moveTo>
                    <a:cubicBezTo>
                      <a:pt x="48" y="0"/>
                      <a:pt x="18" y="5"/>
                      <a:pt x="1" y="31"/>
                    </a:cubicBezTo>
                    <a:cubicBezTo>
                      <a:pt x="0" y="33"/>
                      <a:pt x="5" y="34"/>
                      <a:pt x="6" y="33"/>
                    </a:cubicBezTo>
                    <a:cubicBezTo>
                      <a:pt x="21" y="9"/>
                      <a:pt x="47" y="2"/>
                      <a:pt x="73" y="13"/>
                    </a:cubicBezTo>
                    <a:cubicBezTo>
                      <a:pt x="74" y="14"/>
                      <a:pt x="79" y="13"/>
                      <a:pt x="76"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0" name="Freeform 235"/>
              <p:cNvSpPr>
                <a:spLocks/>
              </p:cNvSpPr>
              <p:nvPr/>
            </p:nvSpPr>
            <p:spPr bwMode="auto">
              <a:xfrm>
                <a:off x="3484563" y="1427163"/>
                <a:ext cx="155575" cy="244475"/>
              </a:xfrm>
              <a:custGeom>
                <a:avLst/>
                <a:gdLst>
                  <a:gd name="T0" fmla="*/ 3 w 41"/>
                  <a:gd name="T1" fmla="*/ 1 h 65"/>
                  <a:gd name="T2" fmla="*/ 30 w 41"/>
                  <a:gd name="T3" fmla="*/ 62 h 65"/>
                  <a:gd name="T4" fmla="*/ 35 w 41"/>
                  <a:gd name="T5" fmla="*/ 63 h 65"/>
                  <a:gd name="T6" fmla="*/ 7 w 41"/>
                  <a:gd name="T7" fmla="*/ 1 h 65"/>
                  <a:gd name="T8" fmla="*/ 3 w 41"/>
                  <a:gd name="T9" fmla="*/ 1 h 65"/>
                </a:gdLst>
                <a:ahLst/>
                <a:cxnLst>
                  <a:cxn ang="0">
                    <a:pos x="T0" y="T1"/>
                  </a:cxn>
                  <a:cxn ang="0">
                    <a:pos x="T2" y="T3"/>
                  </a:cxn>
                  <a:cxn ang="0">
                    <a:pos x="T4" y="T5"/>
                  </a:cxn>
                  <a:cxn ang="0">
                    <a:pos x="T6" y="T7"/>
                  </a:cxn>
                  <a:cxn ang="0">
                    <a:pos x="T8" y="T9"/>
                  </a:cxn>
                </a:cxnLst>
                <a:rect l="0" t="0" r="r" b="b"/>
                <a:pathLst>
                  <a:path w="41" h="65">
                    <a:moveTo>
                      <a:pt x="3" y="1"/>
                    </a:moveTo>
                    <a:cubicBezTo>
                      <a:pt x="25" y="14"/>
                      <a:pt x="36" y="37"/>
                      <a:pt x="30" y="62"/>
                    </a:cubicBezTo>
                    <a:cubicBezTo>
                      <a:pt x="29" y="64"/>
                      <a:pt x="34" y="65"/>
                      <a:pt x="35" y="63"/>
                    </a:cubicBezTo>
                    <a:cubicBezTo>
                      <a:pt x="41" y="37"/>
                      <a:pt x="29" y="14"/>
                      <a:pt x="7" y="1"/>
                    </a:cubicBezTo>
                    <a:cubicBezTo>
                      <a:pt x="5" y="0"/>
                      <a:pt x="0" y="0"/>
                      <a:pt x="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1" name="Freeform 236"/>
              <p:cNvSpPr>
                <a:spLocks/>
              </p:cNvSpPr>
              <p:nvPr/>
            </p:nvSpPr>
            <p:spPr bwMode="auto">
              <a:xfrm>
                <a:off x="3511551" y="1427163"/>
                <a:ext cx="180975" cy="217488"/>
              </a:xfrm>
              <a:custGeom>
                <a:avLst/>
                <a:gdLst>
                  <a:gd name="T0" fmla="*/ 42 w 48"/>
                  <a:gd name="T1" fmla="*/ 1 h 58"/>
                  <a:gd name="T2" fmla="*/ 0 w 48"/>
                  <a:gd name="T3" fmla="*/ 56 h 58"/>
                  <a:gd name="T4" fmla="*/ 5 w 48"/>
                  <a:gd name="T5" fmla="*/ 56 h 58"/>
                  <a:gd name="T6" fmla="*/ 46 w 48"/>
                  <a:gd name="T7" fmla="*/ 2 h 58"/>
                  <a:gd name="T8" fmla="*/ 42 w 48"/>
                  <a:gd name="T9" fmla="*/ 1 h 58"/>
                </a:gdLst>
                <a:ahLst/>
                <a:cxnLst>
                  <a:cxn ang="0">
                    <a:pos x="T0" y="T1"/>
                  </a:cxn>
                  <a:cxn ang="0">
                    <a:pos x="T2" y="T3"/>
                  </a:cxn>
                  <a:cxn ang="0">
                    <a:pos x="T4" y="T5"/>
                  </a:cxn>
                  <a:cxn ang="0">
                    <a:pos x="T6" y="T7"/>
                  </a:cxn>
                  <a:cxn ang="0">
                    <a:pos x="T8" y="T9"/>
                  </a:cxn>
                </a:cxnLst>
                <a:rect l="0" t="0" r="r" b="b"/>
                <a:pathLst>
                  <a:path w="48" h="58">
                    <a:moveTo>
                      <a:pt x="42" y="1"/>
                    </a:moveTo>
                    <a:cubicBezTo>
                      <a:pt x="23" y="12"/>
                      <a:pt x="8" y="35"/>
                      <a:pt x="0" y="56"/>
                    </a:cubicBezTo>
                    <a:cubicBezTo>
                      <a:pt x="0" y="58"/>
                      <a:pt x="5" y="58"/>
                      <a:pt x="5" y="56"/>
                    </a:cubicBezTo>
                    <a:cubicBezTo>
                      <a:pt x="12" y="36"/>
                      <a:pt x="27" y="13"/>
                      <a:pt x="46" y="2"/>
                    </a:cubicBezTo>
                    <a:cubicBezTo>
                      <a:pt x="48" y="0"/>
                      <a:pt x="43" y="0"/>
                      <a:pt x="4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2" name="Freeform 237"/>
              <p:cNvSpPr>
                <a:spLocks/>
              </p:cNvSpPr>
              <p:nvPr/>
            </p:nvSpPr>
            <p:spPr bwMode="auto">
              <a:xfrm>
                <a:off x="3440113" y="1487488"/>
                <a:ext cx="260350" cy="127000"/>
              </a:xfrm>
              <a:custGeom>
                <a:avLst/>
                <a:gdLst>
                  <a:gd name="T0" fmla="*/ 5 w 69"/>
                  <a:gd name="T1" fmla="*/ 6 h 34"/>
                  <a:gd name="T2" fmla="*/ 63 w 69"/>
                  <a:gd name="T3" fmla="*/ 33 h 34"/>
                  <a:gd name="T4" fmla="*/ 68 w 69"/>
                  <a:gd name="T5" fmla="*/ 32 h 34"/>
                  <a:gd name="T6" fmla="*/ 4 w 69"/>
                  <a:gd name="T7" fmla="*/ 4 h 34"/>
                  <a:gd name="T8" fmla="*/ 5 w 69"/>
                  <a:gd name="T9" fmla="*/ 6 h 34"/>
                </a:gdLst>
                <a:ahLst/>
                <a:cxnLst>
                  <a:cxn ang="0">
                    <a:pos x="T0" y="T1"/>
                  </a:cxn>
                  <a:cxn ang="0">
                    <a:pos x="T2" y="T3"/>
                  </a:cxn>
                  <a:cxn ang="0">
                    <a:pos x="T4" y="T5"/>
                  </a:cxn>
                  <a:cxn ang="0">
                    <a:pos x="T6" y="T7"/>
                  </a:cxn>
                  <a:cxn ang="0">
                    <a:pos x="T8" y="T9"/>
                  </a:cxn>
                </a:cxnLst>
                <a:rect l="0" t="0" r="r" b="b"/>
                <a:pathLst>
                  <a:path w="69" h="34">
                    <a:moveTo>
                      <a:pt x="5" y="6"/>
                    </a:moveTo>
                    <a:cubicBezTo>
                      <a:pt x="29" y="2"/>
                      <a:pt x="51" y="12"/>
                      <a:pt x="63" y="33"/>
                    </a:cubicBezTo>
                    <a:cubicBezTo>
                      <a:pt x="64" y="34"/>
                      <a:pt x="69" y="33"/>
                      <a:pt x="68" y="32"/>
                    </a:cubicBezTo>
                    <a:cubicBezTo>
                      <a:pt x="55" y="9"/>
                      <a:pt x="29" y="0"/>
                      <a:pt x="4" y="4"/>
                    </a:cubicBezTo>
                    <a:cubicBezTo>
                      <a:pt x="0" y="4"/>
                      <a:pt x="3" y="6"/>
                      <a:pt x="5"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3" name="Freeform 238"/>
              <p:cNvSpPr>
                <a:spLocks/>
              </p:cNvSpPr>
              <p:nvPr/>
            </p:nvSpPr>
            <p:spPr bwMode="auto">
              <a:xfrm>
                <a:off x="3519488" y="700087"/>
                <a:ext cx="77788" cy="809625"/>
              </a:xfrm>
              <a:custGeom>
                <a:avLst/>
                <a:gdLst>
                  <a:gd name="T0" fmla="*/ 21 w 21"/>
                  <a:gd name="T1" fmla="*/ 213 h 215"/>
                  <a:gd name="T2" fmla="*/ 5 w 21"/>
                  <a:gd name="T3" fmla="*/ 1 h 215"/>
                  <a:gd name="T4" fmla="*/ 0 w 21"/>
                  <a:gd name="T5" fmla="*/ 2 h 215"/>
                  <a:gd name="T6" fmla="*/ 16 w 21"/>
                  <a:gd name="T7" fmla="*/ 213 h 215"/>
                  <a:gd name="T8" fmla="*/ 21 w 21"/>
                  <a:gd name="T9" fmla="*/ 213 h 215"/>
                </a:gdLst>
                <a:ahLst/>
                <a:cxnLst>
                  <a:cxn ang="0">
                    <a:pos x="T0" y="T1"/>
                  </a:cxn>
                  <a:cxn ang="0">
                    <a:pos x="T2" y="T3"/>
                  </a:cxn>
                  <a:cxn ang="0">
                    <a:pos x="T4" y="T5"/>
                  </a:cxn>
                  <a:cxn ang="0">
                    <a:pos x="T6" y="T7"/>
                  </a:cxn>
                  <a:cxn ang="0">
                    <a:pos x="T8" y="T9"/>
                  </a:cxn>
                </a:cxnLst>
                <a:rect l="0" t="0" r="r" b="b"/>
                <a:pathLst>
                  <a:path w="21" h="215">
                    <a:moveTo>
                      <a:pt x="21" y="213"/>
                    </a:moveTo>
                    <a:cubicBezTo>
                      <a:pt x="9" y="143"/>
                      <a:pt x="12" y="72"/>
                      <a:pt x="5" y="1"/>
                    </a:cubicBezTo>
                    <a:cubicBezTo>
                      <a:pt x="5" y="0"/>
                      <a:pt x="0" y="0"/>
                      <a:pt x="0" y="2"/>
                    </a:cubicBezTo>
                    <a:cubicBezTo>
                      <a:pt x="7" y="72"/>
                      <a:pt x="4" y="144"/>
                      <a:pt x="16" y="213"/>
                    </a:cubicBezTo>
                    <a:cubicBezTo>
                      <a:pt x="16" y="215"/>
                      <a:pt x="21" y="214"/>
                      <a:pt x="21" y="2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4" name="Freeform 239"/>
              <p:cNvSpPr>
                <a:spLocks/>
              </p:cNvSpPr>
              <p:nvPr/>
            </p:nvSpPr>
            <p:spPr bwMode="auto">
              <a:xfrm>
                <a:off x="3556001" y="1490663"/>
                <a:ext cx="65088" cy="63500"/>
              </a:xfrm>
              <a:custGeom>
                <a:avLst/>
                <a:gdLst>
                  <a:gd name="T0" fmla="*/ 16 w 17"/>
                  <a:gd name="T1" fmla="*/ 7 h 17"/>
                  <a:gd name="T2" fmla="*/ 7 w 17"/>
                  <a:gd name="T3" fmla="*/ 1 h 17"/>
                  <a:gd name="T4" fmla="*/ 1 w 17"/>
                  <a:gd name="T5" fmla="*/ 10 h 17"/>
                  <a:gd name="T6" fmla="*/ 10 w 17"/>
                  <a:gd name="T7" fmla="*/ 16 h 17"/>
                  <a:gd name="T8" fmla="*/ 16 w 17"/>
                  <a:gd name="T9" fmla="*/ 7 h 17"/>
                </a:gdLst>
                <a:ahLst/>
                <a:cxnLst>
                  <a:cxn ang="0">
                    <a:pos x="T0" y="T1"/>
                  </a:cxn>
                  <a:cxn ang="0">
                    <a:pos x="T2" y="T3"/>
                  </a:cxn>
                  <a:cxn ang="0">
                    <a:pos x="T4" y="T5"/>
                  </a:cxn>
                  <a:cxn ang="0">
                    <a:pos x="T6" y="T7"/>
                  </a:cxn>
                  <a:cxn ang="0">
                    <a:pos x="T8" y="T9"/>
                  </a:cxn>
                </a:cxnLst>
                <a:rect l="0" t="0" r="r" b="b"/>
                <a:pathLst>
                  <a:path w="17" h="17">
                    <a:moveTo>
                      <a:pt x="16" y="7"/>
                    </a:moveTo>
                    <a:cubicBezTo>
                      <a:pt x="15" y="3"/>
                      <a:pt x="11" y="0"/>
                      <a:pt x="7" y="1"/>
                    </a:cubicBezTo>
                    <a:cubicBezTo>
                      <a:pt x="3" y="2"/>
                      <a:pt x="0" y="6"/>
                      <a:pt x="1" y="10"/>
                    </a:cubicBezTo>
                    <a:cubicBezTo>
                      <a:pt x="2" y="14"/>
                      <a:pt x="6" y="17"/>
                      <a:pt x="10" y="16"/>
                    </a:cubicBezTo>
                    <a:cubicBezTo>
                      <a:pt x="15" y="15"/>
                      <a:pt x="17" y="11"/>
                      <a:pt x="1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5" name="Freeform 240"/>
              <p:cNvSpPr>
                <a:spLocks/>
              </p:cNvSpPr>
              <p:nvPr/>
            </p:nvSpPr>
            <p:spPr bwMode="auto">
              <a:xfrm>
                <a:off x="3832226" y="1506538"/>
                <a:ext cx="233363" cy="198438"/>
              </a:xfrm>
              <a:custGeom>
                <a:avLst/>
                <a:gdLst>
                  <a:gd name="T0" fmla="*/ 56 w 62"/>
                  <a:gd name="T1" fmla="*/ 1 h 53"/>
                  <a:gd name="T2" fmla="*/ 0 w 62"/>
                  <a:gd name="T3" fmla="*/ 51 h 53"/>
                  <a:gd name="T4" fmla="*/ 5 w 62"/>
                  <a:gd name="T5" fmla="*/ 52 h 53"/>
                  <a:gd name="T6" fmla="*/ 59 w 62"/>
                  <a:gd name="T7" fmla="*/ 3 h 53"/>
                  <a:gd name="T8" fmla="*/ 56 w 62"/>
                  <a:gd name="T9" fmla="*/ 1 h 53"/>
                </a:gdLst>
                <a:ahLst/>
                <a:cxnLst>
                  <a:cxn ang="0">
                    <a:pos x="T0" y="T1"/>
                  </a:cxn>
                  <a:cxn ang="0">
                    <a:pos x="T2" y="T3"/>
                  </a:cxn>
                  <a:cxn ang="0">
                    <a:pos x="T4" y="T5"/>
                  </a:cxn>
                  <a:cxn ang="0">
                    <a:pos x="T6" y="T7"/>
                  </a:cxn>
                  <a:cxn ang="0">
                    <a:pos x="T8" y="T9"/>
                  </a:cxn>
                </a:cxnLst>
                <a:rect l="0" t="0" r="r" b="b"/>
                <a:pathLst>
                  <a:path w="62" h="53">
                    <a:moveTo>
                      <a:pt x="56" y="1"/>
                    </a:moveTo>
                    <a:cubicBezTo>
                      <a:pt x="27" y="3"/>
                      <a:pt x="4" y="21"/>
                      <a:pt x="0" y="51"/>
                    </a:cubicBezTo>
                    <a:cubicBezTo>
                      <a:pt x="0" y="53"/>
                      <a:pt x="5" y="53"/>
                      <a:pt x="5" y="52"/>
                    </a:cubicBezTo>
                    <a:cubicBezTo>
                      <a:pt x="9" y="23"/>
                      <a:pt x="30" y="5"/>
                      <a:pt x="59" y="3"/>
                    </a:cubicBezTo>
                    <a:cubicBezTo>
                      <a:pt x="62" y="2"/>
                      <a:pt x="58" y="0"/>
                      <a:pt x="5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6" name="Freeform 241"/>
              <p:cNvSpPr>
                <a:spLocks/>
              </p:cNvSpPr>
              <p:nvPr/>
            </p:nvSpPr>
            <p:spPr bwMode="auto">
              <a:xfrm>
                <a:off x="3786188" y="1524000"/>
                <a:ext cx="222250" cy="173038"/>
              </a:xfrm>
              <a:custGeom>
                <a:avLst/>
                <a:gdLst>
                  <a:gd name="T0" fmla="*/ 4 w 59"/>
                  <a:gd name="T1" fmla="*/ 3 h 46"/>
                  <a:gd name="T2" fmla="*/ 54 w 59"/>
                  <a:gd name="T3" fmla="*/ 44 h 46"/>
                  <a:gd name="T4" fmla="*/ 59 w 59"/>
                  <a:gd name="T5" fmla="*/ 44 h 46"/>
                  <a:gd name="T6" fmla="*/ 3 w 59"/>
                  <a:gd name="T7" fmla="*/ 0 h 46"/>
                  <a:gd name="T8" fmla="*/ 4 w 59"/>
                  <a:gd name="T9" fmla="*/ 3 h 46"/>
                </a:gdLst>
                <a:ahLst/>
                <a:cxnLst>
                  <a:cxn ang="0">
                    <a:pos x="T0" y="T1"/>
                  </a:cxn>
                  <a:cxn ang="0">
                    <a:pos x="T2" y="T3"/>
                  </a:cxn>
                  <a:cxn ang="0">
                    <a:pos x="T4" y="T5"/>
                  </a:cxn>
                  <a:cxn ang="0">
                    <a:pos x="T6" y="T7"/>
                  </a:cxn>
                  <a:cxn ang="0">
                    <a:pos x="T8" y="T9"/>
                  </a:cxn>
                </a:cxnLst>
                <a:rect l="0" t="0" r="r" b="b"/>
                <a:pathLst>
                  <a:path w="59" h="46">
                    <a:moveTo>
                      <a:pt x="4" y="3"/>
                    </a:moveTo>
                    <a:cubicBezTo>
                      <a:pt x="29" y="4"/>
                      <a:pt x="48" y="19"/>
                      <a:pt x="54" y="44"/>
                    </a:cubicBezTo>
                    <a:cubicBezTo>
                      <a:pt x="54" y="45"/>
                      <a:pt x="59" y="46"/>
                      <a:pt x="59" y="44"/>
                    </a:cubicBezTo>
                    <a:cubicBezTo>
                      <a:pt x="52" y="17"/>
                      <a:pt x="30" y="2"/>
                      <a:pt x="3" y="0"/>
                    </a:cubicBezTo>
                    <a:cubicBezTo>
                      <a:pt x="0" y="0"/>
                      <a:pt x="2" y="3"/>
                      <a:pt x="4"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7" name="Freeform 242"/>
              <p:cNvSpPr>
                <a:spLocks/>
              </p:cNvSpPr>
              <p:nvPr/>
            </p:nvSpPr>
            <p:spPr bwMode="auto">
              <a:xfrm>
                <a:off x="3892551" y="1446213"/>
                <a:ext cx="74613" cy="266700"/>
              </a:xfrm>
              <a:custGeom>
                <a:avLst/>
                <a:gdLst>
                  <a:gd name="T0" fmla="*/ 15 w 20"/>
                  <a:gd name="T1" fmla="*/ 2 h 71"/>
                  <a:gd name="T2" fmla="*/ 3 w 20"/>
                  <a:gd name="T3" fmla="*/ 70 h 71"/>
                  <a:gd name="T4" fmla="*/ 8 w 20"/>
                  <a:gd name="T5" fmla="*/ 69 h 71"/>
                  <a:gd name="T6" fmla="*/ 20 w 20"/>
                  <a:gd name="T7" fmla="*/ 2 h 71"/>
                  <a:gd name="T8" fmla="*/ 15 w 20"/>
                  <a:gd name="T9" fmla="*/ 2 h 71"/>
                </a:gdLst>
                <a:ahLst/>
                <a:cxnLst>
                  <a:cxn ang="0">
                    <a:pos x="T0" y="T1"/>
                  </a:cxn>
                  <a:cxn ang="0">
                    <a:pos x="T2" y="T3"/>
                  </a:cxn>
                  <a:cxn ang="0">
                    <a:pos x="T4" y="T5"/>
                  </a:cxn>
                  <a:cxn ang="0">
                    <a:pos x="T6" y="T7"/>
                  </a:cxn>
                  <a:cxn ang="0">
                    <a:pos x="T8" y="T9"/>
                  </a:cxn>
                </a:cxnLst>
                <a:rect l="0" t="0" r="r" b="b"/>
                <a:pathLst>
                  <a:path w="20" h="71">
                    <a:moveTo>
                      <a:pt x="15" y="2"/>
                    </a:moveTo>
                    <a:cubicBezTo>
                      <a:pt x="3" y="21"/>
                      <a:pt x="0" y="48"/>
                      <a:pt x="3" y="70"/>
                    </a:cubicBezTo>
                    <a:cubicBezTo>
                      <a:pt x="3" y="71"/>
                      <a:pt x="8" y="71"/>
                      <a:pt x="8" y="69"/>
                    </a:cubicBezTo>
                    <a:cubicBezTo>
                      <a:pt x="5" y="47"/>
                      <a:pt x="8" y="21"/>
                      <a:pt x="20" y="2"/>
                    </a:cubicBezTo>
                    <a:cubicBezTo>
                      <a:pt x="20" y="1"/>
                      <a:pt x="16" y="0"/>
                      <a:pt x="15"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8" name="Freeform 243"/>
              <p:cNvSpPr>
                <a:spLocks/>
              </p:cNvSpPr>
              <p:nvPr/>
            </p:nvSpPr>
            <p:spPr bwMode="auto">
              <a:xfrm>
                <a:off x="3778251" y="1547813"/>
                <a:ext cx="279400" cy="74613"/>
              </a:xfrm>
              <a:custGeom>
                <a:avLst/>
                <a:gdLst>
                  <a:gd name="T0" fmla="*/ 6 w 74"/>
                  <a:gd name="T1" fmla="*/ 19 h 20"/>
                  <a:gd name="T2" fmla="*/ 69 w 74"/>
                  <a:gd name="T3" fmla="*/ 16 h 20"/>
                  <a:gd name="T4" fmla="*/ 73 w 74"/>
                  <a:gd name="T5" fmla="*/ 15 h 20"/>
                  <a:gd name="T6" fmla="*/ 2 w 74"/>
                  <a:gd name="T7" fmla="*/ 18 h 20"/>
                  <a:gd name="T8" fmla="*/ 6 w 74"/>
                  <a:gd name="T9" fmla="*/ 19 h 20"/>
                </a:gdLst>
                <a:ahLst/>
                <a:cxnLst>
                  <a:cxn ang="0">
                    <a:pos x="T0" y="T1"/>
                  </a:cxn>
                  <a:cxn ang="0">
                    <a:pos x="T2" y="T3"/>
                  </a:cxn>
                  <a:cxn ang="0">
                    <a:pos x="T4" y="T5"/>
                  </a:cxn>
                  <a:cxn ang="0">
                    <a:pos x="T6" y="T7"/>
                  </a:cxn>
                  <a:cxn ang="0">
                    <a:pos x="T8" y="T9"/>
                  </a:cxn>
                </a:cxnLst>
                <a:rect l="0" t="0" r="r" b="b"/>
                <a:pathLst>
                  <a:path w="74" h="20">
                    <a:moveTo>
                      <a:pt x="6" y="19"/>
                    </a:moveTo>
                    <a:cubicBezTo>
                      <a:pt x="25" y="6"/>
                      <a:pt x="49" y="3"/>
                      <a:pt x="69" y="16"/>
                    </a:cubicBezTo>
                    <a:cubicBezTo>
                      <a:pt x="70" y="17"/>
                      <a:pt x="74" y="16"/>
                      <a:pt x="73" y="15"/>
                    </a:cubicBezTo>
                    <a:cubicBezTo>
                      <a:pt x="51" y="0"/>
                      <a:pt x="23" y="4"/>
                      <a:pt x="2" y="18"/>
                    </a:cubicBezTo>
                    <a:cubicBezTo>
                      <a:pt x="0" y="19"/>
                      <a:pt x="5" y="20"/>
                      <a:pt x="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9" name="Freeform 244"/>
              <p:cNvSpPr>
                <a:spLocks/>
              </p:cNvSpPr>
              <p:nvPr/>
            </p:nvSpPr>
            <p:spPr bwMode="auto">
              <a:xfrm>
                <a:off x="3511551" y="749300"/>
                <a:ext cx="411163" cy="812800"/>
              </a:xfrm>
              <a:custGeom>
                <a:avLst/>
                <a:gdLst>
                  <a:gd name="T0" fmla="*/ 108 w 109"/>
                  <a:gd name="T1" fmla="*/ 214 h 216"/>
                  <a:gd name="T2" fmla="*/ 55 w 109"/>
                  <a:gd name="T3" fmla="*/ 102 h 216"/>
                  <a:gd name="T4" fmla="*/ 5 w 109"/>
                  <a:gd name="T5" fmla="*/ 1 h 216"/>
                  <a:gd name="T6" fmla="*/ 1 w 109"/>
                  <a:gd name="T7" fmla="*/ 2 h 216"/>
                  <a:gd name="T8" fmla="*/ 53 w 109"/>
                  <a:gd name="T9" fmla="*/ 109 h 216"/>
                  <a:gd name="T10" fmla="*/ 103 w 109"/>
                  <a:gd name="T11" fmla="*/ 215 h 216"/>
                  <a:gd name="T12" fmla="*/ 108 w 109"/>
                  <a:gd name="T13" fmla="*/ 214 h 216"/>
                </a:gdLst>
                <a:ahLst/>
                <a:cxnLst>
                  <a:cxn ang="0">
                    <a:pos x="T0" y="T1"/>
                  </a:cxn>
                  <a:cxn ang="0">
                    <a:pos x="T2" y="T3"/>
                  </a:cxn>
                  <a:cxn ang="0">
                    <a:pos x="T4" y="T5"/>
                  </a:cxn>
                  <a:cxn ang="0">
                    <a:pos x="T6" y="T7"/>
                  </a:cxn>
                  <a:cxn ang="0">
                    <a:pos x="T8" y="T9"/>
                  </a:cxn>
                  <a:cxn ang="0">
                    <a:pos x="T10" y="T11"/>
                  </a:cxn>
                  <a:cxn ang="0">
                    <a:pos x="T12" y="T13"/>
                  </a:cxn>
                </a:cxnLst>
                <a:rect l="0" t="0" r="r" b="b"/>
                <a:pathLst>
                  <a:path w="109" h="216">
                    <a:moveTo>
                      <a:pt x="108" y="214"/>
                    </a:moveTo>
                    <a:cubicBezTo>
                      <a:pt x="84" y="181"/>
                      <a:pt x="70" y="140"/>
                      <a:pt x="55" y="102"/>
                    </a:cubicBezTo>
                    <a:cubicBezTo>
                      <a:pt x="41" y="68"/>
                      <a:pt x="29" y="30"/>
                      <a:pt x="5" y="1"/>
                    </a:cubicBezTo>
                    <a:cubicBezTo>
                      <a:pt x="5" y="0"/>
                      <a:pt x="0" y="1"/>
                      <a:pt x="1" y="2"/>
                    </a:cubicBezTo>
                    <a:cubicBezTo>
                      <a:pt x="25" y="33"/>
                      <a:pt x="38" y="73"/>
                      <a:pt x="53" y="109"/>
                    </a:cubicBezTo>
                    <a:cubicBezTo>
                      <a:pt x="67" y="145"/>
                      <a:pt x="80" y="183"/>
                      <a:pt x="103" y="215"/>
                    </a:cubicBezTo>
                    <a:cubicBezTo>
                      <a:pt x="104" y="216"/>
                      <a:pt x="109" y="215"/>
                      <a:pt x="108" y="2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0" name="Freeform 245"/>
              <p:cNvSpPr>
                <a:spLocks/>
              </p:cNvSpPr>
              <p:nvPr/>
            </p:nvSpPr>
            <p:spPr bwMode="auto">
              <a:xfrm>
                <a:off x="3887788" y="1539875"/>
                <a:ext cx="65088" cy="68263"/>
              </a:xfrm>
              <a:custGeom>
                <a:avLst/>
                <a:gdLst>
                  <a:gd name="T0" fmla="*/ 14 w 17"/>
                  <a:gd name="T1" fmla="*/ 4 h 18"/>
                  <a:gd name="T2" fmla="*/ 4 w 17"/>
                  <a:gd name="T3" fmla="*/ 3 h 18"/>
                  <a:gd name="T4" fmla="*/ 3 w 17"/>
                  <a:gd name="T5" fmla="*/ 14 h 18"/>
                  <a:gd name="T6" fmla="*/ 13 w 17"/>
                  <a:gd name="T7" fmla="*/ 15 h 18"/>
                  <a:gd name="T8" fmla="*/ 14 w 17"/>
                  <a:gd name="T9" fmla="*/ 4 h 18"/>
                </a:gdLst>
                <a:ahLst/>
                <a:cxnLst>
                  <a:cxn ang="0">
                    <a:pos x="T0" y="T1"/>
                  </a:cxn>
                  <a:cxn ang="0">
                    <a:pos x="T2" y="T3"/>
                  </a:cxn>
                  <a:cxn ang="0">
                    <a:pos x="T4" y="T5"/>
                  </a:cxn>
                  <a:cxn ang="0">
                    <a:pos x="T6" y="T7"/>
                  </a:cxn>
                  <a:cxn ang="0">
                    <a:pos x="T8" y="T9"/>
                  </a:cxn>
                </a:cxnLst>
                <a:rect l="0" t="0" r="r" b="b"/>
                <a:pathLst>
                  <a:path w="17" h="18">
                    <a:moveTo>
                      <a:pt x="14" y="4"/>
                    </a:moveTo>
                    <a:cubicBezTo>
                      <a:pt x="12" y="1"/>
                      <a:pt x="7" y="0"/>
                      <a:pt x="4" y="3"/>
                    </a:cubicBezTo>
                    <a:cubicBezTo>
                      <a:pt x="0" y="6"/>
                      <a:pt x="0" y="10"/>
                      <a:pt x="3" y="14"/>
                    </a:cubicBezTo>
                    <a:cubicBezTo>
                      <a:pt x="5" y="17"/>
                      <a:pt x="10" y="18"/>
                      <a:pt x="13" y="15"/>
                    </a:cubicBezTo>
                    <a:cubicBezTo>
                      <a:pt x="17" y="12"/>
                      <a:pt x="17" y="7"/>
                      <a:pt x="14"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1" name="Freeform 246"/>
              <p:cNvSpPr>
                <a:spLocks/>
              </p:cNvSpPr>
              <p:nvPr/>
            </p:nvSpPr>
            <p:spPr bwMode="auto">
              <a:xfrm>
                <a:off x="3556001" y="60325"/>
                <a:ext cx="196850" cy="77788"/>
              </a:xfrm>
              <a:custGeom>
                <a:avLst/>
                <a:gdLst>
                  <a:gd name="T0" fmla="*/ 46 w 52"/>
                  <a:gd name="T1" fmla="*/ 11 h 21"/>
                  <a:gd name="T2" fmla="*/ 6 w 52"/>
                  <a:gd name="T3" fmla="*/ 1 h 21"/>
                  <a:gd name="T4" fmla="*/ 1 w 52"/>
                  <a:gd name="T5" fmla="*/ 1 h 21"/>
                  <a:gd name="T6" fmla="*/ 50 w 52"/>
                  <a:gd name="T7" fmla="*/ 13 h 21"/>
                  <a:gd name="T8" fmla="*/ 46 w 52"/>
                  <a:gd name="T9" fmla="*/ 11 h 21"/>
                </a:gdLst>
                <a:ahLst/>
                <a:cxnLst>
                  <a:cxn ang="0">
                    <a:pos x="T0" y="T1"/>
                  </a:cxn>
                  <a:cxn ang="0">
                    <a:pos x="T2" y="T3"/>
                  </a:cxn>
                  <a:cxn ang="0">
                    <a:pos x="T4" y="T5"/>
                  </a:cxn>
                  <a:cxn ang="0">
                    <a:pos x="T6" y="T7"/>
                  </a:cxn>
                  <a:cxn ang="0">
                    <a:pos x="T8" y="T9"/>
                  </a:cxn>
                </a:cxnLst>
                <a:rect l="0" t="0" r="r" b="b"/>
                <a:pathLst>
                  <a:path w="52" h="21">
                    <a:moveTo>
                      <a:pt x="46" y="11"/>
                    </a:moveTo>
                    <a:cubicBezTo>
                      <a:pt x="31" y="18"/>
                      <a:pt x="16" y="15"/>
                      <a:pt x="6" y="1"/>
                    </a:cubicBezTo>
                    <a:cubicBezTo>
                      <a:pt x="5" y="0"/>
                      <a:pt x="0" y="0"/>
                      <a:pt x="1" y="1"/>
                    </a:cubicBezTo>
                    <a:cubicBezTo>
                      <a:pt x="13" y="18"/>
                      <a:pt x="32" y="21"/>
                      <a:pt x="50" y="13"/>
                    </a:cubicBezTo>
                    <a:cubicBezTo>
                      <a:pt x="52" y="12"/>
                      <a:pt x="47" y="11"/>
                      <a:pt x="46" y="1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 name="Freeform 247"/>
              <p:cNvSpPr>
                <a:spLocks/>
              </p:cNvSpPr>
              <p:nvPr/>
            </p:nvSpPr>
            <p:spPr bwMode="auto">
              <a:xfrm>
                <a:off x="3582988" y="19050"/>
                <a:ext cx="98425" cy="157163"/>
              </a:xfrm>
              <a:custGeom>
                <a:avLst/>
                <a:gdLst>
                  <a:gd name="T0" fmla="*/ 6 w 26"/>
                  <a:gd name="T1" fmla="*/ 41 h 42"/>
                  <a:gd name="T2" fmla="*/ 22 w 26"/>
                  <a:gd name="T3" fmla="*/ 2 h 42"/>
                  <a:gd name="T4" fmla="*/ 17 w 26"/>
                  <a:gd name="T5" fmla="*/ 1 h 42"/>
                  <a:gd name="T6" fmla="*/ 1 w 26"/>
                  <a:gd name="T7" fmla="*/ 39 h 42"/>
                  <a:gd name="T8" fmla="*/ 6 w 26"/>
                  <a:gd name="T9" fmla="*/ 41 h 42"/>
                </a:gdLst>
                <a:ahLst/>
                <a:cxnLst>
                  <a:cxn ang="0">
                    <a:pos x="T0" y="T1"/>
                  </a:cxn>
                  <a:cxn ang="0">
                    <a:pos x="T2" y="T3"/>
                  </a:cxn>
                  <a:cxn ang="0">
                    <a:pos x="T4" y="T5"/>
                  </a:cxn>
                  <a:cxn ang="0">
                    <a:pos x="T6" y="T7"/>
                  </a:cxn>
                  <a:cxn ang="0">
                    <a:pos x="T8" y="T9"/>
                  </a:cxn>
                </a:cxnLst>
                <a:rect l="0" t="0" r="r" b="b"/>
                <a:pathLst>
                  <a:path w="26" h="42">
                    <a:moveTo>
                      <a:pt x="6" y="41"/>
                    </a:moveTo>
                    <a:cubicBezTo>
                      <a:pt x="20" y="32"/>
                      <a:pt x="26" y="18"/>
                      <a:pt x="22" y="2"/>
                    </a:cubicBezTo>
                    <a:cubicBezTo>
                      <a:pt x="22" y="0"/>
                      <a:pt x="17" y="0"/>
                      <a:pt x="17" y="1"/>
                    </a:cubicBezTo>
                    <a:cubicBezTo>
                      <a:pt x="21" y="17"/>
                      <a:pt x="15" y="31"/>
                      <a:pt x="1" y="39"/>
                    </a:cubicBezTo>
                    <a:cubicBezTo>
                      <a:pt x="0" y="40"/>
                      <a:pt x="5" y="42"/>
                      <a:pt x="6"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3" name="Freeform 248"/>
              <p:cNvSpPr>
                <a:spLocks/>
              </p:cNvSpPr>
              <p:nvPr/>
            </p:nvSpPr>
            <p:spPr bwMode="auto">
              <a:xfrm>
                <a:off x="3594101" y="33337"/>
                <a:ext cx="123825" cy="139700"/>
              </a:xfrm>
              <a:custGeom>
                <a:avLst/>
                <a:gdLst>
                  <a:gd name="T0" fmla="*/ 32 w 33"/>
                  <a:gd name="T1" fmla="*/ 34 h 37"/>
                  <a:gd name="T2" fmla="*/ 5 w 33"/>
                  <a:gd name="T3" fmla="*/ 1 h 37"/>
                  <a:gd name="T4" fmla="*/ 0 w 33"/>
                  <a:gd name="T5" fmla="*/ 2 h 37"/>
                  <a:gd name="T6" fmla="*/ 28 w 33"/>
                  <a:gd name="T7" fmla="*/ 36 h 37"/>
                  <a:gd name="T8" fmla="*/ 32 w 33"/>
                  <a:gd name="T9" fmla="*/ 34 h 37"/>
                </a:gdLst>
                <a:ahLst/>
                <a:cxnLst>
                  <a:cxn ang="0">
                    <a:pos x="T0" y="T1"/>
                  </a:cxn>
                  <a:cxn ang="0">
                    <a:pos x="T2" y="T3"/>
                  </a:cxn>
                  <a:cxn ang="0">
                    <a:pos x="T4" y="T5"/>
                  </a:cxn>
                  <a:cxn ang="0">
                    <a:pos x="T6" y="T7"/>
                  </a:cxn>
                  <a:cxn ang="0">
                    <a:pos x="T8" y="T9"/>
                  </a:cxn>
                </a:cxnLst>
                <a:rect l="0" t="0" r="r" b="b"/>
                <a:pathLst>
                  <a:path w="33" h="37">
                    <a:moveTo>
                      <a:pt x="32" y="34"/>
                    </a:moveTo>
                    <a:cubicBezTo>
                      <a:pt x="20" y="28"/>
                      <a:pt x="10" y="14"/>
                      <a:pt x="5" y="1"/>
                    </a:cubicBezTo>
                    <a:cubicBezTo>
                      <a:pt x="5" y="0"/>
                      <a:pt x="0" y="1"/>
                      <a:pt x="0" y="2"/>
                    </a:cubicBezTo>
                    <a:cubicBezTo>
                      <a:pt x="5" y="15"/>
                      <a:pt x="15" y="29"/>
                      <a:pt x="28" y="36"/>
                    </a:cubicBezTo>
                    <a:cubicBezTo>
                      <a:pt x="29" y="37"/>
                      <a:pt x="33" y="35"/>
                      <a:pt x="32"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4" name="Freeform 249"/>
              <p:cNvSpPr>
                <a:spLocks/>
              </p:cNvSpPr>
              <p:nvPr/>
            </p:nvSpPr>
            <p:spPr bwMode="auto">
              <a:xfrm>
                <a:off x="3552826" y="49212"/>
                <a:ext cx="165100" cy="85725"/>
              </a:xfrm>
              <a:custGeom>
                <a:avLst/>
                <a:gdLst>
                  <a:gd name="T0" fmla="*/ 3 w 44"/>
                  <a:gd name="T1" fmla="*/ 21 h 23"/>
                  <a:gd name="T2" fmla="*/ 44 w 44"/>
                  <a:gd name="T3" fmla="*/ 2 h 23"/>
                  <a:gd name="T4" fmla="*/ 39 w 44"/>
                  <a:gd name="T5" fmla="*/ 2 h 23"/>
                  <a:gd name="T6" fmla="*/ 4 w 44"/>
                  <a:gd name="T7" fmla="*/ 19 h 23"/>
                  <a:gd name="T8" fmla="*/ 3 w 44"/>
                  <a:gd name="T9" fmla="*/ 21 h 23"/>
                </a:gdLst>
                <a:ahLst/>
                <a:cxnLst>
                  <a:cxn ang="0">
                    <a:pos x="T0" y="T1"/>
                  </a:cxn>
                  <a:cxn ang="0">
                    <a:pos x="T2" y="T3"/>
                  </a:cxn>
                  <a:cxn ang="0">
                    <a:pos x="T4" y="T5"/>
                  </a:cxn>
                  <a:cxn ang="0">
                    <a:pos x="T6" y="T7"/>
                  </a:cxn>
                  <a:cxn ang="0">
                    <a:pos x="T8" y="T9"/>
                  </a:cxn>
                </a:cxnLst>
                <a:rect l="0" t="0" r="r" b="b"/>
                <a:pathLst>
                  <a:path w="44" h="23">
                    <a:moveTo>
                      <a:pt x="3" y="21"/>
                    </a:moveTo>
                    <a:cubicBezTo>
                      <a:pt x="19" y="23"/>
                      <a:pt x="36" y="17"/>
                      <a:pt x="44" y="2"/>
                    </a:cubicBezTo>
                    <a:cubicBezTo>
                      <a:pt x="44" y="1"/>
                      <a:pt x="39" y="0"/>
                      <a:pt x="39" y="2"/>
                    </a:cubicBezTo>
                    <a:cubicBezTo>
                      <a:pt x="32" y="14"/>
                      <a:pt x="19" y="21"/>
                      <a:pt x="4" y="19"/>
                    </a:cubicBezTo>
                    <a:cubicBezTo>
                      <a:pt x="2" y="19"/>
                      <a:pt x="0" y="21"/>
                      <a:pt x="3" y="2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5" name="Freeform 250"/>
              <p:cNvSpPr>
                <a:spLocks/>
              </p:cNvSpPr>
              <p:nvPr/>
            </p:nvSpPr>
            <p:spPr bwMode="auto">
              <a:xfrm>
                <a:off x="3541713" y="120650"/>
                <a:ext cx="115888" cy="669925"/>
              </a:xfrm>
              <a:custGeom>
                <a:avLst/>
                <a:gdLst>
                  <a:gd name="T0" fmla="*/ 26 w 31"/>
                  <a:gd name="T1" fmla="*/ 1 h 178"/>
                  <a:gd name="T2" fmla="*/ 0 w 31"/>
                  <a:gd name="T3" fmla="*/ 177 h 178"/>
                  <a:gd name="T4" fmla="*/ 5 w 31"/>
                  <a:gd name="T5" fmla="*/ 176 h 178"/>
                  <a:gd name="T6" fmla="*/ 31 w 31"/>
                  <a:gd name="T7" fmla="*/ 1 h 178"/>
                  <a:gd name="T8" fmla="*/ 26 w 31"/>
                  <a:gd name="T9" fmla="*/ 1 h 178"/>
                </a:gdLst>
                <a:ahLst/>
                <a:cxnLst>
                  <a:cxn ang="0">
                    <a:pos x="T0" y="T1"/>
                  </a:cxn>
                  <a:cxn ang="0">
                    <a:pos x="T2" y="T3"/>
                  </a:cxn>
                  <a:cxn ang="0">
                    <a:pos x="T4" y="T5"/>
                  </a:cxn>
                  <a:cxn ang="0">
                    <a:pos x="T6" y="T7"/>
                  </a:cxn>
                  <a:cxn ang="0">
                    <a:pos x="T8" y="T9"/>
                  </a:cxn>
                </a:cxnLst>
                <a:rect l="0" t="0" r="r" b="b"/>
                <a:pathLst>
                  <a:path w="31" h="178">
                    <a:moveTo>
                      <a:pt x="26" y="1"/>
                    </a:moveTo>
                    <a:cubicBezTo>
                      <a:pt x="18" y="60"/>
                      <a:pt x="11" y="118"/>
                      <a:pt x="0" y="177"/>
                    </a:cubicBezTo>
                    <a:cubicBezTo>
                      <a:pt x="0" y="178"/>
                      <a:pt x="5" y="178"/>
                      <a:pt x="5" y="176"/>
                    </a:cubicBezTo>
                    <a:cubicBezTo>
                      <a:pt x="16" y="118"/>
                      <a:pt x="23" y="59"/>
                      <a:pt x="31" y="1"/>
                    </a:cubicBezTo>
                    <a:cubicBezTo>
                      <a:pt x="31" y="0"/>
                      <a:pt x="26" y="0"/>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6" name="Freeform 251"/>
              <p:cNvSpPr>
                <a:spLocks/>
              </p:cNvSpPr>
              <p:nvPr/>
            </p:nvSpPr>
            <p:spPr bwMode="auto">
              <a:xfrm>
                <a:off x="3632201" y="90487"/>
                <a:ext cx="38100" cy="41275"/>
              </a:xfrm>
              <a:custGeom>
                <a:avLst/>
                <a:gdLst>
                  <a:gd name="T0" fmla="*/ 9 w 10"/>
                  <a:gd name="T1" fmla="*/ 6 h 11"/>
                  <a:gd name="T2" fmla="*/ 4 w 10"/>
                  <a:gd name="T3" fmla="*/ 10 h 11"/>
                  <a:gd name="T4" fmla="*/ 0 w 10"/>
                  <a:gd name="T5" fmla="*/ 5 h 11"/>
                  <a:gd name="T6" fmla="*/ 6 w 10"/>
                  <a:gd name="T7" fmla="*/ 1 h 11"/>
                  <a:gd name="T8" fmla="*/ 9 w 10"/>
                  <a:gd name="T9" fmla="*/ 6 h 11"/>
                </a:gdLst>
                <a:ahLst/>
                <a:cxnLst>
                  <a:cxn ang="0">
                    <a:pos x="T0" y="T1"/>
                  </a:cxn>
                  <a:cxn ang="0">
                    <a:pos x="T2" y="T3"/>
                  </a:cxn>
                  <a:cxn ang="0">
                    <a:pos x="T4" y="T5"/>
                  </a:cxn>
                  <a:cxn ang="0">
                    <a:pos x="T6" y="T7"/>
                  </a:cxn>
                  <a:cxn ang="0">
                    <a:pos x="T8" y="T9"/>
                  </a:cxn>
                </a:cxnLst>
                <a:rect l="0" t="0" r="r" b="b"/>
                <a:pathLst>
                  <a:path w="10" h="11">
                    <a:moveTo>
                      <a:pt x="9" y="6"/>
                    </a:moveTo>
                    <a:cubicBezTo>
                      <a:pt x="9" y="9"/>
                      <a:pt x="6" y="11"/>
                      <a:pt x="4" y="10"/>
                    </a:cubicBezTo>
                    <a:cubicBezTo>
                      <a:pt x="1" y="10"/>
                      <a:pt x="0" y="7"/>
                      <a:pt x="0" y="5"/>
                    </a:cubicBezTo>
                    <a:cubicBezTo>
                      <a:pt x="0" y="2"/>
                      <a:pt x="3" y="0"/>
                      <a:pt x="6" y="1"/>
                    </a:cubicBezTo>
                    <a:cubicBezTo>
                      <a:pt x="8" y="1"/>
                      <a:pt x="10" y="4"/>
                      <a:pt x="9"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7" name="Freeform 252"/>
              <p:cNvSpPr>
                <a:spLocks/>
              </p:cNvSpPr>
              <p:nvPr/>
            </p:nvSpPr>
            <p:spPr bwMode="auto">
              <a:xfrm>
                <a:off x="3887788" y="-46038"/>
                <a:ext cx="173038" cy="112713"/>
              </a:xfrm>
              <a:custGeom>
                <a:avLst/>
                <a:gdLst>
                  <a:gd name="T0" fmla="*/ 40 w 46"/>
                  <a:gd name="T1" fmla="*/ 26 h 30"/>
                  <a:gd name="T2" fmla="*/ 6 w 46"/>
                  <a:gd name="T3" fmla="*/ 2 h 30"/>
                  <a:gd name="T4" fmla="*/ 1 w 46"/>
                  <a:gd name="T5" fmla="*/ 1 h 30"/>
                  <a:gd name="T6" fmla="*/ 42 w 46"/>
                  <a:gd name="T7" fmla="*/ 28 h 30"/>
                  <a:gd name="T8" fmla="*/ 40 w 46"/>
                  <a:gd name="T9" fmla="*/ 26 h 30"/>
                </a:gdLst>
                <a:ahLst/>
                <a:cxnLst>
                  <a:cxn ang="0">
                    <a:pos x="T0" y="T1"/>
                  </a:cxn>
                  <a:cxn ang="0">
                    <a:pos x="T2" y="T3"/>
                  </a:cxn>
                  <a:cxn ang="0">
                    <a:pos x="T4" y="T5"/>
                  </a:cxn>
                  <a:cxn ang="0">
                    <a:pos x="T6" y="T7"/>
                  </a:cxn>
                  <a:cxn ang="0">
                    <a:pos x="T8" y="T9"/>
                  </a:cxn>
                </a:cxnLst>
                <a:rect l="0" t="0" r="r" b="b"/>
                <a:pathLst>
                  <a:path w="46" h="30">
                    <a:moveTo>
                      <a:pt x="40" y="26"/>
                    </a:moveTo>
                    <a:cubicBezTo>
                      <a:pt x="23" y="27"/>
                      <a:pt x="10" y="18"/>
                      <a:pt x="6" y="2"/>
                    </a:cubicBezTo>
                    <a:cubicBezTo>
                      <a:pt x="5" y="0"/>
                      <a:pt x="0" y="0"/>
                      <a:pt x="1" y="1"/>
                    </a:cubicBezTo>
                    <a:cubicBezTo>
                      <a:pt x="6" y="21"/>
                      <a:pt x="23" y="30"/>
                      <a:pt x="42" y="28"/>
                    </a:cubicBezTo>
                    <a:cubicBezTo>
                      <a:pt x="46" y="28"/>
                      <a:pt x="42" y="26"/>
                      <a:pt x="40"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8" name="Freeform 253"/>
              <p:cNvSpPr>
                <a:spLocks/>
              </p:cNvSpPr>
              <p:nvPr/>
            </p:nvSpPr>
            <p:spPr bwMode="auto">
              <a:xfrm>
                <a:off x="3873501" y="-57150"/>
                <a:ext cx="134938" cy="131763"/>
              </a:xfrm>
              <a:custGeom>
                <a:avLst/>
                <a:gdLst>
                  <a:gd name="T0" fmla="*/ 6 w 36"/>
                  <a:gd name="T1" fmla="*/ 34 h 35"/>
                  <a:gd name="T2" fmla="*/ 35 w 36"/>
                  <a:gd name="T3" fmla="*/ 3 h 35"/>
                  <a:gd name="T4" fmla="*/ 30 w 36"/>
                  <a:gd name="T5" fmla="*/ 2 h 35"/>
                  <a:gd name="T6" fmla="*/ 3 w 36"/>
                  <a:gd name="T7" fmla="*/ 32 h 35"/>
                  <a:gd name="T8" fmla="*/ 6 w 36"/>
                  <a:gd name="T9" fmla="*/ 34 h 35"/>
                </a:gdLst>
                <a:ahLst/>
                <a:cxnLst>
                  <a:cxn ang="0">
                    <a:pos x="T0" y="T1"/>
                  </a:cxn>
                  <a:cxn ang="0">
                    <a:pos x="T2" y="T3"/>
                  </a:cxn>
                  <a:cxn ang="0">
                    <a:pos x="T4" y="T5"/>
                  </a:cxn>
                  <a:cxn ang="0">
                    <a:pos x="T6" y="T7"/>
                  </a:cxn>
                  <a:cxn ang="0">
                    <a:pos x="T8" y="T9"/>
                  </a:cxn>
                </a:cxnLst>
                <a:rect l="0" t="0" r="r" b="b"/>
                <a:pathLst>
                  <a:path w="36" h="35">
                    <a:moveTo>
                      <a:pt x="6" y="34"/>
                    </a:moveTo>
                    <a:cubicBezTo>
                      <a:pt x="22" y="31"/>
                      <a:pt x="34" y="20"/>
                      <a:pt x="35" y="3"/>
                    </a:cubicBezTo>
                    <a:cubicBezTo>
                      <a:pt x="36" y="1"/>
                      <a:pt x="31" y="0"/>
                      <a:pt x="30" y="2"/>
                    </a:cubicBezTo>
                    <a:cubicBezTo>
                      <a:pt x="29" y="18"/>
                      <a:pt x="18" y="29"/>
                      <a:pt x="3" y="32"/>
                    </a:cubicBezTo>
                    <a:cubicBezTo>
                      <a:pt x="0" y="33"/>
                      <a:pt x="5" y="35"/>
                      <a:pt x="6"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9" name="Freeform 254"/>
              <p:cNvSpPr>
                <a:spLocks/>
              </p:cNvSpPr>
              <p:nvPr/>
            </p:nvSpPr>
            <p:spPr bwMode="auto">
              <a:xfrm>
                <a:off x="3933826" y="-57150"/>
                <a:ext cx="71438" cy="166688"/>
              </a:xfrm>
              <a:custGeom>
                <a:avLst/>
                <a:gdLst>
                  <a:gd name="T0" fmla="*/ 18 w 19"/>
                  <a:gd name="T1" fmla="*/ 42 h 44"/>
                  <a:gd name="T2" fmla="*/ 5 w 19"/>
                  <a:gd name="T3" fmla="*/ 1 h 44"/>
                  <a:gd name="T4" fmla="*/ 0 w 19"/>
                  <a:gd name="T5" fmla="*/ 2 h 44"/>
                  <a:gd name="T6" fmla="*/ 14 w 19"/>
                  <a:gd name="T7" fmla="*/ 43 h 44"/>
                  <a:gd name="T8" fmla="*/ 18 w 19"/>
                  <a:gd name="T9" fmla="*/ 42 h 44"/>
                </a:gdLst>
                <a:ahLst/>
                <a:cxnLst>
                  <a:cxn ang="0">
                    <a:pos x="T0" y="T1"/>
                  </a:cxn>
                  <a:cxn ang="0">
                    <a:pos x="T2" y="T3"/>
                  </a:cxn>
                  <a:cxn ang="0">
                    <a:pos x="T4" y="T5"/>
                  </a:cxn>
                  <a:cxn ang="0">
                    <a:pos x="T6" y="T7"/>
                  </a:cxn>
                  <a:cxn ang="0">
                    <a:pos x="T8" y="T9"/>
                  </a:cxn>
                </a:cxnLst>
                <a:rect l="0" t="0" r="r" b="b"/>
                <a:pathLst>
                  <a:path w="19" h="44">
                    <a:moveTo>
                      <a:pt x="18" y="42"/>
                    </a:moveTo>
                    <a:cubicBezTo>
                      <a:pt x="9" y="31"/>
                      <a:pt x="5" y="15"/>
                      <a:pt x="5" y="1"/>
                    </a:cubicBezTo>
                    <a:cubicBezTo>
                      <a:pt x="5" y="0"/>
                      <a:pt x="0" y="0"/>
                      <a:pt x="0" y="2"/>
                    </a:cubicBezTo>
                    <a:cubicBezTo>
                      <a:pt x="0" y="16"/>
                      <a:pt x="5" y="32"/>
                      <a:pt x="14" y="43"/>
                    </a:cubicBezTo>
                    <a:cubicBezTo>
                      <a:pt x="14" y="44"/>
                      <a:pt x="19" y="43"/>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0" name="Freeform 255"/>
              <p:cNvSpPr>
                <a:spLocks/>
              </p:cNvSpPr>
              <p:nvPr/>
            </p:nvSpPr>
            <p:spPr bwMode="auto">
              <a:xfrm>
                <a:off x="3862388" y="-4763"/>
                <a:ext cx="184150" cy="49213"/>
              </a:xfrm>
              <a:custGeom>
                <a:avLst/>
                <a:gdLst>
                  <a:gd name="T0" fmla="*/ 2 w 49"/>
                  <a:gd name="T1" fmla="*/ 6 h 13"/>
                  <a:gd name="T2" fmla="*/ 48 w 49"/>
                  <a:gd name="T3" fmla="*/ 1 h 13"/>
                  <a:gd name="T4" fmla="*/ 43 w 49"/>
                  <a:gd name="T5" fmla="*/ 1 h 13"/>
                  <a:gd name="T6" fmla="*/ 6 w 49"/>
                  <a:gd name="T7" fmla="*/ 5 h 13"/>
                  <a:gd name="T8" fmla="*/ 2 w 49"/>
                  <a:gd name="T9" fmla="*/ 6 h 13"/>
                </a:gdLst>
                <a:ahLst/>
                <a:cxnLst>
                  <a:cxn ang="0">
                    <a:pos x="T0" y="T1"/>
                  </a:cxn>
                  <a:cxn ang="0">
                    <a:pos x="T2" y="T3"/>
                  </a:cxn>
                  <a:cxn ang="0">
                    <a:pos x="T4" y="T5"/>
                  </a:cxn>
                  <a:cxn ang="0">
                    <a:pos x="T6" y="T7"/>
                  </a:cxn>
                  <a:cxn ang="0">
                    <a:pos x="T8" y="T9"/>
                  </a:cxn>
                </a:cxnLst>
                <a:rect l="0" t="0" r="r" b="b"/>
                <a:pathLst>
                  <a:path w="49" h="13">
                    <a:moveTo>
                      <a:pt x="2" y="6"/>
                    </a:moveTo>
                    <a:cubicBezTo>
                      <a:pt x="17" y="13"/>
                      <a:pt x="35" y="13"/>
                      <a:pt x="48" y="1"/>
                    </a:cubicBezTo>
                    <a:cubicBezTo>
                      <a:pt x="49" y="0"/>
                      <a:pt x="44" y="0"/>
                      <a:pt x="43" y="1"/>
                    </a:cubicBezTo>
                    <a:cubicBezTo>
                      <a:pt x="33" y="10"/>
                      <a:pt x="19" y="11"/>
                      <a:pt x="6" y="5"/>
                    </a:cubicBezTo>
                    <a:cubicBezTo>
                      <a:pt x="5" y="4"/>
                      <a:pt x="0" y="5"/>
                      <a:pt x="2"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1" name="Freeform 256"/>
              <p:cNvSpPr>
                <a:spLocks/>
              </p:cNvSpPr>
              <p:nvPr/>
            </p:nvSpPr>
            <p:spPr bwMode="auto">
              <a:xfrm>
                <a:off x="3552826" y="36512"/>
                <a:ext cx="414338" cy="712788"/>
              </a:xfrm>
              <a:custGeom>
                <a:avLst/>
                <a:gdLst>
                  <a:gd name="T0" fmla="*/ 104 w 110"/>
                  <a:gd name="T1" fmla="*/ 1 h 189"/>
                  <a:gd name="T2" fmla="*/ 0 w 110"/>
                  <a:gd name="T3" fmla="*/ 188 h 189"/>
                  <a:gd name="T4" fmla="*/ 5 w 110"/>
                  <a:gd name="T5" fmla="*/ 188 h 189"/>
                  <a:gd name="T6" fmla="*/ 109 w 110"/>
                  <a:gd name="T7" fmla="*/ 2 h 189"/>
                  <a:gd name="T8" fmla="*/ 104 w 110"/>
                  <a:gd name="T9" fmla="*/ 1 h 189"/>
                </a:gdLst>
                <a:ahLst/>
                <a:cxnLst>
                  <a:cxn ang="0">
                    <a:pos x="T0" y="T1"/>
                  </a:cxn>
                  <a:cxn ang="0">
                    <a:pos x="T2" y="T3"/>
                  </a:cxn>
                  <a:cxn ang="0">
                    <a:pos x="T4" y="T5"/>
                  </a:cxn>
                  <a:cxn ang="0">
                    <a:pos x="T6" y="T7"/>
                  </a:cxn>
                  <a:cxn ang="0">
                    <a:pos x="T8" y="T9"/>
                  </a:cxn>
                </a:cxnLst>
                <a:rect l="0" t="0" r="r" b="b"/>
                <a:pathLst>
                  <a:path w="110" h="189">
                    <a:moveTo>
                      <a:pt x="104" y="1"/>
                    </a:moveTo>
                    <a:cubicBezTo>
                      <a:pt x="71" y="64"/>
                      <a:pt x="37" y="127"/>
                      <a:pt x="0" y="188"/>
                    </a:cubicBezTo>
                    <a:cubicBezTo>
                      <a:pt x="0" y="189"/>
                      <a:pt x="5" y="189"/>
                      <a:pt x="5" y="188"/>
                    </a:cubicBezTo>
                    <a:cubicBezTo>
                      <a:pt x="42" y="127"/>
                      <a:pt x="75" y="64"/>
                      <a:pt x="109" y="2"/>
                    </a:cubicBezTo>
                    <a:cubicBezTo>
                      <a:pt x="110" y="0"/>
                      <a:pt x="105" y="0"/>
                      <a:pt x="10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2" name="Freeform 257"/>
              <p:cNvSpPr>
                <a:spLocks/>
              </p:cNvSpPr>
              <p:nvPr/>
            </p:nvSpPr>
            <p:spPr bwMode="auto">
              <a:xfrm>
                <a:off x="3940176" y="11112"/>
                <a:ext cx="38100" cy="41275"/>
              </a:xfrm>
              <a:custGeom>
                <a:avLst/>
                <a:gdLst>
                  <a:gd name="T0" fmla="*/ 9 w 10"/>
                  <a:gd name="T1" fmla="*/ 8 h 11"/>
                  <a:gd name="T2" fmla="*/ 3 w 10"/>
                  <a:gd name="T3" fmla="*/ 9 h 11"/>
                  <a:gd name="T4" fmla="*/ 1 w 10"/>
                  <a:gd name="T5" fmla="*/ 3 h 11"/>
                  <a:gd name="T6" fmla="*/ 7 w 10"/>
                  <a:gd name="T7" fmla="*/ 1 h 11"/>
                  <a:gd name="T8" fmla="*/ 9 w 10"/>
                  <a:gd name="T9" fmla="*/ 8 h 11"/>
                </a:gdLst>
                <a:ahLst/>
                <a:cxnLst>
                  <a:cxn ang="0">
                    <a:pos x="T0" y="T1"/>
                  </a:cxn>
                  <a:cxn ang="0">
                    <a:pos x="T2" y="T3"/>
                  </a:cxn>
                  <a:cxn ang="0">
                    <a:pos x="T4" y="T5"/>
                  </a:cxn>
                  <a:cxn ang="0">
                    <a:pos x="T6" y="T7"/>
                  </a:cxn>
                  <a:cxn ang="0">
                    <a:pos x="T8" y="T9"/>
                  </a:cxn>
                </a:cxnLst>
                <a:rect l="0" t="0" r="r" b="b"/>
                <a:pathLst>
                  <a:path w="10" h="11">
                    <a:moveTo>
                      <a:pt x="9" y="8"/>
                    </a:moveTo>
                    <a:cubicBezTo>
                      <a:pt x="8" y="10"/>
                      <a:pt x="5" y="11"/>
                      <a:pt x="3" y="9"/>
                    </a:cubicBezTo>
                    <a:cubicBezTo>
                      <a:pt x="0" y="8"/>
                      <a:pt x="0" y="5"/>
                      <a:pt x="1" y="3"/>
                    </a:cubicBezTo>
                    <a:cubicBezTo>
                      <a:pt x="2" y="1"/>
                      <a:pt x="5" y="0"/>
                      <a:pt x="7" y="1"/>
                    </a:cubicBezTo>
                    <a:cubicBezTo>
                      <a:pt x="10" y="3"/>
                      <a:pt x="10" y="6"/>
                      <a:pt x="9"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3" name="Freeform 258"/>
              <p:cNvSpPr>
                <a:spLocks/>
              </p:cNvSpPr>
              <p:nvPr/>
            </p:nvSpPr>
            <p:spPr bwMode="auto">
              <a:xfrm>
                <a:off x="4016376" y="247650"/>
                <a:ext cx="131763" cy="155575"/>
              </a:xfrm>
              <a:custGeom>
                <a:avLst/>
                <a:gdLst>
                  <a:gd name="T0" fmla="*/ 32 w 35"/>
                  <a:gd name="T1" fmla="*/ 39 h 41"/>
                  <a:gd name="T2" fmla="*/ 7 w 35"/>
                  <a:gd name="T3" fmla="*/ 2 h 41"/>
                  <a:gd name="T4" fmla="*/ 2 w 35"/>
                  <a:gd name="T5" fmla="*/ 1 h 41"/>
                  <a:gd name="T6" fmla="*/ 30 w 35"/>
                  <a:gd name="T7" fmla="*/ 40 h 41"/>
                  <a:gd name="T8" fmla="*/ 32 w 35"/>
                  <a:gd name="T9" fmla="*/ 39 h 41"/>
                </a:gdLst>
                <a:ahLst/>
                <a:cxnLst>
                  <a:cxn ang="0">
                    <a:pos x="T0" y="T1"/>
                  </a:cxn>
                  <a:cxn ang="0">
                    <a:pos x="T2" y="T3"/>
                  </a:cxn>
                  <a:cxn ang="0">
                    <a:pos x="T4" y="T5"/>
                  </a:cxn>
                  <a:cxn ang="0">
                    <a:pos x="T6" y="T7"/>
                  </a:cxn>
                  <a:cxn ang="0">
                    <a:pos x="T8" y="T9"/>
                  </a:cxn>
                </a:cxnLst>
                <a:rect l="0" t="0" r="r" b="b"/>
                <a:pathLst>
                  <a:path w="35" h="41">
                    <a:moveTo>
                      <a:pt x="32" y="39"/>
                    </a:moveTo>
                    <a:cubicBezTo>
                      <a:pt x="15" y="33"/>
                      <a:pt x="5" y="19"/>
                      <a:pt x="7" y="2"/>
                    </a:cubicBezTo>
                    <a:cubicBezTo>
                      <a:pt x="7" y="1"/>
                      <a:pt x="2" y="0"/>
                      <a:pt x="2" y="1"/>
                    </a:cubicBezTo>
                    <a:cubicBezTo>
                      <a:pt x="0" y="21"/>
                      <a:pt x="12" y="35"/>
                      <a:pt x="30" y="40"/>
                    </a:cubicBezTo>
                    <a:cubicBezTo>
                      <a:pt x="32" y="41"/>
                      <a:pt x="35" y="40"/>
                      <a:pt x="32" y="3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4" name="Freeform 259"/>
              <p:cNvSpPr>
                <a:spLocks/>
              </p:cNvSpPr>
              <p:nvPr/>
            </p:nvSpPr>
            <p:spPr bwMode="auto">
              <a:xfrm>
                <a:off x="3970338" y="274637"/>
                <a:ext cx="166688" cy="90488"/>
              </a:xfrm>
              <a:custGeom>
                <a:avLst/>
                <a:gdLst>
                  <a:gd name="T0" fmla="*/ 4 w 44"/>
                  <a:gd name="T1" fmla="*/ 22 h 24"/>
                  <a:gd name="T2" fmla="*/ 44 w 44"/>
                  <a:gd name="T3" fmla="*/ 2 h 24"/>
                  <a:gd name="T4" fmla="*/ 39 w 44"/>
                  <a:gd name="T5" fmla="*/ 1 h 24"/>
                  <a:gd name="T6" fmla="*/ 3 w 44"/>
                  <a:gd name="T7" fmla="*/ 19 h 24"/>
                  <a:gd name="T8" fmla="*/ 4 w 44"/>
                  <a:gd name="T9" fmla="*/ 22 h 24"/>
                </a:gdLst>
                <a:ahLst/>
                <a:cxnLst>
                  <a:cxn ang="0">
                    <a:pos x="T0" y="T1"/>
                  </a:cxn>
                  <a:cxn ang="0">
                    <a:pos x="T2" y="T3"/>
                  </a:cxn>
                  <a:cxn ang="0">
                    <a:pos x="T4" y="T5"/>
                  </a:cxn>
                  <a:cxn ang="0">
                    <a:pos x="T6" y="T7"/>
                  </a:cxn>
                  <a:cxn ang="0">
                    <a:pos x="T8" y="T9"/>
                  </a:cxn>
                </a:cxnLst>
                <a:rect l="0" t="0" r="r" b="b"/>
                <a:pathLst>
                  <a:path w="44" h="24">
                    <a:moveTo>
                      <a:pt x="4" y="22"/>
                    </a:moveTo>
                    <a:cubicBezTo>
                      <a:pt x="21" y="24"/>
                      <a:pt x="36" y="18"/>
                      <a:pt x="44" y="2"/>
                    </a:cubicBezTo>
                    <a:cubicBezTo>
                      <a:pt x="44" y="1"/>
                      <a:pt x="40" y="0"/>
                      <a:pt x="39" y="1"/>
                    </a:cubicBezTo>
                    <a:cubicBezTo>
                      <a:pt x="32" y="15"/>
                      <a:pt x="19" y="22"/>
                      <a:pt x="3" y="19"/>
                    </a:cubicBezTo>
                    <a:cubicBezTo>
                      <a:pt x="0" y="19"/>
                      <a:pt x="2" y="21"/>
                      <a:pt x="4" y="2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5" name="Freeform 260"/>
              <p:cNvSpPr>
                <a:spLocks/>
              </p:cNvSpPr>
              <p:nvPr/>
            </p:nvSpPr>
            <p:spPr bwMode="auto">
              <a:xfrm>
                <a:off x="4043363" y="255587"/>
                <a:ext cx="44450" cy="173038"/>
              </a:xfrm>
              <a:custGeom>
                <a:avLst/>
                <a:gdLst>
                  <a:gd name="T0" fmla="*/ 10 w 12"/>
                  <a:gd name="T1" fmla="*/ 44 h 46"/>
                  <a:gd name="T2" fmla="*/ 12 w 12"/>
                  <a:gd name="T3" fmla="*/ 1 h 46"/>
                  <a:gd name="T4" fmla="*/ 7 w 12"/>
                  <a:gd name="T5" fmla="*/ 1 h 46"/>
                  <a:gd name="T6" fmla="*/ 5 w 12"/>
                  <a:gd name="T7" fmla="*/ 44 h 46"/>
                  <a:gd name="T8" fmla="*/ 10 w 12"/>
                  <a:gd name="T9" fmla="*/ 44 h 46"/>
                </a:gdLst>
                <a:ahLst/>
                <a:cxnLst>
                  <a:cxn ang="0">
                    <a:pos x="T0" y="T1"/>
                  </a:cxn>
                  <a:cxn ang="0">
                    <a:pos x="T2" y="T3"/>
                  </a:cxn>
                  <a:cxn ang="0">
                    <a:pos x="T4" y="T5"/>
                  </a:cxn>
                  <a:cxn ang="0">
                    <a:pos x="T6" y="T7"/>
                  </a:cxn>
                  <a:cxn ang="0">
                    <a:pos x="T8" y="T9"/>
                  </a:cxn>
                </a:cxnLst>
                <a:rect l="0" t="0" r="r" b="b"/>
                <a:pathLst>
                  <a:path w="12" h="46">
                    <a:moveTo>
                      <a:pt x="10" y="44"/>
                    </a:moveTo>
                    <a:cubicBezTo>
                      <a:pt x="5" y="30"/>
                      <a:pt x="7" y="14"/>
                      <a:pt x="12" y="1"/>
                    </a:cubicBezTo>
                    <a:cubicBezTo>
                      <a:pt x="12" y="0"/>
                      <a:pt x="7" y="0"/>
                      <a:pt x="7" y="1"/>
                    </a:cubicBezTo>
                    <a:cubicBezTo>
                      <a:pt x="2" y="14"/>
                      <a:pt x="0" y="31"/>
                      <a:pt x="5" y="44"/>
                    </a:cubicBezTo>
                    <a:cubicBezTo>
                      <a:pt x="5" y="46"/>
                      <a:pt x="10" y="45"/>
                      <a:pt x="10" y="4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6" name="Freeform 261"/>
              <p:cNvSpPr>
                <a:spLocks/>
              </p:cNvSpPr>
              <p:nvPr/>
            </p:nvSpPr>
            <p:spPr bwMode="auto">
              <a:xfrm>
                <a:off x="3983038" y="293687"/>
                <a:ext cx="176213" cy="71438"/>
              </a:xfrm>
              <a:custGeom>
                <a:avLst/>
                <a:gdLst>
                  <a:gd name="T0" fmla="*/ 0 w 47"/>
                  <a:gd name="T1" fmla="*/ 2 h 19"/>
                  <a:gd name="T2" fmla="*/ 45 w 47"/>
                  <a:gd name="T3" fmla="*/ 13 h 19"/>
                  <a:gd name="T4" fmla="*/ 41 w 47"/>
                  <a:gd name="T5" fmla="*/ 12 h 19"/>
                  <a:gd name="T6" fmla="*/ 5 w 47"/>
                  <a:gd name="T7" fmla="*/ 1 h 19"/>
                  <a:gd name="T8" fmla="*/ 0 w 47"/>
                  <a:gd name="T9" fmla="*/ 2 h 19"/>
                </a:gdLst>
                <a:ahLst/>
                <a:cxnLst>
                  <a:cxn ang="0">
                    <a:pos x="T0" y="T1"/>
                  </a:cxn>
                  <a:cxn ang="0">
                    <a:pos x="T2" y="T3"/>
                  </a:cxn>
                  <a:cxn ang="0">
                    <a:pos x="T4" y="T5"/>
                  </a:cxn>
                  <a:cxn ang="0">
                    <a:pos x="T6" y="T7"/>
                  </a:cxn>
                  <a:cxn ang="0">
                    <a:pos x="T8" y="T9"/>
                  </a:cxn>
                </a:cxnLst>
                <a:rect l="0" t="0" r="r" b="b"/>
                <a:pathLst>
                  <a:path w="47" h="19">
                    <a:moveTo>
                      <a:pt x="0" y="2"/>
                    </a:moveTo>
                    <a:cubicBezTo>
                      <a:pt x="12" y="14"/>
                      <a:pt x="29" y="19"/>
                      <a:pt x="45" y="13"/>
                    </a:cubicBezTo>
                    <a:cubicBezTo>
                      <a:pt x="47" y="12"/>
                      <a:pt x="42" y="11"/>
                      <a:pt x="41" y="12"/>
                    </a:cubicBezTo>
                    <a:cubicBezTo>
                      <a:pt x="28" y="17"/>
                      <a:pt x="14" y="11"/>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7" name="Freeform 262"/>
              <p:cNvSpPr>
                <a:spLocks/>
              </p:cNvSpPr>
              <p:nvPr/>
            </p:nvSpPr>
            <p:spPr bwMode="auto">
              <a:xfrm>
                <a:off x="3530601" y="346075"/>
                <a:ext cx="538163" cy="439738"/>
              </a:xfrm>
              <a:custGeom>
                <a:avLst/>
                <a:gdLst>
                  <a:gd name="T0" fmla="*/ 137 w 143"/>
                  <a:gd name="T1" fmla="*/ 1 h 117"/>
                  <a:gd name="T2" fmla="*/ 1 w 143"/>
                  <a:gd name="T3" fmla="*/ 115 h 117"/>
                  <a:gd name="T4" fmla="*/ 6 w 143"/>
                  <a:gd name="T5" fmla="*/ 116 h 117"/>
                  <a:gd name="T6" fmla="*/ 141 w 143"/>
                  <a:gd name="T7" fmla="*/ 2 h 117"/>
                  <a:gd name="T8" fmla="*/ 137 w 143"/>
                  <a:gd name="T9" fmla="*/ 1 h 117"/>
                </a:gdLst>
                <a:ahLst/>
                <a:cxnLst>
                  <a:cxn ang="0">
                    <a:pos x="T0" y="T1"/>
                  </a:cxn>
                  <a:cxn ang="0">
                    <a:pos x="T2" y="T3"/>
                  </a:cxn>
                  <a:cxn ang="0">
                    <a:pos x="T4" y="T5"/>
                  </a:cxn>
                  <a:cxn ang="0">
                    <a:pos x="T6" y="T7"/>
                  </a:cxn>
                  <a:cxn ang="0">
                    <a:pos x="T8" y="T9"/>
                  </a:cxn>
                </a:cxnLst>
                <a:rect l="0" t="0" r="r" b="b"/>
                <a:pathLst>
                  <a:path w="143" h="117">
                    <a:moveTo>
                      <a:pt x="137" y="1"/>
                    </a:moveTo>
                    <a:cubicBezTo>
                      <a:pt x="92" y="39"/>
                      <a:pt x="48" y="79"/>
                      <a:pt x="1" y="115"/>
                    </a:cubicBezTo>
                    <a:cubicBezTo>
                      <a:pt x="0" y="116"/>
                      <a:pt x="5" y="117"/>
                      <a:pt x="6" y="116"/>
                    </a:cubicBezTo>
                    <a:cubicBezTo>
                      <a:pt x="52" y="79"/>
                      <a:pt x="97" y="40"/>
                      <a:pt x="141" y="2"/>
                    </a:cubicBezTo>
                    <a:cubicBezTo>
                      <a:pt x="143" y="0"/>
                      <a:pt x="138" y="0"/>
                      <a:pt x="13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8" name="Freeform 263"/>
              <p:cNvSpPr>
                <a:spLocks/>
              </p:cNvSpPr>
              <p:nvPr/>
            </p:nvSpPr>
            <p:spPr bwMode="auto">
              <a:xfrm>
                <a:off x="4043363" y="323850"/>
                <a:ext cx="41275" cy="36513"/>
              </a:xfrm>
              <a:custGeom>
                <a:avLst/>
                <a:gdLst>
                  <a:gd name="T0" fmla="*/ 9 w 11"/>
                  <a:gd name="T1" fmla="*/ 9 h 10"/>
                  <a:gd name="T2" fmla="*/ 2 w 11"/>
                  <a:gd name="T3" fmla="*/ 8 h 10"/>
                  <a:gd name="T4" fmla="*/ 3 w 11"/>
                  <a:gd name="T5" fmla="*/ 1 h 10"/>
                  <a:gd name="T6" fmla="*/ 9 w 11"/>
                  <a:gd name="T7" fmla="*/ 2 h 10"/>
                  <a:gd name="T8" fmla="*/ 9 w 11"/>
                  <a:gd name="T9" fmla="*/ 9 h 10"/>
                </a:gdLst>
                <a:ahLst/>
                <a:cxnLst>
                  <a:cxn ang="0">
                    <a:pos x="T0" y="T1"/>
                  </a:cxn>
                  <a:cxn ang="0">
                    <a:pos x="T2" y="T3"/>
                  </a:cxn>
                  <a:cxn ang="0">
                    <a:pos x="T4" y="T5"/>
                  </a:cxn>
                  <a:cxn ang="0">
                    <a:pos x="T6" y="T7"/>
                  </a:cxn>
                  <a:cxn ang="0">
                    <a:pos x="T8" y="T9"/>
                  </a:cxn>
                </a:cxnLst>
                <a:rect l="0" t="0" r="r" b="b"/>
                <a:pathLst>
                  <a:path w="11" h="10">
                    <a:moveTo>
                      <a:pt x="9" y="9"/>
                    </a:moveTo>
                    <a:cubicBezTo>
                      <a:pt x="7" y="10"/>
                      <a:pt x="4" y="10"/>
                      <a:pt x="2" y="8"/>
                    </a:cubicBezTo>
                    <a:cubicBezTo>
                      <a:pt x="0" y="6"/>
                      <a:pt x="1" y="3"/>
                      <a:pt x="3" y="1"/>
                    </a:cubicBezTo>
                    <a:cubicBezTo>
                      <a:pt x="5" y="0"/>
                      <a:pt x="8" y="0"/>
                      <a:pt x="9" y="2"/>
                    </a:cubicBezTo>
                    <a:cubicBezTo>
                      <a:pt x="11" y="4"/>
                      <a:pt x="11" y="7"/>
                      <a:pt x="9" y="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9" name="Freeform 264"/>
              <p:cNvSpPr>
                <a:spLocks/>
              </p:cNvSpPr>
              <p:nvPr/>
            </p:nvSpPr>
            <p:spPr bwMode="auto">
              <a:xfrm>
                <a:off x="4156076" y="474662"/>
                <a:ext cx="93663" cy="179388"/>
              </a:xfrm>
              <a:custGeom>
                <a:avLst/>
                <a:gdLst>
                  <a:gd name="T0" fmla="*/ 23 w 25"/>
                  <a:gd name="T1" fmla="*/ 46 h 48"/>
                  <a:gd name="T2" fmla="*/ 13 w 25"/>
                  <a:gd name="T3" fmla="*/ 2 h 48"/>
                  <a:gd name="T4" fmla="*/ 9 w 25"/>
                  <a:gd name="T5" fmla="*/ 1 h 48"/>
                  <a:gd name="T6" fmla="*/ 19 w 25"/>
                  <a:gd name="T7" fmla="*/ 47 h 48"/>
                  <a:gd name="T8" fmla="*/ 23 w 25"/>
                  <a:gd name="T9" fmla="*/ 46 h 48"/>
                </a:gdLst>
                <a:ahLst/>
                <a:cxnLst>
                  <a:cxn ang="0">
                    <a:pos x="T0" y="T1"/>
                  </a:cxn>
                  <a:cxn ang="0">
                    <a:pos x="T2" y="T3"/>
                  </a:cxn>
                  <a:cxn ang="0">
                    <a:pos x="T4" y="T5"/>
                  </a:cxn>
                  <a:cxn ang="0">
                    <a:pos x="T6" y="T7"/>
                  </a:cxn>
                  <a:cxn ang="0">
                    <a:pos x="T8" y="T9"/>
                  </a:cxn>
                </a:cxnLst>
                <a:rect l="0" t="0" r="r" b="b"/>
                <a:pathLst>
                  <a:path w="25" h="48">
                    <a:moveTo>
                      <a:pt x="23" y="46"/>
                    </a:moveTo>
                    <a:cubicBezTo>
                      <a:pt x="10" y="35"/>
                      <a:pt x="5" y="19"/>
                      <a:pt x="13" y="2"/>
                    </a:cubicBezTo>
                    <a:cubicBezTo>
                      <a:pt x="14" y="1"/>
                      <a:pt x="9" y="0"/>
                      <a:pt x="9" y="1"/>
                    </a:cubicBezTo>
                    <a:cubicBezTo>
                      <a:pt x="0" y="18"/>
                      <a:pt x="5" y="35"/>
                      <a:pt x="19" y="47"/>
                    </a:cubicBezTo>
                    <a:cubicBezTo>
                      <a:pt x="20" y="48"/>
                      <a:pt x="25" y="48"/>
                      <a:pt x="23" y="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0" name="Freeform 265"/>
              <p:cNvSpPr>
                <a:spLocks/>
              </p:cNvSpPr>
              <p:nvPr/>
            </p:nvSpPr>
            <p:spPr bwMode="auto">
              <a:xfrm>
                <a:off x="4098926" y="534987"/>
                <a:ext cx="188913" cy="55563"/>
              </a:xfrm>
              <a:custGeom>
                <a:avLst/>
                <a:gdLst>
                  <a:gd name="T0" fmla="*/ 2 w 50"/>
                  <a:gd name="T1" fmla="*/ 5 h 15"/>
                  <a:gd name="T2" fmla="*/ 49 w 50"/>
                  <a:gd name="T3" fmla="*/ 3 h 15"/>
                  <a:gd name="T4" fmla="*/ 44 w 50"/>
                  <a:gd name="T5" fmla="*/ 1 h 15"/>
                  <a:gd name="T6" fmla="*/ 6 w 50"/>
                  <a:gd name="T7" fmla="*/ 4 h 15"/>
                  <a:gd name="T8" fmla="*/ 2 w 50"/>
                  <a:gd name="T9" fmla="*/ 5 h 15"/>
                </a:gdLst>
                <a:ahLst/>
                <a:cxnLst>
                  <a:cxn ang="0">
                    <a:pos x="T0" y="T1"/>
                  </a:cxn>
                  <a:cxn ang="0">
                    <a:pos x="T2" y="T3"/>
                  </a:cxn>
                  <a:cxn ang="0">
                    <a:pos x="T4" y="T5"/>
                  </a:cxn>
                  <a:cxn ang="0">
                    <a:pos x="T6" y="T7"/>
                  </a:cxn>
                  <a:cxn ang="0">
                    <a:pos x="T8" y="T9"/>
                  </a:cxn>
                </a:cxnLst>
                <a:rect l="0" t="0" r="r" b="b"/>
                <a:pathLst>
                  <a:path w="50" h="15">
                    <a:moveTo>
                      <a:pt x="2" y="5"/>
                    </a:moveTo>
                    <a:cubicBezTo>
                      <a:pt x="18" y="14"/>
                      <a:pt x="35" y="15"/>
                      <a:pt x="49" y="3"/>
                    </a:cubicBezTo>
                    <a:cubicBezTo>
                      <a:pt x="50" y="2"/>
                      <a:pt x="45" y="0"/>
                      <a:pt x="44" y="1"/>
                    </a:cubicBezTo>
                    <a:cubicBezTo>
                      <a:pt x="33" y="11"/>
                      <a:pt x="19" y="12"/>
                      <a:pt x="6" y="4"/>
                    </a:cubicBezTo>
                    <a:cubicBezTo>
                      <a:pt x="5" y="4"/>
                      <a:pt x="0" y="4"/>
                      <a:pt x="2" y="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1" name="Freeform 266"/>
              <p:cNvSpPr>
                <a:spLocks/>
              </p:cNvSpPr>
              <p:nvPr/>
            </p:nvSpPr>
            <p:spPr bwMode="auto">
              <a:xfrm>
                <a:off x="4156076" y="496887"/>
                <a:ext cx="93663" cy="157163"/>
              </a:xfrm>
              <a:custGeom>
                <a:avLst/>
                <a:gdLst>
                  <a:gd name="T0" fmla="*/ 5 w 25"/>
                  <a:gd name="T1" fmla="*/ 40 h 42"/>
                  <a:gd name="T2" fmla="*/ 24 w 25"/>
                  <a:gd name="T3" fmla="*/ 2 h 42"/>
                  <a:gd name="T4" fmla="*/ 19 w 25"/>
                  <a:gd name="T5" fmla="*/ 1 h 42"/>
                  <a:gd name="T6" fmla="*/ 0 w 25"/>
                  <a:gd name="T7" fmla="*/ 40 h 42"/>
                  <a:gd name="T8" fmla="*/ 5 w 25"/>
                  <a:gd name="T9" fmla="*/ 40 h 42"/>
                </a:gdLst>
                <a:ahLst/>
                <a:cxnLst>
                  <a:cxn ang="0">
                    <a:pos x="T0" y="T1"/>
                  </a:cxn>
                  <a:cxn ang="0">
                    <a:pos x="T2" y="T3"/>
                  </a:cxn>
                  <a:cxn ang="0">
                    <a:pos x="T4" y="T5"/>
                  </a:cxn>
                  <a:cxn ang="0">
                    <a:pos x="T6" y="T7"/>
                  </a:cxn>
                  <a:cxn ang="0">
                    <a:pos x="T8" y="T9"/>
                  </a:cxn>
                </a:cxnLst>
                <a:rect l="0" t="0" r="r" b="b"/>
                <a:pathLst>
                  <a:path w="25" h="42">
                    <a:moveTo>
                      <a:pt x="5" y="40"/>
                    </a:moveTo>
                    <a:cubicBezTo>
                      <a:pt x="6" y="26"/>
                      <a:pt x="14" y="11"/>
                      <a:pt x="24" y="2"/>
                    </a:cubicBezTo>
                    <a:cubicBezTo>
                      <a:pt x="25" y="0"/>
                      <a:pt x="20" y="0"/>
                      <a:pt x="19" y="1"/>
                    </a:cubicBezTo>
                    <a:cubicBezTo>
                      <a:pt x="9" y="11"/>
                      <a:pt x="1" y="26"/>
                      <a:pt x="0" y="40"/>
                    </a:cubicBezTo>
                    <a:cubicBezTo>
                      <a:pt x="0" y="42"/>
                      <a:pt x="5" y="41"/>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2" name="Freeform 267"/>
              <p:cNvSpPr>
                <a:spLocks/>
              </p:cNvSpPr>
              <p:nvPr/>
            </p:nvSpPr>
            <p:spPr bwMode="auto">
              <a:xfrm>
                <a:off x="4132263" y="500062"/>
                <a:ext cx="150813" cy="106363"/>
              </a:xfrm>
              <a:custGeom>
                <a:avLst/>
                <a:gdLst>
                  <a:gd name="T0" fmla="*/ 0 w 40"/>
                  <a:gd name="T1" fmla="*/ 1 h 28"/>
                  <a:gd name="T2" fmla="*/ 35 w 40"/>
                  <a:gd name="T3" fmla="*/ 28 h 28"/>
                  <a:gd name="T4" fmla="*/ 36 w 40"/>
                  <a:gd name="T5" fmla="*/ 26 h 28"/>
                  <a:gd name="T6" fmla="*/ 5 w 40"/>
                  <a:gd name="T7" fmla="*/ 1 h 28"/>
                  <a:gd name="T8" fmla="*/ 0 w 40"/>
                  <a:gd name="T9" fmla="*/ 1 h 28"/>
                </a:gdLst>
                <a:ahLst/>
                <a:cxnLst>
                  <a:cxn ang="0">
                    <a:pos x="T0" y="T1"/>
                  </a:cxn>
                  <a:cxn ang="0">
                    <a:pos x="T2" y="T3"/>
                  </a:cxn>
                  <a:cxn ang="0">
                    <a:pos x="T4" y="T5"/>
                  </a:cxn>
                  <a:cxn ang="0">
                    <a:pos x="T6" y="T7"/>
                  </a:cxn>
                  <a:cxn ang="0">
                    <a:pos x="T8" y="T9"/>
                  </a:cxn>
                </a:cxnLst>
                <a:rect l="0" t="0" r="r" b="b"/>
                <a:pathLst>
                  <a:path w="40" h="28">
                    <a:moveTo>
                      <a:pt x="0" y="1"/>
                    </a:moveTo>
                    <a:cubicBezTo>
                      <a:pt x="6" y="16"/>
                      <a:pt x="18" y="27"/>
                      <a:pt x="35" y="28"/>
                    </a:cubicBezTo>
                    <a:cubicBezTo>
                      <a:pt x="37" y="28"/>
                      <a:pt x="40" y="26"/>
                      <a:pt x="36" y="26"/>
                    </a:cubicBezTo>
                    <a:cubicBezTo>
                      <a:pt x="21" y="25"/>
                      <a:pt x="10" y="14"/>
                      <a:pt x="5" y="1"/>
                    </a:cubicBezTo>
                    <a:cubicBezTo>
                      <a:pt x="5" y="0"/>
                      <a:pt x="0" y="0"/>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3" name="Freeform 268"/>
              <p:cNvSpPr>
                <a:spLocks/>
              </p:cNvSpPr>
              <p:nvPr/>
            </p:nvSpPr>
            <p:spPr bwMode="auto">
              <a:xfrm>
                <a:off x="3525838" y="571500"/>
                <a:ext cx="671513" cy="214313"/>
              </a:xfrm>
              <a:custGeom>
                <a:avLst/>
                <a:gdLst>
                  <a:gd name="T0" fmla="*/ 172 w 178"/>
                  <a:gd name="T1" fmla="*/ 1 h 57"/>
                  <a:gd name="T2" fmla="*/ 3 w 178"/>
                  <a:gd name="T3" fmla="*/ 55 h 57"/>
                  <a:gd name="T4" fmla="*/ 6 w 178"/>
                  <a:gd name="T5" fmla="*/ 56 h 57"/>
                  <a:gd name="T6" fmla="*/ 175 w 178"/>
                  <a:gd name="T7" fmla="*/ 2 h 57"/>
                  <a:gd name="T8" fmla="*/ 172 w 178"/>
                  <a:gd name="T9" fmla="*/ 1 h 57"/>
                </a:gdLst>
                <a:ahLst/>
                <a:cxnLst>
                  <a:cxn ang="0">
                    <a:pos x="T0" y="T1"/>
                  </a:cxn>
                  <a:cxn ang="0">
                    <a:pos x="T2" y="T3"/>
                  </a:cxn>
                  <a:cxn ang="0">
                    <a:pos x="T4" y="T5"/>
                  </a:cxn>
                  <a:cxn ang="0">
                    <a:pos x="T6" y="T7"/>
                  </a:cxn>
                  <a:cxn ang="0">
                    <a:pos x="T8" y="T9"/>
                  </a:cxn>
                </a:cxnLst>
                <a:rect l="0" t="0" r="r" b="b"/>
                <a:pathLst>
                  <a:path w="178" h="57">
                    <a:moveTo>
                      <a:pt x="172" y="1"/>
                    </a:moveTo>
                    <a:cubicBezTo>
                      <a:pt x="116" y="19"/>
                      <a:pt x="60" y="39"/>
                      <a:pt x="3" y="55"/>
                    </a:cubicBezTo>
                    <a:cubicBezTo>
                      <a:pt x="0" y="56"/>
                      <a:pt x="4" y="57"/>
                      <a:pt x="6" y="56"/>
                    </a:cubicBezTo>
                    <a:cubicBezTo>
                      <a:pt x="63" y="40"/>
                      <a:pt x="119" y="21"/>
                      <a:pt x="175" y="2"/>
                    </a:cubicBezTo>
                    <a:cubicBezTo>
                      <a:pt x="178" y="1"/>
                      <a:pt x="173" y="0"/>
                      <a:pt x="17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4" name="Freeform 269"/>
              <p:cNvSpPr>
                <a:spLocks/>
              </p:cNvSpPr>
              <p:nvPr/>
            </p:nvSpPr>
            <p:spPr bwMode="auto">
              <a:xfrm>
                <a:off x="4170363" y="552450"/>
                <a:ext cx="41275" cy="42863"/>
              </a:xfrm>
              <a:custGeom>
                <a:avLst/>
                <a:gdLst>
                  <a:gd name="T0" fmla="*/ 7 w 11"/>
                  <a:gd name="T1" fmla="*/ 10 h 11"/>
                  <a:gd name="T2" fmla="*/ 1 w 11"/>
                  <a:gd name="T3" fmla="*/ 7 h 11"/>
                  <a:gd name="T4" fmla="*/ 4 w 11"/>
                  <a:gd name="T5" fmla="*/ 1 h 11"/>
                  <a:gd name="T6" fmla="*/ 10 w 11"/>
                  <a:gd name="T7" fmla="*/ 4 h 11"/>
                  <a:gd name="T8" fmla="*/ 7 w 11"/>
                  <a:gd name="T9" fmla="*/ 10 h 11"/>
                </a:gdLst>
                <a:ahLst/>
                <a:cxnLst>
                  <a:cxn ang="0">
                    <a:pos x="T0" y="T1"/>
                  </a:cxn>
                  <a:cxn ang="0">
                    <a:pos x="T2" y="T3"/>
                  </a:cxn>
                  <a:cxn ang="0">
                    <a:pos x="T4" y="T5"/>
                  </a:cxn>
                  <a:cxn ang="0">
                    <a:pos x="T6" y="T7"/>
                  </a:cxn>
                  <a:cxn ang="0">
                    <a:pos x="T8" y="T9"/>
                  </a:cxn>
                </a:cxnLst>
                <a:rect l="0" t="0" r="r" b="b"/>
                <a:pathLst>
                  <a:path w="11" h="11">
                    <a:moveTo>
                      <a:pt x="7" y="10"/>
                    </a:moveTo>
                    <a:cubicBezTo>
                      <a:pt x="4" y="11"/>
                      <a:pt x="2" y="9"/>
                      <a:pt x="1" y="7"/>
                    </a:cubicBezTo>
                    <a:cubicBezTo>
                      <a:pt x="0" y="4"/>
                      <a:pt x="2" y="1"/>
                      <a:pt x="4" y="1"/>
                    </a:cubicBezTo>
                    <a:cubicBezTo>
                      <a:pt x="7" y="0"/>
                      <a:pt x="9" y="1"/>
                      <a:pt x="10" y="4"/>
                    </a:cubicBezTo>
                    <a:cubicBezTo>
                      <a:pt x="11" y="6"/>
                      <a:pt x="9" y="9"/>
                      <a:pt x="7"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5" name="Freeform 270"/>
              <p:cNvSpPr>
                <a:spLocks/>
              </p:cNvSpPr>
              <p:nvPr/>
            </p:nvSpPr>
            <p:spPr bwMode="auto">
              <a:xfrm>
                <a:off x="4362451" y="744537"/>
                <a:ext cx="84138" cy="185738"/>
              </a:xfrm>
              <a:custGeom>
                <a:avLst/>
                <a:gdLst>
                  <a:gd name="T0" fmla="*/ 14 w 22"/>
                  <a:gd name="T1" fmla="*/ 47 h 49"/>
                  <a:gd name="T2" fmla="*/ 21 w 22"/>
                  <a:gd name="T3" fmla="*/ 3 h 49"/>
                  <a:gd name="T4" fmla="*/ 17 w 22"/>
                  <a:gd name="T5" fmla="*/ 1 h 49"/>
                  <a:gd name="T6" fmla="*/ 9 w 22"/>
                  <a:gd name="T7" fmla="*/ 47 h 49"/>
                  <a:gd name="T8" fmla="*/ 14 w 22"/>
                  <a:gd name="T9" fmla="*/ 47 h 49"/>
                </a:gdLst>
                <a:ahLst/>
                <a:cxnLst>
                  <a:cxn ang="0">
                    <a:pos x="T0" y="T1"/>
                  </a:cxn>
                  <a:cxn ang="0">
                    <a:pos x="T2" y="T3"/>
                  </a:cxn>
                  <a:cxn ang="0">
                    <a:pos x="T4" y="T5"/>
                  </a:cxn>
                  <a:cxn ang="0">
                    <a:pos x="T6" y="T7"/>
                  </a:cxn>
                  <a:cxn ang="0">
                    <a:pos x="T8" y="T9"/>
                  </a:cxn>
                </a:cxnLst>
                <a:rect l="0" t="0" r="r" b="b"/>
                <a:pathLst>
                  <a:path w="22" h="49">
                    <a:moveTo>
                      <a:pt x="14" y="47"/>
                    </a:moveTo>
                    <a:cubicBezTo>
                      <a:pt x="5" y="31"/>
                      <a:pt x="7" y="15"/>
                      <a:pt x="21" y="3"/>
                    </a:cubicBezTo>
                    <a:cubicBezTo>
                      <a:pt x="22" y="2"/>
                      <a:pt x="18" y="0"/>
                      <a:pt x="17" y="1"/>
                    </a:cubicBezTo>
                    <a:cubicBezTo>
                      <a:pt x="2" y="14"/>
                      <a:pt x="0" y="31"/>
                      <a:pt x="9" y="47"/>
                    </a:cubicBezTo>
                    <a:cubicBezTo>
                      <a:pt x="10" y="49"/>
                      <a:pt x="14" y="49"/>
                      <a:pt x="14" y="4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6" name="Freeform 271"/>
              <p:cNvSpPr>
                <a:spLocks/>
              </p:cNvSpPr>
              <p:nvPr/>
            </p:nvSpPr>
            <p:spPr bwMode="auto">
              <a:xfrm>
                <a:off x="4318001" y="782637"/>
                <a:ext cx="176213" cy="79375"/>
              </a:xfrm>
              <a:custGeom>
                <a:avLst/>
                <a:gdLst>
                  <a:gd name="T0" fmla="*/ 1 w 47"/>
                  <a:gd name="T1" fmla="*/ 1 h 21"/>
                  <a:gd name="T2" fmla="*/ 46 w 47"/>
                  <a:gd name="T3" fmla="*/ 15 h 21"/>
                  <a:gd name="T4" fmla="*/ 42 w 47"/>
                  <a:gd name="T5" fmla="*/ 13 h 21"/>
                  <a:gd name="T6" fmla="*/ 6 w 47"/>
                  <a:gd name="T7" fmla="*/ 1 h 21"/>
                  <a:gd name="T8" fmla="*/ 1 w 47"/>
                  <a:gd name="T9" fmla="*/ 1 h 21"/>
                </a:gdLst>
                <a:ahLst/>
                <a:cxnLst>
                  <a:cxn ang="0">
                    <a:pos x="T0" y="T1"/>
                  </a:cxn>
                  <a:cxn ang="0">
                    <a:pos x="T2" y="T3"/>
                  </a:cxn>
                  <a:cxn ang="0">
                    <a:pos x="T4" y="T5"/>
                  </a:cxn>
                  <a:cxn ang="0">
                    <a:pos x="T6" y="T7"/>
                  </a:cxn>
                  <a:cxn ang="0">
                    <a:pos x="T8" y="T9"/>
                  </a:cxn>
                </a:cxnLst>
                <a:rect l="0" t="0" r="r" b="b"/>
                <a:pathLst>
                  <a:path w="47" h="21">
                    <a:moveTo>
                      <a:pt x="1" y="1"/>
                    </a:moveTo>
                    <a:cubicBezTo>
                      <a:pt x="12" y="16"/>
                      <a:pt x="29" y="21"/>
                      <a:pt x="46" y="15"/>
                    </a:cubicBezTo>
                    <a:cubicBezTo>
                      <a:pt x="47" y="15"/>
                      <a:pt x="43" y="13"/>
                      <a:pt x="42" y="13"/>
                    </a:cubicBezTo>
                    <a:cubicBezTo>
                      <a:pt x="27" y="18"/>
                      <a:pt x="15" y="13"/>
                      <a:pt x="6" y="1"/>
                    </a:cubicBezTo>
                    <a:cubicBezTo>
                      <a:pt x="5" y="0"/>
                      <a:pt x="0" y="0"/>
                      <a:pt x="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7" name="Freeform 272"/>
              <p:cNvSpPr>
                <a:spLocks/>
              </p:cNvSpPr>
              <p:nvPr/>
            </p:nvSpPr>
            <p:spPr bwMode="auto">
              <a:xfrm>
                <a:off x="4332288" y="782637"/>
                <a:ext cx="147638" cy="117475"/>
              </a:xfrm>
              <a:custGeom>
                <a:avLst/>
                <a:gdLst>
                  <a:gd name="T0" fmla="*/ 5 w 39"/>
                  <a:gd name="T1" fmla="*/ 30 h 31"/>
                  <a:gd name="T2" fmla="*/ 36 w 39"/>
                  <a:gd name="T3" fmla="*/ 1 h 31"/>
                  <a:gd name="T4" fmla="*/ 32 w 39"/>
                  <a:gd name="T5" fmla="*/ 0 h 31"/>
                  <a:gd name="T6" fmla="*/ 0 w 39"/>
                  <a:gd name="T7" fmla="*/ 30 h 31"/>
                  <a:gd name="T8" fmla="*/ 5 w 39"/>
                  <a:gd name="T9" fmla="*/ 30 h 31"/>
                </a:gdLst>
                <a:ahLst/>
                <a:cxnLst>
                  <a:cxn ang="0">
                    <a:pos x="T0" y="T1"/>
                  </a:cxn>
                  <a:cxn ang="0">
                    <a:pos x="T2" y="T3"/>
                  </a:cxn>
                  <a:cxn ang="0">
                    <a:pos x="T4" y="T5"/>
                  </a:cxn>
                  <a:cxn ang="0">
                    <a:pos x="T6" y="T7"/>
                  </a:cxn>
                  <a:cxn ang="0">
                    <a:pos x="T8" y="T9"/>
                  </a:cxn>
                </a:cxnLst>
                <a:rect l="0" t="0" r="r" b="b"/>
                <a:pathLst>
                  <a:path w="39" h="31">
                    <a:moveTo>
                      <a:pt x="5" y="30"/>
                    </a:moveTo>
                    <a:cubicBezTo>
                      <a:pt x="11" y="18"/>
                      <a:pt x="24" y="7"/>
                      <a:pt x="36" y="1"/>
                    </a:cubicBezTo>
                    <a:cubicBezTo>
                      <a:pt x="39" y="0"/>
                      <a:pt x="34" y="0"/>
                      <a:pt x="32" y="0"/>
                    </a:cubicBezTo>
                    <a:cubicBezTo>
                      <a:pt x="20" y="6"/>
                      <a:pt x="6" y="17"/>
                      <a:pt x="0" y="30"/>
                    </a:cubicBezTo>
                    <a:cubicBezTo>
                      <a:pt x="0" y="31"/>
                      <a:pt x="5" y="31"/>
                      <a:pt x="5"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8" name="Freeform 273"/>
              <p:cNvSpPr>
                <a:spLocks/>
              </p:cNvSpPr>
              <p:nvPr/>
            </p:nvSpPr>
            <p:spPr bwMode="auto">
              <a:xfrm>
                <a:off x="4362451" y="749300"/>
                <a:ext cx="106363" cy="146050"/>
              </a:xfrm>
              <a:custGeom>
                <a:avLst/>
                <a:gdLst>
                  <a:gd name="T0" fmla="*/ 1 w 28"/>
                  <a:gd name="T1" fmla="*/ 2 h 39"/>
                  <a:gd name="T2" fmla="*/ 22 w 28"/>
                  <a:gd name="T3" fmla="*/ 38 h 39"/>
                  <a:gd name="T4" fmla="*/ 26 w 28"/>
                  <a:gd name="T5" fmla="*/ 37 h 39"/>
                  <a:gd name="T6" fmla="*/ 6 w 28"/>
                  <a:gd name="T7" fmla="*/ 1 h 39"/>
                  <a:gd name="T8" fmla="*/ 1 w 28"/>
                  <a:gd name="T9" fmla="*/ 2 h 39"/>
                </a:gdLst>
                <a:ahLst/>
                <a:cxnLst>
                  <a:cxn ang="0">
                    <a:pos x="T0" y="T1"/>
                  </a:cxn>
                  <a:cxn ang="0">
                    <a:pos x="T2" y="T3"/>
                  </a:cxn>
                  <a:cxn ang="0">
                    <a:pos x="T4" y="T5"/>
                  </a:cxn>
                  <a:cxn ang="0">
                    <a:pos x="T6" y="T7"/>
                  </a:cxn>
                  <a:cxn ang="0">
                    <a:pos x="T8" y="T9"/>
                  </a:cxn>
                </a:cxnLst>
                <a:rect l="0" t="0" r="r" b="b"/>
                <a:pathLst>
                  <a:path w="28" h="39">
                    <a:moveTo>
                      <a:pt x="1" y="2"/>
                    </a:moveTo>
                    <a:cubicBezTo>
                      <a:pt x="0" y="17"/>
                      <a:pt x="8" y="32"/>
                      <a:pt x="22" y="38"/>
                    </a:cubicBezTo>
                    <a:cubicBezTo>
                      <a:pt x="24" y="39"/>
                      <a:pt x="28" y="38"/>
                      <a:pt x="26" y="37"/>
                    </a:cubicBezTo>
                    <a:cubicBezTo>
                      <a:pt x="12" y="31"/>
                      <a:pt x="5" y="16"/>
                      <a:pt x="6" y="1"/>
                    </a:cubicBezTo>
                    <a:cubicBezTo>
                      <a:pt x="6" y="0"/>
                      <a:pt x="1"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9" name="Freeform 274"/>
              <p:cNvSpPr>
                <a:spLocks/>
              </p:cNvSpPr>
              <p:nvPr/>
            </p:nvSpPr>
            <p:spPr bwMode="auto">
              <a:xfrm>
                <a:off x="3609976" y="760412"/>
                <a:ext cx="787400" cy="79375"/>
              </a:xfrm>
              <a:custGeom>
                <a:avLst/>
                <a:gdLst>
                  <a:gd name="T0" fmla="*/ 206 w 209"/>
                  <a:gd name="T1" fmla="*/ 19 h 21"/>
                  <a:gd name="T2" fmla="*/ 5 w 209"/>
                  <a:gd name="T3" fmla="*/ 0 h 21"/>
                  <a:gd name="T4" fmla="*/ 3 w 209"/>
                  <a:gd name="T5" fmla="*/ 2 h 21"/>
                  <a:gd name="T6" fmla="*/ 204 w 209"/>
                  <a:gd name="T7" fmla="*/ 21 h 21"/>
                  <a:gd name="T8" fmla="*/ 206 w 209"/>
                  <a:gd name="T9" fmla="*/ 19 h 21"/>
                </a:gdLst>
                <a:ahLst/>
                <a:cxnLst>
                  <a:cxn ang="0">
                    <a:pos x="T0" y="T1"/>
                  </a:cxn>
                  <a:cxn ang="0">
                    <a:pos x="T2" y="T3"/>
                  </a:cxn>
                  <a:cxn ang="0">
                    <a:pos x="T4" y="T5"/>
                  </a:cxn>
                  <a:cxn ang="0">
                    <a:pos x="T6" y="T7"/>
                  </a:cxn>
                  <a:cxn ang="0">
                    <a:pos x="T8" y="T9"/>
                  </a:cxn>
                </a:cxnLst>
                <a:rect l="0" t="0" r="r" b="b"/>
                <a:pathLst>
                  <a:path w="209" h="21">
                    <a:moveTo>
                      <a:pt x="206" y="19"/>
                    </a:moveTo>
                    <a:cubicBezTo>
                      <a:pt x="139" y="15"/>
                      <a:pt x="72" y="7"/>
                      <a:pt x="5" y="0"/>
                    </a:cubicBezTo>
                    <a:cubicBezTo>
                      <a:pt x="4" y="0"/>
                      <a:pt x="0" y="2"/>
                      <a:pt x="3" y="2"/>
                    </a:cubicBezTo>
                    <a:cubicBezTo>
                      <a:pt x="70" y="9"/>
                      <a:pt x="137" y="17"/>
                      <a:pt x="204" y="21"/>
                    </a:cubicBezTo>
                    <a:cubicBezTo>
                      <a:pt x="207" y="21"/>
                      <a:pt x="209" y="19"/>
                      <a:pt x="20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0" name="Freeform 275"/>
              <p:cNvSpPr>
                <a:spLocks/>
              </p:cNvSpPr>
              <p:nvPr/>
            </p:nvSpPr>
            <p:spPr bwMode="auto">
              <a:xfrm>
                <a:off x="4373563" y="815975"/>
                <a:ext cx="38100" cy="38100"/>
              </a:xfrm>
              <a:custGeom>
                <a:avLst/>
                <a:gdLst>
                  <a:gd name="T0" fmla="*/ 5 w 10"/>
                  <a:gd name="T1" fmla="*/ 10 h 10"/>
                  <a:gd name="T2" fmla="*/ 1 w 10"/>
                  <a:gd name="T3" fmla="*/ 5 h 10"/>
                  <a:gd name="T4" fmla="*/ 6 w 10"/>
                  <a:gd name="T5" fmla="*/ 0 h 10"/>
                  <a:gd name="T6" fmla="*/ 10 w 10"/>
                  <a:gd name="T7" fmla="*/ 6 h 10"/>
                  <a:gd name="T8" fmla="*/ 5 w 10"/>
                  <a:gd name="T9" fmla="*/ 10 h 10"/>
                </a:gdLst>
                <a:ahLst/>
                <a:cxnLst>
                  <a:cxn ang="0">
                    <a:pos x="T0" y="T1"/>
                  </a:cxn>
                  <a:cxn ang="0">
                    <a:pos x="T2" y="T3"/>
                  </a:cxn>
                  <a:cxn ang="0">
                    <a:pos x="T4" y="T5"/>
                  </a:cxn>
                  <a:cxn ang="0">
                    <a:pos x="T6" y="T7"/>
                  </a:cxn>
                  <a:cxn ang="0">
                    <a:pos x="T8" y="T9"/>
                  </a:cxn>
                </a:cxnLst>
                <a:rect l="0" t="0" r="r" b="b"/>
                <a:pathLst>
                  <a:path w="10" h="10">
                    <a:moveTo>
                      <a:pt x="5" y="10"/>
                    </a:moveTo>
                    <a:cubicBezTo>
                      <a:pt x="2" y="10"/>
                      <a:pt x="0" y="7"/>
                      <a:pt x="1" y="5"/>
                    </a:cubicBezTo>
                    <a:cubicBezTo>
                      <a:pt x="1" y="2"/>
                      <a:pt x="3" y="0"/>
                      <a:pt x="6" y="0"/>
                    </a:cubicBezTo>
                    <a:cubicBezTo>
                      <a:pt x="8" y="1"/>
                      <a:pt x="10" y="3"/>
                      <a:pt x="10" y="6"/>
                    </a:cubicBezTo>
                    <a:cubicBezTo>
                      <a:pt x="10" y="8"/>
                      <a:pt x="7" y="10"/>
                      <a:pt x="5"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1" name="Freeform 276"/>
              <p:cNvSpPr>
                <a:spLocks/>
              </p:cNvSpPr>
              <p:nvPr/>
            </p:nvSpPr>
            <p:spPr bwMode="auto">
              <a:xfrm>
                <a:off x="4260851" y="1050925"/>
                <a:ext cx="117475" cy="157163"/>
              </a:xfrm>
              <a:custGeom>
                <a:avLst/>
                <a:gdLst>
                  <a:gd name="T0" fmla="*/ 7 w 31"/>
                  <a:gd name="T1" fmla="*/ 41 h 42"/>
                  <a:gd name="T2" fmla="*/ 30 w 31"/>
                  <a:gd name="T3" fmla="*/ 2 h 42"/>
                  <a:gd name="T4" fmla="*/ 26 w 31"/>
                  <a:gd name="T5" fmla="*/ 0 h 42"/>
                  <a:gd name="T6" fmla="*/ 2 w 31"/>
                  <a:gd name="T7" fmla="*/ 40 h 42"/>
                  <a:gd name="T8" fmla="*/ 7 w 31"/>
                  <a:gd name="T9" fmla="*/ 41 h 42"/>
                </a:gdLst>
                <a:ahLst/>
                <a:cxnLst>
                  <a:cxn ang="0">
                    <a:pos x="T0" y="T1"/>
                  </a:cxn>
                  <a:cxn ang="0">
                    <a:pos x="T2" y="T3"/>
                  </a:cxn>
                  <a:cxn ang="0">
                    <a:pos x="T4" y="T5"/>
                  </a:cxn>
                  <a:cxn ang="0">
                    <a:pos x="T6" y="T7"/>
                  </a:cxn>
                  <a:cxn ang="0">
                    <a:pos x="T8" y="T9"/>
                  </a:cxn>
                </a:cxnLst>
                <a:rect l="0" t="0" r="r" b="b"/>
                <a:pathLst>
                  <a:path w="31" h="42">
                    <a:moveTo>
                      <a:pt x="7" y="41"/>
                    </a:moveTo>
                    <a:cubicBezTo>
                      <a:pt x="5" y="23"/>
                      <a:pt x="12" y="8"/>
                      <a:pt x="30" y="2"/>
                    </a:cubicBezTo>
                    <a:cubicBezTo>
                      <a:pt x="31" y="1"/>
                      <a:pt x="27" y="0"/>
                      <a:pt x="26" y="0"/>
                    </a:cubicBezTo>
                    <a:cubicBezTo>
                      <a:pt x="8" y="6"/>
                      <a:pt x="0" y="22"/>
                      <a:pt x="2" y="40"/>
                    </a:cubicBezTo>
                    <a:cubicBezTo>
                      <a:pt x="2" y="42"/>
                      <a:pt x="7" y="42"/>
                      <a:pt x="7"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2" name="Freeform 277"/>
              <p:cNvSpPr>
                <a:spLocks/>
              </p:cNvSpPr>
              <p:nvPr/>
            </p:nvSpPr>
            <p:spPr bwMode="auto">
              <a:xfrm>
                <a:off x="4246563" y="1042988"/>
                <a:ext cx="150813" cy="109538"/>
              </a:xfrm>
              <a:custGeom>
                <a:avLst/>
                <a:gdLst>
                  <a:gd name="T0" fmla="*/ 0 w 40"/>
                  <a:gd name="T1" fmla="*/ 2 h 29"/>
                  <a:gd name="T2" fmla="*/ 37 w 40"/>
                  <a:gd name="T3" fmla="*/ 29 h 29"/>
                  <a:gd name="T4" fmla="*/ 35 w 40"/>
                  <a:gd name="T5" fmla="*/ 27 h 29"/>
                  <a:gd name="T6" fmla="*/ 5 w 40"/>
                  <a:gd name="T7" fmla="*/ 2 h 29"/>
                  <a:gd name="T8" fmla="*/ 0 w 40"/>
                  <a:gd name="T9" fmla="*/ 2 h 29"/>
                </a:gdLst>
                <a:ahLst/>
                <a:cxnLst>
                  <a:cxn ang="0">
                    <a:pos x="T0" y="T1"/>
                  </a:cxn>
                  <a:cxn ang="0">
                    <a:pos x="T2" y="T3"/>
                  </a:cxn>
                  <a:cxn ang="0">
                    <a:pos x="T4" y="T5"/>
                  </a:cxn>
                  <a:cxn ang="0">
                    <a:pos x="T6" y="T7"/>
                  </a:cxn>
                  <a:cxn ang="0">
                    <a:pos x="T8" y="T9"/>
                  </a:cxn>
                </a:cxnLst>
                <a:rect l="0" t="0" r="r" b="b"/>
                <a:pathLst>
                  <a:path w="40" h="29">
                    <a:moveTo>
                      <a:pt x="0" y="2"/>
                    </a:moveTo>
                    <a:cubicBezTo>
                      <a:pt x="5" y="19"/>
                      <a:pt x="19" y="29"/>
                      <a:pt x="37" y="29"/>
                    </a:cubicBezTo>
                    <a:cubicBezTo>
                      <a:pt x="40" y="29"/>
                      <a:pt x="36" y="27"/>
                      <a:pt x="35" y="27"/>
                    </a:cubicBezTo>
                    <a:cubicBezTo>
                      <a:pt x="19" y="27"/>
                      <a:pt x="9" y="16"/>
                      <a:pt x="5" y="2"/>
                    </a:cubicBezTo>
                    <a:cubicBezTo>
                      <a:pt x="5" y="1"/>
                      <a:pt x="0" y="0"/>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3" name="Freeform 278"/>
              <p:cNvSpPr>
                <a:spLocks/>
              </p:cNvSpPr>
              <p:nvPr/>
            </p:nvSpPr>
            <p:spPr bwMode="auto">
              <a:xfrm>
                <a:off x="4216401" y="1087438"/>
                <a:ext cx="176213" cy="71438"/>
              </a:xfrm>
              <a:custGeom>
                <a:avLst/>
                <a:gdLst>
                  <a:gd name="T0" fmla="*/ 6 w 47"/>
                  <a:gd name="T1" fmla="*/ 18 h 19"/>
                  <a:gd name="T2" fmla="*/ 44 w 47"/>
                  <a:gd name="T3" fmla="*/ 3 h 19"/>
                  <a:gd name="T4" fmla="*/ 43 w 47"/>
                  <a:gd name="T5" fmla="*/ 1 h 19"/>
                  <a:gd name="T6" fmla="*/ 2 w 47"/>
                  <a:gd name="T7" fmla="*/ 18 h 19"/>
                  <a:gd name="T8" fmla="*/ 6 w 47"/>
                  <a:gd name="T9" fmla="*/ 18 h 19"/>
                </a:gdLst>
                <a:ahLst/>
                <a:cxnLst>
                  <a:cxn ang="0">
                    <a:pos x="T0" y="T1"/>
                  </a:cxn>
                  <a:cxn ang="0">
                    <a:pos x="T2" y="T3"/>
                  </a:cxn>
                  <a:cxn ang="0">
                    <a:pos x="T4" y="T5"/>
                  </a:cxn>
                  <a:cxn ang="0">
                    <a:pos x="T6" y="T7"/>
                  </a:cxn>
                  <a:cxn ang="0">
                    <a:pos x="T8" y="T9"/>
                  </a:cxn>
                </a:cxnLst>
                <a:rect l="0" t="0" r="r" b="b"/>
                <a:pathLst>
                  <a:path w="47" h="19">
                    <a:moveTo>
                      <a:pt x="6" y="18"/>
                    </a:moveTo>
                    <a:cubicBezTo>
                      <a:pt x="16" y="9"/>
                      <a:pt x="31" y="4"/>
                      <a:pt x="44" y="3"/>
                    </a:cubicBezTo>
                    <a:cubicBezTo>
                      <a:pt x="47" y="3"/>
                      <a:pt x="46" y="0"/>
                      <a:pt x="43" y="1"/>
                    </a:cubicBezTo>
                    <a:cubicBezTo>
                      <a:pt x="29" y="2"/>
                      <a:pt x="12" y="8"/>
                      <a:pt x="2" y="18"/>
                    </a:cubicBezTo>
                    <a:cubicBezTo>
                      <a:pt x="0" y="19"/>
                      <a:pt x="5" y="19"/>
                      <a:pt x="6" y="1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4" name="Freeform 279"/>
              <p:cNvSpPr>
                <a:spLocks/>
              </p:cNvSpPr>
              <p:nvPr/>
            </p:nvSpPr>
            <p:spPr bwMode="auto">
              <a:xfrm>
                <a:off x="4276726" y="1027113"/>
                <a:ext cx="71438" cy="166688"/>
              </a:xfrm>
              <a:custGeom>
                <a:avLst/>
                <a:gdLst>
                  <a:gd name="T0" fmla="*/ 6 w 19"/>
                  <a:gd name="T1" fmla="*/ 2 h 44"/>
                  <a:gd name="T2" fmla="*/ 13 w 19"/>
                  <a:gd name="T3" fmla="*/ 43 h 44"/>
                  <a:gd name="T4" fmla="*/ 18 w 19"/>
                  <a:gd name="T5" fmla="*/ 42 h 44"/>
                  <a:gd name="T6" fmla="*/ 11 w 19"/>
                  <a:gd name="T7" fmla="*/ 2 h 44"/>
                  <a:gd name="T8" fmla="*/ 6 w 19"/>
                  <a:gd name="T9" fmla="*/ 2 h 44"/>
                </a:gdLst>
                <a:ahLst/>
                <a:cxnLst>
                  <a:cxn ang="0">
                    <a:pos x="T0" y="T1"/>
                  </a:cxn>
                  <a:cxn ang="0">
                    <a:pos x="T2" y="T3"/>
                  </a:cxn>
                  <a:cxn ang="0">
                    <a:pos x="T4" y="T5"/>
                  </a:cxn>
                  <a:cxn ang="0">
                    <a:pos x="T6" y="T7"/>
                  </a:cxn>
                  <a:cxn ang="0">
                    <a:pos x="T8" y="T9"/>
                  </a:cxn>
                </a:cxnLst>
                <a:rect l="0" t="0" r="r" b="b"/>
                <a:pathLst>
                  <a:path w="19" h="44">
                    <a:moveTo>
                      <a:pt x="6" y="2"/>
                    </a:moveTo>
                    <a:cubicBezTo>
                      <a:pt x="0" y="16"/>
                      <a:pt x="2" y="32"/>
                      <a:pt x="13" y="43"/>
                    </a:cubicBezTo>
                    <a:cubicBezTo>
                      <a:pt x="15" y="44"/>
                      <a:pt x="19" y="43"/>
                      <a:pt x="18" y="42"/>
                    </a:cubicBezTo>
                    <a:cubicBezTo>
                      <a:pt x="7" y="32"/>
                      <a:pt x="5" y="16"/>
                      <a:pt x="11" y="2"/>
                    </a:cubicBezTo>
                    <a:cubicBezTo>
                      <a:pt x="12" y="1"/>
                      <a:pt x="7" y="0"/>
                      <a:pt x="6"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5" name="Freeform 280"/>
              <p:cNvSpPr>
                <a:spLocks/>
              </p:cNvSpPr>
              <p:nvPr/>
            </p:nvSpPr>
            <p:spPr bwMode="auto">
              <a:xfrm>
                <a:off x="3665538" y="831850"/>
                <a:ext cx="636588" cy="285750"/>
              </a:xfrm>
              <a:custGeom>
                <a:avLst/>
                <a:gdLst>
                  <a:gd name="T0" fmla="*/ 167 w 169"/>
                  <a:gd name="T1" fmla="*/ 74 h 76"/>
                  <a:gd name="T2" fmla="*/ 6 w 169"/>
                  <a:gd name="T3" fmla="*/ 0 h 76"/>
                  <a:gd name="T4" fmla="*/ 1 w 169"/>
                  <a:gd name="T5" fmla="*/ 2 h 76"/>
                  <a:gd name="T6" fmla="*/ 163 w 169"/>
                  <a:gd name="T7" fmla="*/ 75 h 76"/>
                  <a:gd name="T8" fmla="*/ 167 w 169"/>
                  <a:gd name="T9" fmla="*/ 74 h 76"/>
                </a:gdLst>
                <a:ahLst/>
                <a:cxnLst>
                  <a:cxn ang="0">
                    <a:pos x="T0" y="T1"/>
                  </a:cxn>
                  <a:cxn ang="0">
                    <a:pos x="T2" y="T3"/>
                  </a:cxn>
                  <a:cxn ang="0">
                    <a:pos x="T4" y="T5"/>
                  </a:cxn>
                  <a:cxn ang="0">
                    <a:pos x="T6" y="T7"/>
                  </a:cxn>
                  <a:cxn ang="0">
                    <a:pos x="T8" y="T9"/>
                  </a:cxn>
                </a:cxnLst>
                <a:rect l="0" t="0" r="r" b="b"/>
                <a:pathLst>
                  <a:path w="169" h="76">
                    <a:moveTo>
                      <a:pt x="167" y="74"/>
                    </a:moveTo>
                    <a:cubicBezTo>
                      <a:pt x="113" y="50"/>
                      <a:pt x="59" y="27"/>
                      <a:pt x="6" y="0"/>
                    </a:cubicBezTo>
                    <a:cubicBezTo>
                      <a:pt x="5" y="0"/>
                      <a:pt x="0" y="1"/>
                      <a:pt x="1" y="2"/>
                    </a:cubicBezTo>
                    <a:cubicBezTo>
                      <a:pt x="54" y="28"/>
                      <a:pt x="109" y="51"/>
                      <a:pt x="163" y="75"/>
                    </a:cubicBezTo>
                    <a:cubicBezTo>
                      <a:pt x="164" y="76"/>
                      <a:pt x="169" y="75"/>
                      <a:pt x="167" y="7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6" name="Freeform 281"/>
              <p:cNvSpPr>
                <a:spLocks/>
              </p:cNvSpPr>
              <p:nvPr/>
            </p:nvSpPr>
            <p:spPr bwMode="auto">
              <a:xfrm>
                <a:off x="4279901" y="1095375"/>
                <a:ext cx="38100" cy="41275"/>
              </a:xfrm>
              <a:custGeom>
                <a:avLst/>
                <a:gdLst>
                  <a:gd name="T0" fmla="*/ 3 w 10"/>
                  <a:gd name="T1" fmla="*/ 10 h 11"/>
                  <a:gd name="T2" fmla="*/ 1 w 10"/>
                  <a:gd name="T3" fmla="*/ 4 h 11"/>
                  <a:gd name="T4" fmla="*/ 7 w 10"/>
                  <a:gd name="T5" fmla="*/ 2 h 11"/>
                  <a:gd name="T6" fmla="*/ 9 w 10"/>
                  <a:gd name="T7" fmla="*/ 8 h 11"/>
                  <a:gd name="T8" fmla="*/ 3 w 10"/>
                  <a:gd name="T9" fmla="*/ 10 h 11"/>
                </a:gdLst>
                <a:ahLst/>
                <a:cxnLst>
                  <a:cxn ang="0">
                    <a:pos x="T0" y="T1"/>
                  </a:cxn>
                  <a:cxn ang="0">
                    <a:pos x="T2" y="T3"/>
                  </a:cxn>
                  <a:cxn ang="0">
                    <a:pos x="T4" y="T5"/>
                  </a:cxn>
                  <a:cxn ang="0">
                    <a:pos x="T6" y="T7"/>
                  </a:cxn>
                  <a:cxn ang="0">
                    <a:pos x="T8" y="T9"/>
                  </a:cxn>
                </a:cxnLst>
                <a:rect l="0" t="0" r="r" b="b"/>
                <a:pathLst>
                  <a:path w="10" h="11">
                    <a:moveTo>
                      <a:pt x="3" y="10"/>
                    </a:moveTo>
                    <a:cubicBezTo>
                      <a:pt x="1" y="9"/>
                      <a:pt x="0" y="6"/>
                      <a:pt x="1" y="4"/>
                    </a:cubicBezTo>
                    <a:cubicBezTo>
                      <a:pt x="2" y="1"/>
                      <a:pt x="5" y="0"/>
                      <a:pt x="7" y="2"/>
                    </a:cubicBezTo>
                    <a:cubicBezTo>
                      <a:pt x="10" y="3"/>
                      <a:pt x="10" y="6"/>
                      <a:pt x="9" y="8"/>
                    </a:cubicBezTo>
                    <a:cubicBezTo>
                      <a:pt x="8" y="10"/>
                      <a:pt x="5" y="11"/>
                      <a:pt x="3"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7" name="Freeform 282"/>
              <p:cNvSpPr>
                <a:spLocks/>
              </p:cNvSpPr>
              <p:nvPr/>
            </p:nvSpPr>
            <p:spPr bwMode="auto">
              <a:xfrm>
                <a:off x="4103688" y="1350963"/>
                <a:ext cx="157163" cy="120650"/>
              </a:xfrm>
              <a:custGeom>
                <a:avLst/>
                <a:gdLst>
                  <a:gd name="T0" fmla="*/ 5 w 42"/>
                  <a:gd name="T1" fmla="*/ 31 h 32"/>
                  <a:gd name="T2" fmla="*/ 39 w 42"/>
                  <a:gd name="T3" fmla="*/ 3 h 32"/>
                  <a:gd name="T4" fmla="*/ 38 w 42"/>
                  <a:gd name="T5" fmla="*/ 0 h 32"/>
                  <a:gd name="T6" fmla="*/ 0 w 42"/>
                  <a:gd name="T7" fmla="*/ 30 h 32"/>
                  <a:gd name="T8" fmla="*/ 5 w 42"/>
                  <a:gd name="T9" fmla="*/ 31 h 32"/>
                </a:gdLst>
                <a:ahLst/>
                <a:cxnLst>
                  <a:cxn ang="0">
                    <a:pos x="T0" y="T1"/>
                  </a:cxn>
                  <a:cxn ang="0">
                    <a:pos x="T2" y="T3"/>
                  </a:cxn>
                  <a:cxn ang="0">
                    <a:pos x="T4" y="T5"/>
                  </a:cxn>
                  <a:cxn ang="0">
                    <a:pos x="T6" y="T7"/>
                  </a:cxn>
                  <a:cxn ang="0">
                    <a:pos x="T8" y="T9"/>
                  </a:cxn>
                </a:cxnLst>
                <a:rect l="0" t="0" r="r" b="b"/>
                <a:pathLst>
                  <a:path w="42" h="32">
                    <a:moveTo>
                      <a:pt x="5" y="31"/>
                    </a:moveTo>
                    <a:cubicBezTo>
                      <a:pt x="9" y="14"/>
                      <a:pt x="21" y="2"/>
                      <a:pt x="39" y="3"/>
                    </a:cubicBezTo>
                    <a:cubicBezTo>
                      <a:pt x="42" y="3"/>
                      <a:pt x="40" y="1"/>
                      <a:pt x="38" y="0"/>
                    </a:cubicBezTo>
                    <a:cubicBezTo>
                      <a:pt x="18" y="0"/>
                      <a:pt x="4" y="11"/>
                      <a:pt x="0" y="30"/>
                    </a:cubicBezTo>
                    <a:cubicBezTo>
                      <a:pt x="0" y="31"/>
                      <a:pt x="4" y="32"/>
                      <a:pt x="5" y="3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8" name="Freeform 283"/>
              <p:cNvSpPr>
                <a:spLocks/>
              </p:cNvSpPr>
              <p:nvPr/>
            </p:nvSpPr>
            <p:spPr bwMode="auto">
              <a:xfrm>
                <a:off x="4129088" y="1309688"/>
                <a:ext cx="112713" cy="147638"/>
              </a:xfrm>
              <a:custGeom>
                <a:avLst/>
                <a:gdLst>
                  <a:gd name="T0" fmla="*/ 2 w 30"/>
                  <a:gd name="T1" fmla="*/ 1 h 39"/>
                  <a:gd name="T2" fmla="*/ 25 w 30"/>
                  <a:gd name="T3" fmla="*/ 39 h 39"/>
                  <a:gd name="T4" fmla="*/ 27 w 30"/>
                  <a:gd name="T5" fmla="*/ 37 h 39"/>
                  <a:gd name="T6" fmla="*/ 7 w 30"/>
                  <a:gd name="T7" fmla="*/ 2 h 39"/>
                  <a:gd name="T8" fmla="*/ 2 w 30"/>
                  <a:gd name="T9" fmla="*/ 1 h 39"/>
                </a:gdLst>
                <a:ahLst/>
                <a:cxnLst>
                  <a:cxn ang="0">
                    <a:pos x="T0" y="T1"/>
                  </a:cxn>
                  <a:cxn ang="0">
                    <a:pos x="T2" y="T3"/>
                  </a:cxn>
                  <a:cxn ang="0">
                    <a:pos x="T4" y="T5"/>
                  </a:cxn>
                  <a:cxn ang="0">
                    <a:pos x="T6" y="T7"/>
                  </a:cxn>
                  <a:cxn ang="0">
                    <a:pos x="T8" y="T9"/>
                  </a:cxn>
                </a:cxnLst>
                <a:rect l="0" t="0" r="r" b="b"/>
                <a:pathLst>
                  <a:path w="30" h="39">
                    <a:moveTo>
                      <a:pt x="2" y="1"/>
                    </a:moveTo>
                    <a:cubicBezTo>
                      <a:pt x="0" y="18"/>
                      <a:pt x="9" y="32"/>
                      <a:pt x="25" y="39"/>
                    </a:cubicBezTo>
                    <a:cubicBezTo>
                      <a:pt x="27" y="39"/>
                      <a:pt x="30" y="38"/>
                      <a:pt x="27" y="37"/>
                    </a:cubicBezTo>
                    <a:cubicBezTo>
                      <a:pt x="12" y="31"/>
                      <a:pt x="6" y="17"/>
                      <a:pt x="7" y="2"/>
                    </a:cubicBezTo>
                    <a:cubicBezTo>
                      <a:pt x="7"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9" name="Freeform 284"/>
              <p:cNvSpPr>
                <a:spLocks/>
              </p:cNvSpPr>
              <p:nvPr/>
            </p:nvSpPr>
            <p:spPr bwMode="auto">
              <a:xfrm>
                <a:off x="4065588" y="1381125"/>
                <a:ext cx="195263" cy="26988"/>
              </a:xfrm>
              <a:custGeom>
                <a:avLst/>
                <a:gdLst>
                  <a:gd name="T0" fmla="*/ 6 w 52"/>
                  <a:gd name="T1" fmla="*/ 7 h 7"/>
                  <a:gd name="T2" fmla="*/ 46 w 52"/>
                  <a:gd name="T3" fmla="*/ 6 h 7"/>
                  <a:gd name="T4" fmla="*/ 49 w 52"/>
                  <a:gd name="T5" fmla="*/ 4 h 7"/>
                  <a:gd name="T6" fmla="*/ 3 w 52"/>
                  <a:gd name="T7" fmla="*/ 5 h 7"/>
                  <a:gd name="T8" fmla="*/ 6 w 52"/>
                  <a:gd name="T9" fmla="*/ 7 h 7"/>
                </a:gdLst>
                <a:ahLst/>
                <a:cxnLst>
                  <a:cxn ang="0">
                    <a:pos x="T0" y="T1"/>
                  </a:cxn>
                  <a:cxn ang="0">
                    <a:pos x="T2" y="T3"/>
                  </a:cxn>
                  <a:cxn ang="0">
                    <a:pos x="T4" y="T5"/>
                  </a:cxn>
                  <a:cxn ang="0">
                    <a:pos x="T6" y="T7"/>
                  </a:cxn>
                  <a:cxn ang="0">
                    <a:pos x="T8" y="T9"/>
                  </a:cxn>
                </a:cxnLst>
                <a:rect l="0" t="0" r="r" b="b"/>
                <a:pathLst>
                  <a:path w="52" h="7">
                    <a:moveTo>
                      <a:pt x="6" y="7"/>
                    </a:moveTo>
                    <a:cubicBezTo>
                      <a:pt x="18" y="2"/>
                      <a:pt x="34" y="2"/>
                      <a:pt x="46" y="6"/>
                    </a:cubicBezTo>
                    <a:cubicBezTo>
                      <a:pt x="47" y="6"/>
                      <a:pt x="52" y="5"/>
                      <a:pt x="49" y="4"/>
                    </a:cubicBezTo>
                    <a:cubicBezTo>
                      <a:pt x="35" y="0"/>
                      <a:pt x="17" y="0"/>
                      <a:pt x="3" y="5"/>
                    </a:cubicBezTo>
                    <a:cubicBezTo>
                      <a:pt x="0" y="7"/>
                      <a:pt x="5" y="7"/>
                      <a:pt x="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0" name="Freeform 285"/>
              <p:cNvSpPr>
                <a:spLocks/>
              </p:cNvSpPr>
              <p:nvPr/>
            </p:nvSpPr>
            <p:spPr bwMode="auto">
              <a:xfrm>
                <a:off x="4137026" y="1314450"/>
                <a:ext cx="74613" cy="165100"/>
              </a:xfrm>
              <a:custGeom>
                <a:avLst/>
                <a:gdLst>
                  <a:gd name="T0" fmla="*/ 14 w 20"/>
                  <a:gd name="T1" fmla="*/ 1 h 44"/>
                  <a:gd name="T2" fmla="*/ 6 w 20"/>
                  <a:gd name="T3" fmla="*/ 43 h 44"/>
                  <a:gd name="T4" fmla="*/ 11 w 20"/>
                  <a:gd name="T5" fmla="*/ 42 h 44"/>
                  <a:gd name="T6" fmla="*/ 19 w 20"/>
                  <a:gd name="T7" fmla="*/ 2 h 44"/>
                  <a:gd name="T8" fmla="*/ 14 w 20"/>
                  <a:gd name="T9" fmla="*/ 1 h 44"/>
                </a:gdLst>
                <a:ahLst/>
                <a:cxnLst>
                  <a:cxn ang="0">
                    <a:pos x="T0" y="T1"/>
                  </a:cxn>
                  <a:cxn ang="0">
                    <a:pos x="T2" y="T3"/>
                  </a:cxn>
                  <a:cxn ang="0">
                    <a:pos x="T4" y="T5"/>
                  </a:cxn>
                  <a:cxn ang="0">
                    <a:pos x="T6" y="T7"/>
                  </a:cxn>
                  <a:cxn ang="0">
                    <a:pos x="T8" y="T9"/>
                  </a:cxn>
                </a:cxnLst>
                <a:rect l="0" t="0" r="r" b="b"/>
                <a:pathLst>
                  <a:path w="20" h="44">
                    <a:moveTo>
                      <a:pt x="14" y="1"/>
                    </a:moveTo>
                    <a:cubicBezTo>
                      <a:pt x="4" y="13"/>
                      <a:pt x="0" y="28"/>
                      <a:pt x="6" y="43"/>
                    </a:cubicBezTo>
                    <a:cubicBezTo>
                      <a:pt x="7" y="44"/>
                      <a:pt x="12" y="43"/>
                      <a:pt x="11" y="42"/>
                    </a:cubicBezTo>
                    <a:cubicBezTo>
                      <a:pt x="5" y="28"/>
                      <a:pt x="9" y="13"/>
                      <a:pt x="19" y="2"/>
                    </a:cubicBezTo>
                    <a:cubicBezTo>
                      <a:pt x="20" y="1"/>
                      <a:pt x="16" y="0"/>
                      <a:pt x="1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1" name="Freeform 286"/>
              <p:cNvSpPr>
                <a:spLocks/>
              </p:cNvSpPr>
              <p:nvPr/>
            </p:nvSpPr>
            <p:spPr bwMode="auto">
              <a:xfrm>
                <a:off x="3586163" y="831850"/>
                <a:ext cx="576263" cy="557213"/>
              </a:xfrm>
              <a:custGeom>
                <a:avLst/>
                <a:gdLst>
                  <a:gd name="T0" fmla="*/ 152 w 153"/>
                  <a:gd name="T1" fmla="*/ 146 h 148"/>
                  <a:gd name="T2" fmla="*/ 6 w 153"/>
                  <a:gd name="T3" fmla="*/ 1 h 148"/>
                  <a:gd name="T4" fmla="*/ 1 w 153"/>
                  <a:gd name="T5" fmla="*/ 2 h 148"/>
                  <a:gd name="T6" fmla="*/ 148 w 153"/>
                  <a:gd name="T7" fmla="*/ 147 h 148"/>
                  <a:gd name="T8" fmla="*/ 152 w 153"/>
                  <a:gd name="T9" fmla="*/ 146 h 148"/>
                </a:gdLst>
                <a:ahLst/>
                <a:cxnLst>
                  <a:cxn ang="0">
                    <a:pos x="T0" y="T1"/>
                  </a:cxn>
                  <a:cxn ang="0">
                    <a:pos x="T2" y="T3"/>
                  </a:cxn>
                  <a:cxn ang="0">
                    <a:pos x="T4" y="T5"/>
                  </a:cxn>
                  <a:cxn ang="0">
                    <a:pos x="T6" y="T7"/>
                  </a:cxn>
                  <a:cxn ang="0">
                    <a:pos x="T8" y="T9"/>
                  </a:cxn>
                </a:cxnLst>
                <a:rect l="0" t="0" r="r" b="b"/>
                <a:pathLst>
                  <a:path w="153" h="148">
                    <a:moveTo>
                      <a:pt x="152" y="146"/>
                    </a:moveTo>
                    <a:cubicBezTo>
                      <a:pt x="104" y="97"/>
                      <a:pt x="52" y="51"/>
                      <a:pt x="6" y="1"/>
                    </a:cubicBezTo>
                    <a:cubicBezTo>
                      <a:pt x="5" y="0"/>
                      <a:pt x="0" y="1"/>
                      <a:pt x="1" y="2"/>
                    </a:cubicBezTo>
                    <a:cubicBezTo>
                      <a:pt x="47" y="52"/>
                      <a:pt x="99" y="98"/>
                      <a:pt x="148" y="147"/>
                    </a:cubicBezTo>
                    <a:cubicBezTo>
                      <a:pt x="149" y="148"/>
                      <a:pt x="153" y="147"/>
                      <a:pt x="152" y="1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2" name="Freeform 287"/>
              <p:cNvSpPr>
                <a:spLocks/>
              </p:cNvSpPr>
              <p:nvPr/>
            </p:nvSpPr>
            <p:spPr bwMode="auto">
              <a:xfrm>
                <a:off x="4140201" y="1373188"/>
                <a:ext cx="41275" cy="38100"/>
              </a:xfrm>
              <a:custGeom>
                <a:avLst/>
                <a:gdLst>
                  <a:gd name="T0" fmla="*/ 2 w 11"/>
                  <a:gd name="T1" fmla="*/ 8 h 10"/>
                  <a:gd name="T2" fmla="*/ 2 w 11"/>
                  <a:gd name="T3" fmla="*/ 2 h 10"/>
                  <a:gd name="T4" fmla="*/ 9 w 11"/>
                  <a:gd name="T5" fmla="*/ 2 h 10"/>
                  <a:gd name="T6" fmla="*/ 9 w 11"/>
                  <a:gd name="T7" fmla="*/ 9 h 10"/>
                  <a:gd name="T8" fmla="*/ 2 w 11"/>
                  <a:gd name="T9" fmla="*/ 8 h 10"/>
                </a:gdLst>
                <a:ahLst/>
                <a:cxnLst>
                  <a:cxn ang="0">
                    <a:pos x="T0" y="T1"/>
                  </a:cxn>
                  <a:cxn ang="0">
                    <a:pos x="T2" y="T3"/>
                  </a:cxn>
                  <a:cxn ang="0">
                    <a:pos x="T4" y="T5"/>
                  </a:cxn>
                  <a:cxn ang="0">
                    <a:pos x="T6" y="T7"/>
                  </a:cxn>
                  <a:cxn ang="0">
                    <a:pos x="T8" y="T9"/>
                  </a:cxn>
                </a:cxnLst>
                <a:rect l="0" t="0" r="r" b="b"/>
                <a:pathLst>
                  <a:path w="11" h="10">
                    <a:moveTo>
                      <a:pt x="2" y="8"/>
                    </a:moveTo>
                    <a:cubicBezTo>
                      <a:pt x="0" y="6"/>
                      <a:pt x="0" y="3"/>
                      <a:pt x="2" y="2"/>
                    </a:cubicBezTo>
                    <a:cubicBezTo>
                      <a:pt x="4" y="0"/>
                      <a:pt x="7" y="0"/>
                      <a:pt x="9" y="2"/>
                    </a:cubicBezTo>
                    <a:cubicBezTo>
                      <a:pt x="11" y="4"/>
                      <a:pt x="11" y="7"/>
                      <a:pt x="9" y="9"/>
                    </a:cubicBezTo>
                    <a:cubicBezTo>
                      <a:pt x="7" y="10"/>
                      <a:pt x="4" y="10"/>
                      <a:pt x="2"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3" name="Freeform 288"/>
              <p:cNvSpPr>
                <a:spLocks/>
              </p:cNvSpPr>
              <p:nvPr/>
            </p:nvSpPr>
            <p:spPr bwMode="auto">
              <a:xfrm>
                <a:off x="2930526" y="1381125"/>
                <a:ext cx="139700" cy="136525"/>
              </a:xfrm>
              <a:custGeom>
                <a:avLst/>
                <a:gdLst>
                  <a:gd name="T0" fmla="*/ 3 w 37"/>
                  <a:gd name="T1" fmla="*/ 3 h 36"/>
                  <a:gd name="T2" fmla="*/ 32 w 37"/>
                  <a:gd name="T3" fmla="*/ 34 h 36"/>
                  <a:gd name="T4" fmla="*/ 37 w 37"/>
                  <a:gd name="T5" fmla="*/ 35 h 36"/>
                  <a:gd name="T6" fmla="*/ 3 w 37"/>
                  <a:gd name="T7" fmla="*/ 1 h 36"/>
                  <a:gd name="T8" fmla="*/ 3 w 37"/>
                  <a:gd name="T9" fmla="*/ 3 h 36"/>
                </a:gdLst>
                <a:ahLst/>
                <a:cxnLst>
                  <a:cxn ang="0">
                    <a:pos x="T0" y="T1"/>
                  </a:cxn>
                  <a:cxn ang="0">
                    <a:pos x="T2" y="T3"/>
                  </a:cxn>
                  <a:cxn ang="0">
                    <a:pos x="T4" y="T5"/>
                  </a:cxn>
                  <a:cxn ang="0">
                    <a:pos x="T6" y="T7"/>
                  </a:cxn>
                  <a:cxn ang="0">
                    <a:pos x="T8" y="T9"/>
                  </a:cxn>
                </a:cxnLst>
                <a:rect l="0" t="0" r="r" b="b"/>
                <a:pathLst>
                  <a:path w="37" h="36">
                    <a:moveTo>
                      <a:pt x="3" y="3"/>
                    </a:moveTo>
                    <a:cubicBezTo>
                      <a:pt x="19" y="5"/>
                      <a:pt x="31" y="17"/>
                      <a:pt x="32" y="34"/>
                    </a:cubicBezTo>
                    <a:cubicBezTo>
                      <a:pt x="32" y="36"/>
                      <a:pt x="37" y="36"/>
                      <a:pt x="37" y="35"/>
                    </a:cubicBezTo>
                    <a:cubicBezTo>
                      <a:pt x="36" y="15"/>
                      <a:pt x="22" y="3"/>
                      <a:pt x="3" y="1"/>
                    </a:cubicBezTo>
                    <a:cubicBezTo>
                      <a:pt x="0" y="0"/>
                      <a:pt x="0" y="2"/>
                      <a:pt x="3"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4" name="Freeform 289"/>
              <p:cNvSpPr>
                <a:spLocks/>
              </p:cNvSpPr>
              <p:nvPr/>
            </p:nvSpPr>
            <p:spPr bwMode="auto">
              <a:xfrm>
                <a:off x="2952751" y="1403350"/>
                <a:ext cx="158750" cy="106363"/>
              </a:xfrm>
              <a:custGeom>
                <a:avLst/>
                <a:gdLst>
                  <a:gd name="T0" fmla="*/ 36 w 42"/>
                  <a:gd name="T1" fmla="*/ 0 h 28"/>
                  <a:gd name="T2" fmla="*/ 1 w 42"/>
                  <a:gd name="T3" fmla="*/ 25 h 28"/>
                  <a:gd name="T4" fmla="*/ 6 w 42"/>
                  <a:gd name="T5" fmla="*/ 26 h 28"/>
                  <a:gd name="T6" fmla="*/ 38 w 42"/>
                  <a:gd name="T7" fmla="*/ 2 h 28"/>
                  <a:gd name="T8" fmla="*/ 36 w 42"/>
                  <a:gd name="T9" fmla="*/ 0 h 28"/>
                </a:gdLst>
                <a:ahLst/>
                <a:cxnLst>
                  <a:cxn ang="0">
                    <a:pos x="T0" y="T1"/>
                  </a:cxn>
                  <a:cxn ang="0">
                    <a:pos x="T2" y="T3"/>
                  </a:cxn>
                  <a:cxn ang="0">
                    <a:pos x="T4" y="T5"/>
                  </a:cxn>
                  <a:cxn ang="0">
                    <a:pos x="T6" y="T7"/>
                  </a:cxn>
                  <a:cxn ang="0">
                    <a:pos x="T8" y="T9"/>
                  </a:cxn>
                </a:cxnLst>
                <a:rect l="0" t="0" r="r" b="b"/>
                <a:pathLst>
                  <a:path w="42" h="28">
                    <a:moveTo>
                      <a:pt x="36" y="0"/>
                    </a:moveTo>
                    <a:cubicBezTo>
                      <a:pt x="19" y="0"/>
                      <a:pt x="6" y="9"/>
                      <a:pt x="1" y="25"/>
                    </a:cubicBezTo>
                    <a:cubicBezTo>
                      <a:pt x="0" y="26"/>
                      <a:pt x="5" y="28"/>
                      <a:pt x="6" y="26"/>
                    </a:cubicBezTo>
                    <a:cubicBezTo>
                      <a:pt x="10" y="11"/>
                      <a:pt x="23" y="2"/>
                      <a:pt x="38" y="2"/>
                    </a:cubicBezTo>
                    <a:cubicBezTo>
                      <a:pt x="42" y="2"/>
                      <a:pt x="38" y="0"/>
                      <a:pt x="3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5" name="Freeform 290"/>
              <p:cNvSpPr>
                <a:spLocks/>
              </p:cNvSpPr>
              <p:nvPr/>
            </p:nvSpPr>
            <p:spPr bwMode="auto">
              <a:xfrm>
                <a:off x="2987676" y="1347788"/>
                <a:ext cx="49213" cy="173038"/>
              </a:xfrm>
              <a:custGeom>
                <a:avLst/>
                <a:gdLst>
                  <a:gd name="T0" fmla="*/ 1 w 13"/>
                  <a:gd name="T1" fmla="*/ 2 h 46"/>
                  <a:gd name="T2" fmla="*/ 6 w 13"/>
                  <a:gd name="T3" fmla="*/ 45 h 46"/>
                  <a:gd name="T4" fmla="*/ 11 w 13"/>
                  <a:gd name="T5" fmla="*/ 44 h 46"/>
                  <a:gd name="T6" fmla="*/ 6 w 13"/>
                  <a:gd name="T7" fmla="*/ 1 h 46"/>
                  <a:gd name="T8" fmla="*/ 1 w 13"/>
                  <a:gd name="T9" fmla="*/ 2 h 46"/>
                </a:gdLst>
                <a:ahLst/>
                <a:cxnLst>
                  <a:cxn ang="0">
                    <a:pos x="T0" y="T1"/>
                  </a:cxn>
                  <a:cxn ang="0">
                    <a:pos x="T2" y="T3"/>
                  </a:cxn>
                  <a:cxn ang="0">
                    <a:pos x="T4" y="T5"/>
                  </a:cxn>
                  <a:cxn ang="0">
                    <a:pos x="T6" y="T7"/>
                  </a:cxn>
                  <a:cxn ang="0">
                    <a:pos x="T8" y="T9"/>
                  </a:cxn>
                </a:cxnLst>
                <a:rect l="0" t="0" r="r" b="b"/>
                <a:pathLst>
                  <a:path w="13" h="46">
                    <a:moveTo>
                      <a:pt x="1" y="2"/>
                    </a:moveTo>
                    <a:cubicBezTo>
                      <a:pt x="7" y="14"/>
                      <a:pt x="8" y="31"/>
                      <a:pt x="6" y="45"/>
                    </a:cubicBezTo>
                    <a:cubicBezTo>
                      <a:pt x="6" y="46"/>
                      <a:pt x="10" y="46"/>
                      <a:pt x="11" y="44"/>
                    </a:cubicBezTo>
                    <a:cubicBezTo>
                      <a:pt x="13" y="30"/>
                      <a:pt x="12" y="14"/>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6" name="Freeform 291"/>
              <p:cNvSpPr>
                <a:spLocks/>
              </p:cNvSpPr>
              <p:nvPr/>
            </p:nvSpPr>
            <p:spPr bwMode="auto">
              <a:xfrm>
                <a:off x="2927351" y="1411288"/>
                <a:ext cx="180975" cy="57150"/>
              </a:xfrm>
              <a:custGeom>
                <a:avLst/>
                <a:gdLst>
                  <a:gd name="T0" fmla="*/ 47 w 48"/>
                  <a:gd name="T1" fmla="*/ 13 h 15"/>
                  <a:gd name="T2" fmla="*/ 1 w 48"/>
                  <a:gd name="T3" fmla="*/ 9 h 15"/>
                  <a:gd name="T4" fmla="*/ 5 w 48"/>
                  <a:gd name="T5" fmla="*/ 10 h 15"/>
                  <a:gd name="T6" fmla="*/ 43 w 48"/>
                  <a:gd name="T7" fmla="*/ 14 h 15"/>
                  <a:gd name="T8" fmla="*/ 47 w 48"/>
                  <a:gd name="T9" fmla="*/ 13 h 15"/>
                </a:gdLst>
                <a:ahLst/>
                <a:cxnLst>
                  <a:cxn ang="0">
                    <a:pos x="T0" y="T1"/>
                  </a:cxn>
                  <a:cxn ang="0">
                    <a:pos x="T2" y="T3"/>
                  </a:cxn>
                  <a:cxn ang="0">
                    <a:pos x="T4" y="T5"/>
                  </a:cxn>
                  <a:cxn ang="0">
                    <a:pos x="T6" y="T7"/>
                  </a:cxn>
                  <a:cxn ang="0">
                    <a:pos x="T8" y="T9"/>
                  </a:cxn>
                </a:cxnLst>
                <a:rect l="0" t="0" r="r" b="b"/>
                <a:pathLst>
                  <a:path w="48" h="15">
                    <a:moveTo>
                      <a:pt x="47" y="13"/>
                    </a:moveTo>
                    <a:cubicBezTo>
                      <a:pt x="33" y="3"/>
                      <a:pt x="16" y="0"/>
                      <a:pt x="1" y="9"/>
                    </a:cubicBezTo>
                    <a:cubicBezTo>
                      <a:pt x="0" y="10"/>
                      <a:pt x="4" y="10"/>
                      <a:pt x="5" y="10"/>
                    </a:cubicBezTo>
                    <a:cubicBezTo>
                      <a:pt x="18" y="2"/>
                      <a:pt x="32" y="6"/>
                      <a:pt x="43" y="14"/>
                    </a:cubicBezTo>
                    <a:cubicBezTo>
                      <a:pt x="44" y="15"/>
                      <a:pt x="48" y="14"/>
                      <a:pt x="47" y="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7" name="Freeform 292"/>
              <p:cNvSpPr>
                <a:spLocks/>
              </p:cNvSpPr>
              <p:nvPr/>
            </p:nvSpPr>
            <p:spPr bwMode="auto">
              <a:xfrm>
                <a:off x="3013076" y="790575"/>
                <a:ext cx="561975" cy="631825"/>
              </a:xfrm>
              <a:custGeom>
                <a:avLst/>
                <a:gdLst>
                  <a:gd name="T0" fmla="*/ 6 w 149"/>
                  <a:gd name="T1" fmla="*/ 167 h 168"/>
                  <a:gd name="T2" fmla="*/ 148 w 149"/>
                  <a:gd name="T3" fmla="*/ 1 h 168"/>
                  <a:gd name="T4" fmla="*/ 143 w 149"/>
                  <a:gd name="T5" fmla="*/ 1 h 168"/>
                  <a:gd name="T6" fmla="*/ 1 w 149"/>
                  <a:gd name="T7" fmla="*/ 167 h 168"/>
                  <a:gd name="T8" fmla="*/ 6 w 149"/>
                  <a:gd name="T9" fmla="*/ 167 h 168"/>
                </a:gdLst>
                <a:ahLst/>
                <a:cxnLst>
                  <a:cxn ang="0">
                    <a:pos x="T0" y="T1"/>
                  </a:cxn>
                  <a:cxn ang="0">
                    <a:pos x="T2" y="T3"/>
                  </a:cxn>
                  <a:cxn ang="0">
                    <a:pos x="T4" y="T5"/>
                  </a:cxn>
                  <a:cxn ang="0">
                    <a:pos x="T6" y="T7"/>
                  </a:cxn>
                  <a:cxn ang="0">
                    <a:pos x="T8" y="T9"/>
                  </a:cxn>
                </a:cxnLst>
                <a:rect l="0" t="0" r="r" b="b"/>
                <a:pathLst>
                  <a:path w="149" h="168">
                    <a:moveTo>
                      <a:pt x="6" y="167"/>
                    </a:moveTo>
                    <a:cubicBezTo>
                      <a:pt x="52" y="111"/>
                      <a:pt x="99" y="55"/>
                      <a:pt x="148" y="1"/>
                    </a:cubicBezTo>
                    <a:cubicBezTo>
                      <a:pt x="149" y="0"/>
                      <a:pt x="144" y="0"/>
                      <a:pt x="143" y="1"/>
                    </a:cubicBezTo>
                    <a:cubicBezTo>
                      <a:pt x="94" y="55"/>
                      <a:pt x="47" y="111"/>
                      <a:pt x="1" y="167"/>
                    </a:cubicBezTo>
                    <a:cubicBezTo>
                      <a:pt x="0" y="168"/>
                      <a:pt x="5" y="168"/>
                      <a:pt x="6" y="16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8" name="Freeform 293"/>
              <p:cNvSpPr>
                <a:spLocks/>
              </p:cNvSpPr>
              <p:nvPr/>
            </p:nvSpPr>
            <p:spPr bwMode="auto">
              <a:xfrm>
                <a:off x="2998788" y="1411288"/>
                <a:ext cx="38100" cy="38100"/>
              </a:xfrm>
              <a:custGeom>
                <a:avLst/>
                <a:gdLst>
                  <a:gd name="T0" fmla="*/ 2 w 10"/>
                  <a:gd name="T1" fmla="*/ 2 h 10"/>
                  <a:gd name="T2" fmla="*/ 8 w 10"/>
                  <a:gd name="T3" fmla="*/ 1 h 10"/>
                  <a:gd name="T4" fmla="*/ 9 w 10"/>
                  <a:gd name="T5" fmla="*/ 8 h 10"/>
                  <a:gd name="T6" fmla="*/ 2 w 10"/>
                  <a:gd name="T7" fmla="*/ 8 h 10"/>
                  <a:gd name="T8" fmla="*/ 2 w 10"/>
                  <a:gd name="T9" fmla="*/ 2 h 10"/>
                </a:gdLst>
                <a:ahLst/>
                <a:cxnLst>
                  <a:cxn ang="0">
                    <a:pos x="T0" y="T1"/>
                  </a:cxn>
                  <a:cxn ang="0">
                    <a:pos x="T2" y="T3"/>
                  </a:cxn>
                  <a:cxn ang="0">
                    <a:pos x="T4" y="T5"/>
                  </a:cxn>
                  <a:cxn ang="0">
                    <a:pos x="T6" y="T7"/>
                  </a:cxn>
                  <a:cxn ang="0">
                    <a:pos x="T8" y="T9"/>
                  </a:cxn>
                </a:cxnLst>
                <a:rect l="0" t="0" r="r" b="b"/>
                <a:pathLst>
                  <a:path w="10" h="10">
                    <a:moveTo>
                      <a:pt x="2" y="2"/>
                    </a:moveTo>
                    <a:cubicBezTo>
                      <a:pt x="3" y="0"/>
                      <a:pt x="6" y="0"/>
                      <a:pt x="8" y="1"/>
                    </a:cubicBezTo>
                    <a:cubicBezTo>
                      <a:pt x="10" y="3"/>
                      <a:pt x="10" y="6"/>
                      <a:pt x="9" y="8"/>
                    </a:cubicBezTo>
                    <a:cubicBezTo>
                      <a:pt x="7" y="10"/>
                      <a:pt x="4" y="10"/>
                      <a:pt x="2" y="8"/>
                    </a:cubicBezTo>
                    <a:cubicBezTo>
                      <a:pt x="0" y="7"/>
                      <a:pt x="0" y="4"/>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9" name="Freeform 294"/>
              <p:cNvSpPr>
                <a:spLocks/>
              </p:cNvSpPr>
              <p:nvPr/>
            </p:nvSpPr>
            <p:spPr bwMode="auto">
              <a:xfrm>
                <a:off x="2878138" y="1035050"/>
                <a:ext cx="112713" cy="173038"/>
              </a:xfrm>
              <a:custGeom>
                <a:avLst/>
                <a:gdLst>
                  <a:gd name="T0" fmla="*/ 2 w 30"/>
                  <a:gd name="T1" fmla="*/ 2 h 46"/>
                  <a:gd name="T2" fmla="*/ 19 w 30"/>
                  <a:gd name="T3" fmla="*/ 44 h 46"/>
                  <a:gd name="T4" fmla="*/ 24 w 30"/>
                  <a:gd name="T5" fmla="*/ 44 h 46"/>
                  <a:gd name="T6" fmla="*/ 6 w 30"/>
                  <a:gd name="T7" fmla="*/ 1 h 46"/>
                  <a:gd name="T8" fmla="*/ 2 w 30"/>
                  <a:gd name="T9" fmla="*/ 2 h 46"/>
                </a:gdLst>
                <a:ahLst/>
                <a:cxnLst>
                  <a:cxn ang="0">
                    <a:pos x="T0" y="T1"/>
                  </a:cxn>
                  <a:cxn ang="0">
                    <a:pos x="T2" y="T3"/>
                  </a:cxn>
                  <a:cxn ang="0">
                    <a:pos x="T4" y="T5"/>
                  </a:cxn>
                  <a:cxn ang="0">
                    <a:pos x="T6" y="T7"/>
                  </a:cxn>
                  <a:cxn ang="0">
                    <a:pos x="T8" y="T9"/>
                  </a:cxn>
                </a:cxnLst>
                <a:rect l="0" t="0" r="r" b="b"/>
                <a:pathLst>
                  <a:path w="30" h="46">
                    <a:moveTo>
                      <a:pt x="2" y="2"/>
                    </a:moveTo>
                    <a:cubicBezTo>
                      <a:pt x="18" y="11"/>
                      <a:pt x="25" y="26"/>
                      <a:pt x="19" y="44"/>
                    </a:cubicBezTo>
                    <a:cubicBezTo>
                      <a:pt x="18" y="45"/>
                      <a:pt x="23" y="46"/>
                      <a:pt x="24" y="44"/>
                    </a:cubicBezTo>
                    <a:cubicBezTo>
                      <a:pt x="30" y="26"/>
                      <a:pt x="22" y="10"/>
                      <a:pt x="6" y="1"/>
                    </a:cubicBezTo>
                    <a:cubicBezTo>
                      <a:pt x="5" y="0"/>
                      <a:pt x="0" y="0"/>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0" name="Freeform 295"/>
              <p:cNvSpPr>
                <a:spLocks/>
              </p:cNvSpPr>
              <p:nvPr/>
            </p:nvSpPr>
            <p:spPr bwMode="auto">
              <a:xfrm>
                <a:off x="2859088" y="1092200"/>
                <a:ext cx="184150" cy="66675"/>
              </a:xfrm>
              <a:custGeom>
                <a:avLst/>
                <a:gdLst>
                  <a:gd name="T0" fmla="*/ 46 w 49"/>
                  <a:gd name="T1" fmla="*/ 6 h 18"/>
                  <a:gd name="T2" fmla="*/ 1 w 49"/>
                  <a:gd name="T3" fmla="*/ 16 h 18"/>
                  <a:gd name="T4" fmla="*/ 6 w 49"/>
                  <a:gd name="T5" fmla="*/ 17 h 18"/>
                  <a:gd name="T6" fmla="*/ 44 w 49"/>
                  <a:gd name="T7" fmla="*/ 8 h 18"/>
                  <a:gd name="T8" fmla="*/ 46 w 49"/>
                  <a:gd name="T9" fmla="*/ 6 h 18"/>
                </a:gdLst>
                <a:ahLst/>
                <a:cxnLst>
                  <a:cxn ang="0">
                    <a:pos x="T0" y="T1"/>
                  </a:cxn>
                  <a:cxn ang="0">
                    <a:pos x="T2" y="T3"/>
                  </a:cxn>
                  <a:cxn ang="0">
                    <a:pos x="T4" y="T5"/>
                  </a:cxn>
                  <a:cxn ang="0">
                    <a:pos x="T6" y="T7"/>
                  </a:cxn>
                  <a:cxn ang="0">
                    <a:pos x="T8" y="T9"/>
                  </a:cxn>
                </a:cxnLst>
                <a:rect l="0" t="0" r="r" b="b"/>
                <a:pathLst>
                  <a:path w="49" h="18">
                    <a:moveTo>
                      <a:pt x="46" y="6"/>
                    </a:moveTo>
                    <a:cubicBezTo>
                      <a:pt x="29" y="0"/>
                      <a:pt x="13" y="2"/>
                      <a:pt x="1" y="16"/>
                    </a:cubicBezTo>
                    <a:cubicBezTo>
                      <a:pt x="0" y="17"/>
                      <a:pt x="5" y="18"/>
                      <a:pt x="6" y="17"/>
                    </a:cubicBezTo>
                    <a:cubicBezTo>
                      <a:pt x="16" y="6"/>
                      <a:pt x="29" y="2"/>
                      <a:pt x="44" y="8"/>
                    </a:cubicBezTo>
                    <a:cubicBezTo>
                      <a:pt x="46" y="8"/>
                      <a:pt x="49" y="7"/>
                      <a:pt x="4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1" name="Freeform 296"/>
              <p:cNvSpPr>
                <a:spLocks/>
              </p:cNvSpPr>
              <p:nvPr/>
            </p:nvSpPr>
            <p:spPr bwMode="auto">
              <a:xfrm>
                <a:off x="2905126" y="1023938"/>
                <a:ext cx="71438" cy="165100"/>
              </a:xfrm>
              <a:custGeom>
                <a:avLst/>
                <a:gdLst>
                  <a:gd name="T0" fmla="*/ 12 w 19"/>
                  <a:gd name="T1" fmla="*/ 2 h 44"/>
                  <a:gd name="T2" fmla="*/ 1 w 19"/>
                  <a:gd name="T3" fmla="*/ 43 h 44"/>
                  <a:gd name="T4" fmla="*/ 6 w 19"/>
                  <a:gd name="T5" fmla="*/ 43 h 44"/>
                  <a:gd name="T6" fmla="*/ 17 w 19"/>
                  <a:gd name="T7" fmla="*/ 2 h 44"/>
                  <a:gd name="T8" fmla="*/ 12 w 19"/>
                  <a:gd name="T9" fmla="*/ 2 h 44"/>
                </a:gdLst>
                <a:ahLst/>
                <a:cxnLst>
                  <a:cxn ang="0">
                    <a:pos x="T0" y="T1"/>
                  </a:cxn>
                  <a:cxn ang="0">
                    <a:pos x="T2" y="T3"/>
                  </a:cxn>
                  <a:cxn ang="0">
                    <a:pos x="T4" y="T5"/>
                  </a:cxn>
                  <a:cxn ang="0">
                    <a:pos x="T6" y="T7"/>
                  </a:cxn>
                  <a:cxn ang="0">
                    <a:pos x="T8" y="T9"/>
                  </a:cxn>
                </a:cxnLst>
                <a:rect l="0" t="0" r="r" b="b"/>
                <a:pathLst>
                  <a:path w="19" h="44">
                    <a:moveTo>
                      <a:pt x="12" y="2"/>
                    </a:moveTo>
                    <a:cubicBezTo>
                      <a:pt x="14" y="16"/>
                      <a:pt x="8" y="32"/>
                      <a:pt x="1" y="43"/>
                    </a:cubicBezTo>
                    <a:cubicBezTo>
                      <a:pt x="0" y="44"/>
                      <a:pt x="5" y="44"/>
                      <a:pt x="6" y="43"/>
                    </a:cubicBezTo>
                    <a:cubicBezTo>
                      <a:pt x="13" y="32"/>
                      <a:pt x="19" y="16"/>
                      <a:pt x="17" y="2"/>
                    </a:cubicBezTo>
                    <a:cubicBezTo>
                      <a:pt x="17" y="0"/>
                      <a:pt x="12" y="1"/>
                      <a:pt x="1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2" name="Freeform 297"/>
              <p:cNvSpPr>
                <a:spLocks/>
              </p:cNvSpPr>
              <p:nvPr/>
            </p:nvSpPr>
            <p:spPr bwMode="auto">
              <a:xfrm>
                <a:off x="2855913" y="1079500"/>
                <a:ext cx="165100" cy="95250"/>
              </a:xfrm>
              <a:custGeom>
                <a:avLst/>
                <a:gdLst>
                  <a:gd name="T0" fmla="*/ 43 w 44"/>
                  <a:gd name="T1" fmla="*/ 23 h 25"/>
                  <a:gd name="T2" fmla="*/ 3 w 44"/>
                  <a:gd name="T3" fmla="*/ 3 h 25"/>
                  <a:gd name="T4" fmla="*/ 5 w 44"/>
                  <a:gd name="T5" fmla="*/ 5 h 25"/>
                  <a:gd name="T6" fmla="*/ 38 w 44"/>
                  <a:gd name="T7" fmla="*/ 24 h 25"/>
                  <a:gd name="T8" fmla="*/ 43 w 44"/>
                  <a:gd name="T9" fmla="*/ 23 h 25"/>
                </a:gdLst>
                <a:ahLst/>
                <a:cxnLst>
                  <a:cxn ang="0">
                    <a:pos x="T0" y="T1"/>
                  </a:cxn>
                  <a:cxn ang="0">
                    <a:pos x="T2" y="T3"/>
                  </a:cxn>
                  <a:cxn ang="0">
                    <a:pos x="T4" y="T5"/>
                  </a:cxn>
                  <a:cxn ang="0">
                    <a:pos x="T6" y="T7"/>
                  </a:cxn>
                  <a:cxn ang="0">
                    <a:pos x="T8" y="T9"/>
                  </a:cxn>
                </a:cxnLst>
                <a:rect l="0" t="0" r="r" b="b"/>
                <a:pathLst>
                  <a:path w="44" h="25">
                    <a:moveTo>
                      <a:pt x="43" y="23"/>
                    </a:moveTo>
                    <a:cubicBezTo>
                      <a:pt x="35" y="8"/>
                      <a:pt x="20" y="0"/>
                      <a:pt x="3" y="3"/>
                    </a:cubicBezTo>
                    <a:cubicBezTo>
                      <a:pt x="0" y="3"/>
                      <a:pt x="2" y="5"/>
                      <a:pt x="5" y="5"/>
                    </a:cubicBezTo>
                    <a:cubicBezTo>
                      <a:pt x="19" y="3"/>
                      <a:pt x="31" y="12"/>
                      <a:pt x="38" y="24"/>
                    </a:cubicBezTo>
                    <a:cubicBezTo>
                      <a:pt x="39" y="25"/>
                      <a:pt x="44" y="24"/>
                      <a:pt x="43" y="2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3" name="Freeform 298"/>
              <p:cNvSpPr>
                <a:spLocks/>
              </p:cNvSpPr>
              <p:nvPr/>
            </p:nvSpPr>
            <p:spPr bwMode="auto">
              <a:xfrm>
                <a:off x="2941638" y="790575"/>
                <a:ext cx="625475" cy="315913"/>
              </a:xfrm>
              <a:custGeom>
                <a:avLst/>
                <a:gdLst>
                  <a:gd name="T0" fmla="*/ 6 w 166"/>
                  <a:gd name="T1" fmla="*/ 83 h 84"/>
                  <a:gd name="T2" fmla="*/ 164 w 166"/>
                  <a:gd name="T3" fmla="*/ 2 h 84"/>
                  <a:gd name="T4" fmla="*/ 160 w 166"/>
                  <a:gd name="T5" fmla="*/ 1 h 84"/>
                  <a:gd name="T6" fmla="*/ 3 w 166"/>
                  <a:gd name="T7" fmla="*/ 82 h 84"/>
                  <a:gd name="T8" fmla="*/ 6 w 166"/>
                  <a:gd name="T9" fmla="*/ 83 h 84"/>
                </a:gdLst>
                <a:ahLst/>
                <a:cxnLst>
                  <a:cxn ang="0">
                    <a:pos x="T0" y="T1"/>
                  </a:cxn>
                  <a:cxn ang="0">
                    <a:pos x="T2" y="T3"/>
                  </a:cxn>
                  <a:cxn ang="0">
                    <a:pos x="T4" y="T5"/>
                  </a:cxn>
                  <a:cxn ang="0">
                    <a:pos x="T6" y="T7"/>
                  </a:cxn>
                  <a:cxn ang="0">
                    <a:pos x="T8" y="T9"/>
                  </a:cxn>
                </a:cxnLst>
                <a:rect l="0" t="0" r="r" b="b"/>
                <a:pathLst>
                  <a:path w="166" h="84">
                    <a:moveTo>
                      <a:pt x="6" y="83"/>
                    </a:moveTo>
                    <a:cubicBezTo>
                      <a:pt x="59" y="56"/>
                      <a:pt x="111" y="27"/>
                      <a:pt x="164" y="2"/>
                    </a:cubicBezTo>
                    <a:cubicBezTo>
                      <a:pt x="166" y="1"/>
                      <a:pt x="161" y="0"/>
                      <a:pt x="160" y="1"/>
                    </a:cubicBezTo>
                    <a:cubicBezTo>
                      <a:pt x="107" y="26"/>
                      <a:pt x="55" y="55"/>
                      <a:pt x="3" y="82"/>
                    </a:cubicBezTo>
                    <a:cubicBezTo>
                      <a:pt x="0" y="83"/>
                      <a:pt x="5" y="84"/>
                      <a:pt x="6" y="8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4" name="Freeform 299"/>
              <p:cNvSpPr>
                <a:spLocks/>
              </p:cNvSpPr>
              <p:nvPr/>
            </p:nvSpPr>
            <p:spPr bwMode="auto">
              <a:xfrm>
                <a:off x="2927351" y="1087438"/>
                <a:ext cx="41275" cy="41275"/>
              </a:xfrm>
              <a:custGeom>
                <a:avLst/>
                <a:gdLst>
                  <a:gd name="T0" fmla="*/ 4 w 11"/>
                  <a:gd name="T1" fmla="*/ 1 h 11"/>
                  <a:gd name="T2" fmla="*/ 10 w 11"/>
                  <a:gd name="T3" fmla="*/ 4 h 11"/>
                  <a:gd name="T4" fmla="*/ 8 w 11"/>
                  <a:gd name="T5" fmla="*/ 10 h 11"/>
                  <a:gd name="T6" fmla="*/ 1 w 11"/>
                  <a:gd name="T7" fmla="*/ 8 h 11"/>
                  <a:gd name="T8" fmla="*/ 4 w 11"/>
                  <a:gd name="T9" fmla="*/ 1 h 11"/>
                </a:gdLst>
                <a:ahLst/>
                <a:cxnLst>
                  <a:cxn ang="0">
                    <a:pos x="T0" y="T1"/>
                  </a:cxn>
                  <a:cxn ang="0">
                    <a:pos x="T2" y="T3"/>
                  </a:cxn>
                  <a:cxn ang="0">
                    <a:pos x="T4" y="T5"/>
                  </a:cxn>
                  <a:cxn ang="0">
                    <a:pos x="T6" y="T7"/>
                  </a:cxn>
                  <a:cxn ang="0">
                    <a:pos x="T8" y="T9"/>
                  </a:cxn>
                </a:cxnLst>
                <a:rect l="0" t="0" r="r" b="b"/>
                <a:pathLst>
                  <a:path w="11" h="11">
                    <a:moveTo>
                      <a:pt x="4" y="1"/>
                    </a:moveTo>
                    <a:cubicBezTo>
                      <a:pt x="6" y="0"/>
                      <a:pt x="9" y="1"/>
                      <a:pt x="10" y="4"/>
                    </a:cubicBezTo>
                    <a:cubicBezTo>
                      <a:pt x="11" y="6"/>
                      <a:pt x="10" y="9"/>
                      <a:pt x="8" y="10"/>
                    </a:cubicBezTo>
                    <a:cubicBezTo>
                      <a:pt x="5" y="11"/>
                      <a:pt x="3" y="10"/>
                      <a:pt x="1" y="8"/>
                    </a:cubicBezTo>
                    <a:cubicBezTo>
                      <a:pt x="0" y="5"/>
                      <a:pt x="1" y="2"/>
                      <a:pt x="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5" name="Freeform 300"/>
              <p:cNvSpPr>
                <a:spLocks/>
              </p:cNvSpPr>
              <p:nvPr/>
            </p:nvSpPr>
            <p:spPr bwMode="auto">
              <a:xfrm>
                <a:off x="2809876" y="741362"/>
                <a:ext cx="68263" cy="184150"/>
              </a:xfrm>
              <a:custGeom>
                <a:avLst/>
                <a:gdLst>
                  <a:gd name="T0" fmla="*/ 2 w 18"/>
                  <a:gd name="T1" fmla="*/ 1 h 49"/>
                  <a:gd name="T2" fmla="*/ 1 w 18"/>
                  <a:gd name="T3" fmla="*/ 46 h 49"/>
                  <a:gd name="T4" fmla="*/ 6 w 18"/>
                  <a:gd name="T5" fmla="*/ 48 h 49"/>
                  <a:gd name="T6" fmla="*/ 7 w 18"/>
                  <a:gd name="T7" fmla="*/ 1 h 49"/>
                  <a:gd name="T8" fmla="*/ 2 w 18"/>
                  <a:gd name="T9" fmla="*/ 1 h 49"/>
                </a:gdLst>
                <a:ahLst/>
                <a:cxnLst>
                  <a:cxn ang="0">
                    <a:pos x="T0" y="T1"/>
                  </a:cxn>
                  <a:cxn ang="0">
                    <a:pos x="T2" y="T3"/>
                  </a:cxn>
                  <a:cxn ang="0">
                    <a:pos x="T4" y="T5"/>
                  </a:cxn>
                  <a:cxn ang="0">
                    <a:pos x="T6" y="T7"/>
                  </a:cxn>
                  <a:cxn ang="0">
                    <a:pos x="T8" y="T9"/>
                  </a:cxn>
                </a:cxnLst>
                <a:rect l="0" t="0" r="r" b="b"/>
                <a:pathLst>
                  <a:path w="18" h="49">
                    <a:moveTo>
                      <a:pt x="2" y="1"/>
                    </a:moveTo>
                    <a:cubicBezTo>
                      <a:pt x="13" y="16"/>
                      <a:pt x="13" y="32"/>
                      <a:pt x="1" y="46"/>
                    </a:cubicBezTo>
                    <a:cubicBezTo>
                      <a:pt x="0" y="47"/>
                      <a:pt x="5" y="49"/>
                      <a:pt x="6" y="48"/>
                    </a:cubicBezTo>
                    <a:cubicBezTo>
                      <a:pt x="18" y="34"/>
                      <a:pt x="18" y="16"/>
                      <a:pt x="7" y="1"/>
                    </a:cubicBezTo>
                    <a:cubicBezTo>
                      <a:pt x="6"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6" name="Freeform 301"/>
              <p:cNvSpPr>
                <a:spLocks/>
              </p:cNvSpPr>
              <p:nvPr/>
            </p:nvSpPr>
            <p:spPr bwMode="auto">
              <a:xfrm>
                <a:off x="2749551" y="804862"/>
                <a:ext cx="185738" cy="68263"/>
              </a:xfrm>
              <a:custGeom>
                <a:avLst/>
                <a:gdLst>
                  <a:gd name="T0" fmla="*/ 47 w 49"/>
                  <a:gd name="T1" fmla="*/ 17 h 18"/>
                  <a:gd name="T2" fmla="*/ 2 w 49"/>
                  <a:gd name="T3" fmla="*/ 9 h 18"/>
                  <a:gd name="T4" fmla="*/ 6 w 49"/>
                  <a:gd name="T5" fmla="*/ 11 h 18"/>
                  <a:gd name="T6" fmla="*/ 43 w 49"/>
                  <a:gd name="T7" fmla="*/ 17 h 18"/>
                  <a:gd name="T8" fmla="*/ 47 w 49"/>
                  <a:gd name="T9" fmla="*/ 17 h 18"/>
                </a:gdLst>
                <a:ahLst/>
                <a:cxnLst>
                  <a:cxn ang="0">
                    <a:pos x="T0" y="T1"/>
                  </a:cxn>
                  <a:cxn ang="0">
                    <a:pos x="T2" y="T3"/>
                  </a:cxn>
                  <a:cxn ang="0">
                    <a:pos x="T4" y="T5"/>
                  </a:cxn>
                  <a:cxn ang="0">
                    <a:pos x="T6" y="T7"/>
                  </a:cxn>
                  <a:cxn ang="0">
                    <a:pos x="T8" y="T9"/>
                  </a:cxn>
                </a:cxnLst>
                <a:rect l="0" t="0" r="r" b="b"/>
                <a:pathLst>
                  <a:path w="49" h="18">
                    <a:moveTo>
                      <a:pt x="47" y="17"/>
                    </a:moveTo>
                    <a:cubicBezTo>
                      <a:pt x="35" y="4"/>
                      <a:pt x="18" y="0"/>
                      <a:pt x="2" y="9"/>
                    </a:cubicBezTo>
                    <a:cubicBezTo>
                      <a:pt x="0" y="10"/>
                      <a:pt x="5" y="11"/>
                      <a:pt x="6" y="11"/>
                    </a:cubicBezTo>
                    <a:cubicBezTo>
                      <a:pt x="19" y="4"/>
                      <a:pt x="32" y="6"/>
                      <a:pt x="43" y="17"/>
                    </a:cubicBezTo>
                    <a:cubicBezTo>
                      <a:pt x="44" y="18"/>
                      <a:pt x="49" y="18"/>
                      <a:pt x="47" y="1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7" name="Freeform 302"/>
              <p:cNvSpPr>
                <a:spLocks/>
              </p:cNvSpPr>
              <p:nvPr/>
            </p:nvSpPr>
            <p:spPr bwMode="auto">
              <a:xfrm>
                <a:off x="2776538" y="755650"/>
                <a:ext cx="128588" cy="136525"/>
              </a:xfrm>
              <a:custGeom>
                <a:avLst/>
                <a:gdLst>
                  <a:gd name="T0" fmla="*/ 29 w 34"/>
                  <a:gd name="T1" fmla="*/ 2 h 36"/>
                  <a:gd name="T2" fmla="*/ 2 w 34"/>
                  <a:gd name="T3" fmla="*/ 35 h 36"/>
                  <a:gd name="T4" fmla="*/ 6 w 34"/>
                  <a:gd name="T5" fmla="*/ 36 h 36"/>
                  <a:gd name="T6" fmla="*/ 33 w 34"/>
                  <a:gd name="T7" fmla="*/ 2 h 36"/>
                  <a:gd name="T8" fmla="*/ 29 w 34"/>
                  <a:gd name="T9" fmla="*/ 2 h 36"/>
                </a:gdLst>
                <a:ahLst/>
                <a:cxnLst>
                  <a:cxn ang="0">
                    <a:pos x="T0" y="T1"/>
                  </a:cxn>
                  <a:cxn ang="0">
                    <a:pos x="T2" y="T3"/>
                  </a:cxn>
                  <a:cxn ang="0">
                    <a:pos x="T4" y="T5"/>
                  </a:cxn>
                  <a:cxn ang="0">
                    <a:pos x="T6" y="T7"/>
                  </a:cxn>
                  <a:cxn ang="0">
                    <a:pos x="T8" y="T9"/>
                  </a:cxn>
                </a:cxnLst>
                <a:rect l="0" t="0" r="r" b="b"/>
                <a:pathLst>
                  <a:path w="34" h="36">
                    <a:moveTo>
                      <a:pt x="29" y="2"/>
                    </a:moveTo>
                    <a:cubicBezTo>
                      <a:pt x="25" y="15"/>
                      <a:pt x="13" y="27"/>
                      <a:pt x="2" y="35"/>
                    </a:cubicBezTo>
                    <a:cubicBezTo>
                      <a:pt x="0" y="36"/>
                      <a:pt x="5" y="36"/>
                      <a:pt x="6" y="36"/>
                    </a:cubicBezTo>
                    <a:cubicBezTo>
                      <a:pt x="18" y="28"/>
                      <a:pt x="29" y="15"/>
                      <a:pt x="33" y="2"/>
                    </a:cubicBezTo>
                    <a:cubicBezTo>
                      <a:pt x="34" y="0"/>
                      <a:pt x="29" y="1"/>
                      <a:pt x="29"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8" name="Freeform 303"/>
              <p:cNvSpPr>
                <a:spLocks/>
              </p:cNvSpPr>
              <p:nvPr/>
            </p:nvSpPr>
            <p:spPr bwMode="auto">
              <a:xfrm>
                <a:off x="2768601" y="779462"/>
                <a:ext cx="125413" cy="134938"/>
              </a:xfrm>
              <a:custGeom>
                <a:avLst/>
                <a:gdLst>
                  <a:gd name="T0" fmla="*/ 33 w 33"/>
                  <a:gd name="T1" fmla="*/ 34 h 36"/>
                  <a:gd name="T2" fmla="*/ 5 w 33"/>
                  <a:gd name="T3" fmla="*/ 1 h 36"/>
                  <a:gd name="T4" fmla="*/ 3 w 33"/>
                  <a:gd name="T5" fmla="*/ 3 h 36"/>
                  <a:gd name="T6" fmla="*/ 28 w 33"/>
                  <a:gd name="T7" fmla="*/ 34 h 36"/>
                  <a:gd name="T8" fmla="*/ 33 w 33"/>
                  <a:gd name="T9" fmla="*/ 34 h 36"/>
                </a:gdLst>
                <a:ahLst/>
                <a:cxnLst>
                  <a:cxn ang="0">
                    <a:pos x="T0" y="T1"/>
                  </a:cxn>
                  <a:cxn ang="0">
                    <a:pos x="T2" y="T3"/>
                  </a:cxn>
                  <a:cxn ang="0">
                    <a:pos x="T4" y="T5"/>
                  </a:cxn>
                  <a:cxn ang="0">
                    <a:pos x="T6" y="T7"/>
                  </a:cxn>
                  <a:cxn ang="0">
                    <a:pos x="T8" y="T9"/>
                  </a:cxn>
                </a:cxnLst>
                <a:rect l="0" t="0" r="r" b="b"/>
                <a:pathLst>
                  <a:path w="33" h="36">
                    <a:moveTo>
                      <a:pt x="33" y="34"/>
                    </a:moveTo>
                    <a:cubicBezTo>
                      <a:pt x="31" y="18"/>
                      <a:pt x="21" y="5"/>
                      <a:pt x="5" y="1"/>
                    </a:cubicBezTo>
                    <a:cubicBezTo>
                      <a:pt x="4" y="0"/>
                      <a:pt x="0" y="2"/>
                      <a:pt x="3" y="3"/>
                    </a:cubicBezTo>
                    <a:cubicBezTo>
                      <a:pt x="18" y="6"/>
                      <a:pt x="26" y="20"/>
                      <a:pt x="28" y="34"/>
                    </a:cubicBezTo>
                    <a:cubicBezTo>
                      <a:pt x="28" y="36"/>
                      <a:pt x="33" y="35"/>
                      <a:pt x="33"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9" name="Freeform 304"/>
              <p:cNvSpPr>
                <a:spLocks/>
              </p:cNvSpPr>
              <p:nvPr/>
            </p:nvSpPr>
            <p:spPr bwMode="auto">
              <a:xfrm>
                <a:off x="2851151" y="779462"/>
                <a:ext cx="690563" cy="52388"/>
              </a:xfrm>
              <a:custGeom>
                <a:avLst/>
                <a:gdLst>
                  <a:gd name="T0" fmla="*/ 3 w 183"/>
                  <a:gd name="T1" fmla="*/ 14 h 14"/>
                  <a:gd name="T2" fmla="*/ 180 w 183"/>
                  <a:gd name="T3" fmla="*/ 2 h 14"/>
                  <a:gd name="T4" fmla="*/ 180 w 183"/>
                  <a:gd name="T5" fmla="*/ 0 h 14"/>
                  <a:gd name="T6" fmla="*/ 3 w 183"/>
                  <a:gd name="T7" fmla="*/ 12 h 14"/>
                  <a:gd name="T8" fmla="*/ 3 w 183"/>
                  <a:gd name="T9" fmla="*/ 14 h 14"/>
                </a:gdLst>
                <a:ahLst/>
                <a:cxnLst>
                  <a:cxn ang="0">
                    <a:pos x="T0" y="T1"/>
                  </a:cxn>
                  <a:cxn ang="0">
                    <a:pos x="T2" y="T3"/>
                  </a:cxn>
                  <a:cxn ang="0">
                    <a:pos x="T4" y="T5"/>
                  </a:cxn>
                  <a:cxn ang="0">
                    <a:pos x="T6" y="T7"/>
                  </a:cxn>
                  <a:cxn ang="0">
                    <a:pos x="T8" y="T9"/>
                  </a:cxn>
                </a:cxnLst>
                <a:rect l="0" t="0" r="r" b="b"/>
                <a:pathLst>
                  <a:path w="183" h="14">
                    <a:moveTo>
                      <a:pt x="3" y="14"/>
                    </a:moveTo>
                    <a:cubicBezTo>
                      <a:pt x="62" y="9"/>
                      <a:pt x="121" y="4"/>
                      <a:pt x="180" y="2"/>
                    </a:cubicBezTo>
                    <a:cubicBezTo>
                      <a:pt x="183" y="2"/>
                      <a:pt x="183" y="0"/>
                      <a:pt x="180" y="0"/>
                    </a:cubicBezTo>
                    <a:cubicBezTo>
                      <a:pt x="121" y="2"/>
                      <a:pt x="62" y="7"/>
                      <a:pt x="3" y="12"/>
                    </a:cubicBezTo>
                    <a:cubicBezTo>
                      <a:pt x="0" y="12"/>
                      <a:pt x="0" y="14"/>
                      <a:pt x="3" y="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0" name="Freeform 305"/>
              <p:cNvSpPr>
                <a:spLocks/>
              </p:cNvSpPr>
              <p:nvPr/>
            </p:nvSpPr>
            <p:spPr bwMode="auto">
              <a:xfrm>
                <a:off x="2833688" y="812800"/>
                <a:ext cx="36513" cy="33338"/>
              </a:xfrm>
              <a:custGeom>
                <a:avLst/>
                <a:gdLst>
                  <a:gd name="T0" fmla="*/ 5 w 10"/>
                  <a:gd name="T1" fmla="*/ 0 h 9"/>
                  <a:gd name="T2" fmla="*/ 10 w 10"/>
                  <a:gd name="T3" fmla="*/ 4 h 9"/>
                  <a:gd name="T4" fmla="*/ 5 w 10"/>
                  <a:gd name="T5" fmla="*/ 9 h 9"/>
                  <a:gd name="T6" fmla="*/ 0 w 10"/>
                  <a:gd name="T7" fmla="*/ 5 h 9"/>
                  <a:gd name="T8" fmla="*/ 5 w 10"/>
                  <a:gd name="T9" fmla="*/ 0 h 9"/>
                </a:gdLst>
                <a:ahLst/>
                <a:cxnLst>
                  <a:cxn ang="0">
                    <a:pos x="T0" y="T1"/>
                  </a:cxn>
                  <a:cxn ang="0">
                    <a:pos x="T2" y="T3"/>
                  </a:cxn>
                  <a:cxn ang="0">
                    <a:pos x="T4" y="T5"/>
                  </a:cxn>
                  <a:cxn ang="0">
                    <a:pos x="T6" y="T7"/>
                  </a:cxn>
                  <a:cxn ang="0">
                    <a:pos x="T8" y="T9"/>
                  </a:cxn>
                </a:cxnLst>
                <a:rect l="0" t="0" r="r" b="b"/>
                <a:pathLst>
                  <a:path w="10" h="9">
                    <a:moveTo>
                      <a:pt x="5" y="0"/>
                    </a:moveTo>
                    <a:cubicBezTo>
                      <a:pt x="7" y="0"/>
                      <a:pt x="10" y="2"/>
                      <a:pt x="10" y="4"/>
                    </a:cubicBezTo>
                    <a:cubicBezTo>
                      <a:pt x="10" y="7"/>
                      <a:pt x="8" y="9"/>
                      <a:pt x="5" y="9"/>
                    </a:cubicBezTo>
                    <a:cubicBezTo>
                      <a:pt x="2" y="9"/>
                      <a:pt x="0" y="7"/>
                      <a:pt x="0" y="5"/>
                    </a:cubicBezTo>
                    <a:cubicBezTo>
                      <a:pt x="0" y="2"/>
                      <a:pt x="2" y="0"/>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1" name="Freeform 306"/>
              <p:cNvSpPr>
                <a:spLocks/>
              </p:cNvSpPr>
              <p:nvPr/>
            </p:nvSpPr>
            <p:spPr bwMode="auto">
              <a:xfrm>
                <a:off x="2809876" y="504825"/>
                <a:ext cx="106363" cy="173038"/>
              </a:xfrm>
              <a:custGeom>
                <a:avLst/>
                <a:gdLst>
                  <a:gd name="T0" fmla="*/ 18 w 28"/>
                  <a:gd name="T1" fmla="*/ 2 h 46"/>
                  <a:gd name="T2" fmla="*/ 1 w 28"/>
                  <a:gd name="T3" fmla="*/ 44 h 46"/>
                  <a:gd name="T4" fmla="*/ 5 w 28"/>
                  <a:gd name="T5" fmla="*/ 46 h 46"/>
                  <a:gd name="T6" fmla="*/ 23 w 28"/>
                  <a:gd name="T7" fmla="*/ 2 h 46"/>
                  <a:gd name="T8" fmla="*/ 18 w 28"/>
                  <a:gd name="T9" fmla="*/ 2 h 46"/>
                </a:gdLst>
                <a:ahLst/>
                <a:cxnLst>
                  <a:cxn ang="0">
                    <a:pos x="T0" y="T1"/>
                  </a:cxn>
                  <a:cxn ang="0">
                    <a:pos x="T2" y="T3"/>
                  </a:cxn>
                  <a:cxn ang="0">
                    <a:pos x="T4" y="T5"/>
                  </a:cxn>
                  <a:cxn ang="0">
                    <a:pos x="T6" y="T7"/>
                  </a:cxn>
                  <a:cxn ang="0">
                    <a:pos x="T8" y="T9"/>
                  </a:cxn>
                </a:cxnLst>
                <a:rect l="0" t="0" r="r" b="b"/>
                <a:pathLst>
                  <a:path w="28" h="46">
                    <a:moveTo>
                      <a:pt x="18" y="2"/>
                    </a:moveTo>
                    <a:cubicBezTo>
                      <a:pt x="23" y="19"/>
                      <a:pt x="17" y="35"/>
                      <a:pt x="1" y="44"/>
                    </a:cubicBezTo>
                    <a:cubicBezTo>
                      <a:pt x="0" y="45"/>
                      <a:pt x="4" y="46"/>
                      <a:pt x="5" y="46"/>
                    </a:cubicBezTo>
                    <a:cubicBezTo>
                      <a:pt x="22" y="37"/>
                      <a:pt x="28" y="20"/>
                      <a:pt x="23" y="2"/>
                    </a:cubicBezTo>
                    <a:cubicBezTo>
                      <a:pt x="22" y="1"/>
                      <a:pt x="17" y="0"/>
                      <a:pt x="1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2" name="Freeform 307"/>
              <p:cNvSpPr>
                <a:spLocks/>
              </p:cNvSpPr>
              <p:nvPr/>
            </p:nvSpPr>
            <p:spPr bwMode="auto">
              <a:xfrm>
                <a:off x="2776538" y="568325"/>
                <a:ext cx="165100" cy="98425"/>
              </a:xfrm>
              <a:custGeom>
                <a:avLst/>
                <a:gdLst>
                  <a:gd name="T0" fmla="*/ 43 w 44"/>
                  <a:gd name="T1" fmla="*/ 25 h 26"/>
                  <a:gd name="T2" fmla="*/ 3 w 44"/>
                  <a:gd name="T3" fmla="*/ 2 h 26"/>
                  <a:gd name="T4" fmla="*/ 6 w 44"/>
                  <a:gd name="T5" fmla="*/ 4 h 26"/>
                  <a:gd name="T6" fmla="*/ 38 w 44"/>
                  <a:gd name="T7" fmla="*/ 24 h 26"/>
                  <a:gd name="T8" fmla="*/ 43 w 44"/>
                  <a:gd name="T9" fmla="*/ 25 h 26"/>
                </a:gdLst>
                <a:ahLst/>
                <a:cxnLst>
                  <a:cxn ang="0">
                    <a:pos x="T0" y="T1"/>
                  </a:cxn>
                  <a:cxn ang="0">
                    <a:pos x="T2" y="T3"/>
                  </a:cxn>
                  <a:cxn ang="0">
                    <a:pos x="T4" y="T5"/>
                  </a:cxn>
                  <a:cxn ang="0">
                    <a:pos x="T6" y="T7"/>
                  </a:cxn>
                  <a:cxn ang="0">
                    <a:pos x="T8" y="T9"/>
                  </a:cxn>
                </a:cxnLst>
                <a:rect l="0" t="0" r="r" b="b"/>
                <a:pathLst>
                  <a:path w="44" h="26">
                    <a:moveTo>
                      <a:pt x="43" y="25"/>
                    </a:moveTo>
                    <a:cubicBezTo>
                      <a:pt x="36" y="8"/>
                      <a:pt x="21" y="0"/>
                      <a:pt x="3" y="2"/>
                    </a:cubicBezTo>
                    <a:cubicBezTo>
                      <a:pt x="0" y="2"/>
                      <a:pt x="5" y="4"/>
                      <a:pt x="6" y="4"/>
                    </a:cubicBezTo>
                    <a:cubicBezTo>
                      <a:pt x="21" y="2"/>
                      <a:pt x="32" y="11"/>
                      <a:pt x="38" y="24"/>
                    </a:cubicBezTo>
                    <a:cubicBezTo>
                      <a:pt x="39" y="25"/>
                      <a:pt x="44" y="26"/>
                      <a:pt x="43" y="2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3" name="Freeform 308"/>
              <p:cNvSpPr>
                <a:spLocks/>
              </p:cNvSpPr>
              <p:nvPr/>
            </p:nvSpPr>
            <p:spPr bwMode="auto">
              <a:xfrm>
                <a:off x="2787651" y="546100"/>
                <a:ext cx="165100" cy="93663"/>
              </a:xfrm>
              <a:custGeom>
                <a:avLst/>
                <a:gdLst>
                  <a:gd name="T0" fmla="*/ 38 w 44"/>
                  <a:gd name="T1" fmla="*/ 2 h 25"/>
                  <a:gd name="T2" fmla="*/ 3 w 44"/>
                  <a:gd name="T3" fmla="*/ 23 h 25"/>
                  <a:gd name="T4" fmla="*/ 5 w 44"/>
                  <a:gd name="T5" fmla="*/ 24 h 25"/>
                  <a:gd name="T6" fmla="*/ 43 w 44"/>
                  <a:gd name="T7" fmla="*/ 2 h 25"/>
                  <a:gd name="T8" fmla="*/ 38 w 44"/>
                  <a:gd name="T9" fmla="*/ 2 h 25"/>
                </a:gdLst>
                <a:ahLst/>
                <a:cxnLst>
                  <a:cxn ang="0">
                    <a:pos x="T0" y="T1"/>
                  </a:cxn>
                  <a:cxn ang="0">
                    <a:pos x="T2" y="T3"/>
                  </a:cxn>
                  <a:cxn ang="0">
                    <a:pos x="T4" y="T5"/>
                  </a:cxn>
                  <a:cxn ang="0">
                    <a:pos x="T6" y="T7"/>
                  </a:cxn>
                  <a:cxn ang="0">
                    <a:pos x="T8" y="T9"/>
                  </a:cxn>
                </a:cxnLst>
                <a:rect l="0" t="0" r="r" b="b"/>
                <a:pathLst>
                  <a:path w="44" h="25">
                    <a:moveTo>
                      <a:pt x="38" y="2"/>
                    </a:moveTo>
                    <a:cubicBezTo>
                      <a:pt x="30" y="12"/>
                      <a:pt x="16" y="20"/>
                      <a:pt x="3" y="23"/>
                    </a:cubicBezTo>
                    <a:cubicBezTo>
                      <a:pt x="0" y="23"/>
                      <a:pt x="3" y="25"/>
                      <a:pt x="5" y="24"/>
                    </a:cubicBezTo>
                    <a:cubicBezTo>
                      <a:pt x="19" y="21"/>
                      <a:pt x="34" y="13"/>
                      <a:pt x="43" y="2"/>
                    </a:cubicBezTo>
                    <a:cubicBezTo>
                      <a:pt x="44" y="1"/>
                      <a:pt x="39" y="0"/>
                      <a:pt x="3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4" name="Freeform 309"/>
              <p:cNvSpPr>
                <a:spLocks/>
              </p:cNvSpPr>
              <p:nvPr/>
            </p:nvSpPr>
            <p:spPr bwMode="auto">
              <a:xfrm>
                <a:off x="2817813" y="530225"/>
                <a:ext cx="87313" cy="158750"/>
              </a:xfrm>
              <a:custGeom>
                <a:avLst/>
                <a:gdLst>
                  <a:gd name="T0" fmla="*/ 19 w 23"/>
                  <a:gd name="T1" fmla="*/ 40 h 42"/>
                  <a:gd name="T2" fmla="*/ 6 w 23"/>
                  <a:gd name="T3" fmla="*/ 0 h 42"/>
                  <a:gd name="T4" fmla="*/ 2 w 23"/>
                  <a:gd name="T5" fmla="*/ 2 h 42"/>
                  <a:gd name="T6" fmla="*/ 14 w 23"/>
                  <a:gd name="T7" fmla="*/ 41 h 42"/>
                  <a:gd name="T8" fmla="*/ 19 w 23"/>
                  <a:gd name="T9" fmla="*/ 40 h 42"/>
                </a:gdLst>
                <a:ahLst/>
                <a:cxnLst>
                  <a:cxn ang="0">
                    <a:pos x="T0" y="T1"/>
                  </a:cxn>
                  <a:cxn ang="0">
                    <a:pos x="T2" y="T3"/>
                  </a:cxn>
                  <a:cxn ang="0">
                    <a:pos x="T4" y="T5"/>
                  </a:cxn>
                  <a:cxn ang="0">
                    <a:pos x="T6" y="T7"/>
                  </a:cxn>
                  <a:cxn ang="0">
                    <a:pos x="T8" y="T9"/>
                  </a:cxn>
                </a:cxnLst>
                <a:rect l="0" t="0" r="r" b="b"/>
                <a:pathLst>
                  <a:path w="23" h="42">
                    <a:moveTo>
                      <a:pt x="19" y="40"/>
                    </a:moveTo>
                    <a:cubicBezTo>
                      <a:pt x="23" y="25"/>
                      <a:pt x="19" y="10"/>
                      <a:pt x="6" y="0"/>
                    </a:cubicBezTo>
                    <a:cubicBezTo>
                      <a:pt x="5" y="0"/>
                      <a:pt x="0" y="0"/>
                      <a:pt x="2" y="2"/>
                    </a:cubicBezTo>
                    <a:cubicBezTo>
                      <a:pt x="14" y="11"/>
                      <a:pt x="18" y="26"/>
                      <a:pt x="14" y="41"/>
                    </a:cubicBezTo>
                    <a:cubicBezTo>
                      <a:pt x="14" y="42"/>
                      <a:pt x="19" y="42"/>
                      <a:pt x="19"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5" name="Freeform 310"/>
              <p:cNvSpPr>
                <a:spLocks/>
              </p:cNvSpPr>
              <p:nvPr/>
            </p:nvSpPr>
            <p:spPr bwMode="auto">
              <a:xfrm>
                <a:off x="2874963" y="598487"/>
                <a:ext cx="674688" cy="195263"/>
              </a:xfrm>
              <a:custGeom>
                <a:avLst/>
                <a:gdLst>
                  <a:gd name="T0" fmla="*/ 3 w 179"/>
                  <a:gd name="T1" fmla="*/ 2 h 52"/>
                  <a:gd name="T2" fmla="*/ 173 w 179"/>
                  <a:gd name="T3" fmla="*/ 52 h 52"/>
                  <a:gd name="T4" fmla="*/ 176 w 179"/>
                  <a:gd name="T5" fmla="*/ 50 h 52"/>
                  <a:gd name="T6" fmla="*/ 6 w 179"/>
                  <a:gd name="T7" fmla="*/ 0 h 52"/>
                  <a:gd name="T8" fmla="*/ 3 w 179"/>
                  <a:gd name="T9" fmla="*/ 2 h 52"/>
                </a:gdLst>
                <a:ahLst/>
                <a:cxnLst>
                  <a:cxn ang="0">
                    <a:pos x="T0" y="T1"/>
                  </a:cxn>
                  <a:cxn ang="0">
                    <a:pos x="T2" y="T3"/>
                  </a:cxn>
                  <a:cxn ang="0">
                    <a:pos x="T4" y="T5"/>
                  </a:cxn>
                  <a:cxn ang="0">
                    <a:pos x="T6" y="T7"/>
                  </a:cxn>
                  <a:cxn ang="0">
                    <a:pos x="T8" y="T9"/>
                  </a:cxn>
                </a:cxnLst>
                <a:rect l="0" t="0" r="r" b="b"/>
                <a:pathLst>
                  <a:path w="179" h="52">
                    <a:moveTo>
                      <a:pt x="3" y="2"/>
                    </a:moveTo>
                    <a:cubicBezTo>
                      <a:pt x="60" y="18"/>
                      <a:pt x="117" y="33"/>
                      <a:pt x="173" y="52"/>
                    </a:cubicBezTo>
                    <a:cubicBezTo>
                      <a:pt x="174" y="52"/>
                      <a:pt x="179" y="51"/>
                      <a:pt x="176" y="50"/>
                    </a:cubicBezTo>
                    <a:cubicBezTo>
                      <a:pt x="120" y="32"/>
                      <a:pt x="63" y="16"/>
                      <a:pt x="6" y="0"/>
                    </a:cubicBezTo>
                    <a:cubicBezTo>
                      <a:pt x="5" y="0"/>
                      <a:pt x="0" y="1"/>
                      <a:pt x="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6" name="Freeform 311"/>
              <p:cNvSpPr>
                <a:spLocks/>
              </p:cNvSpPr>
              <p:nvPr/>
            </p:nvSpPr>
            <p:spPr bwMode="auto">
              <a:xfrm>
                <a:off x="2859088" y="579437"/>
                <a:ext cx="41275" cy="41275"/>
              </a:xfrm>
              <a:custGeom>
                <a:avLst/>
                <a:gdLst>
                  <a:gd name="T0" fmla="*/ 7 w 11"/>
                  <a:gd name="T1" fmla="*/ 1 h 11"/>
                  <a:gd name="T2" fmla="*/ 10 w 11"/>
                  <a:gd name="T3" fmla="*/ 7 h 11"/>
                  <a:gd name="T4" fmla="*/ 4 w 11"/>
                  <a:gd name="T5" fmla="*/ 10 h 11"/>
                  <a:gd name="T6" fmla="*/ 1 w 11"/>
                  <a:gd name="T7" fmla="*/ 4 h 11"/>
                  <a:gd name="T8" fmla="*/ 7 w 11"/>
                  <a:gd name="T9" fmla="*/ 1 h 11"/>
                </a:gdLst>
                <a:ahLst/>
                <a:cxnLst>
                  <a:cxn ang="0">
                    <a:pos x="T0" y="T1"/>
                  </a:cxn>
                  <a:cxn ang="0">
                    <a:pos x="T2" y="T3"/>
                  </a:cxn>
                  <a:cxn ang="0">
                    <a:pos x="T4" y="T5"/>
                  </a:cxn>
                  <a:cxn ang="0">
                    <a:pos x="T6" y="T7"/>
                  </a:cxn>
                  <a:cxn ang="0">
                    <a:pos x="T8" y="T9"/>
                  </a:cxn>
                </a:cxnLst>
                <a:rect l="0" t="0" r="r" b="b"/>
                <a:pathLst>
                  <a:path w="11" h="11">
                    <a:moveTo>
                      <a:pt x="7" y="1"/>
                    </a:moveTo>
                    <a:cubicBezTo>
                      <a:pt x="9" y="2"/>
                      <a:pt x="11" y="4"/>
                      <a:pt x="10" y="7"/>
                    </a:cubicBezTo>
                    <a:cubicBezTo>
                      <a:pt x="9" y="9"/>
                      <a:pt x="6" y="11"/>
                      <a:pt x="4" y="10"/>
                    </a:cubicBezTo>
                    <a:cubicBezTo>
                      <a:pt x="1" y="9"/>
                      <a:pt x="0" y="6"/>
                      <a:pt x="1" y="4"/>
                    </a:cubicBezTo>
                    <a:cubicBezTo>
                      <a:pt x="2" y="1"/>
                      <a:pt x="4" y="0"/>
                      <a:pt x="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7" name="Freeform 312"/>
              <p:cNvSpPr>
                <a:spLocks/>
              </p:cNvSpPr>
              <p:nvPr/>
            </p:nvSpPr>
            <p:spPr bwMode="auto">
              <a:xfrm>
                <a:off x="2894013" y="288925"/>
                <a:ext cx="142875" cy="139700"/>
              </a:xfrm>
              <a:custGeom>
                <a:avLst/>
                <a:gdLst>
                  <a:gd name="T0" fmla="*/ 33 w 38"/>
                  <a:gd name="T1" fmla="*/ 2 h 37"/>
                  <a:gd name="T2" fmla="*/ 3 w 38"/>
                  <a:gd name="T3" fmla="*/ 35 h 37"/>
                  <a:gd name="T4" fmla="*/ 6 w 38"/>
                  <a:gd name="T5" fmla="*/ 37 h 37"/>
                  <a:gd name="T6" fmla="*/ 38 w 38"/>
                  <a:gd name="T7" fmla="*/ 2 h 37"/>
                  <a:gd name="T8" fmla="*/ 33 w 38"/>
                  <a:gd name="T9" fmla="*/ 2 h 37"/>
                </a:gdLst>
                <a:ahLst/>
                <a:cxnLst>
                  <a:cxn ang="0">
                    <a:pos x="T0" y="T1"/>
                  </a:cxn>
                  <a:cxn ang="0">
                    <a:pos x="T2" y="T3"/>
                  </a:cxn>
                  <a:cxn ang="0">
                    <a:pos x="T4" y="T5"/>
                  </a:cxn>
                  <a:cxn ang="0">
                    <a:pos x="T6" y="T7"/>
                  </a:cxn>
                  <a:cxn ang="0">
                    <a:pos x="T8" y="T9"/>
                  </a:cxn>
                </a:cxnLst>
                <a:rect l="0" t="0" r="r" b="b"/>
                <a:pathLst>
                  <a:path w="38" h="37">
                    <a:moveTo>
                      <a:pt x="33" y="2"/>
                    </a:moveTo>
                    <a:cubicBezTo>
                      <a:pt x="32" y="19"/>
                      <a:pt x="21" y="33"/>
                      <a:pt x="3" y="35"/>
                    </a:cubicBezTo>
                    <a:cubicBezTo>
                      <a:pt x="0" y="35"/>
                      <a:pt x="4" y="37"/>
                      <a:pt x="6" y="37"/>
                    </a:cubicBezTo>
                    <a:cubicBezTo>
                      <a:pt x="24" y="35"/>
                      <a:pt x="37" y="21"/>
                      <a:pt x="38" y="2"/>
                    </a:cubicBezTo>
                    <a:cubicBezTo>
                      <a:pt x="38" y="1"/>
                      <a:pt x="33" y="0"/>
                      <a:pt x="3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8" name="Freeform 313"/>
              <p:cNvSpPr>
                <a:spLocks/>
              </p:cNvSpPr>
              <p:nvPr/>
            </p:nvSpPr>
            <p:spPr bwMode="auto">
              <a:xfrm>
                <a:off x="2905126" y="319087"/>
                <a:ext cx="120650" cy="139700"/>
              </a:xfrm>
              <a:custGeom>
                <a:avLst/>
                <a:gdLst>
                  <a:gd name="T0" fmla="*/ 32 w 32"/>
                  <a:gd name="T1" fmla="*/ 35 h 37"/>
                  <a:gd name="T2" fmla="*/ 3 w 32"/>
                  <a:gd name="T3" fmla="*/ 1 h 37"/>
                  <a:gd name="T4" fmla="*/ 3 w 32"/>
                  <a:gd name="T5" fmla="*/ 3 h 37"/>
                  <a:gd name="T6" fmla="*/ 27 w 32"/>
                  <a:gd name="T7" fmla="*/ 34 h 37"/>
                  <a:gd name="T8" fmla="*/ 32 w 32"/>
                  <a:gd name="T9" fmla="*/ 35 h 37"/>
                </a:gdLst>
                <a:ahLst/>
                <a:cxnLst>
                  <a:cxn ang="0">
                    <a:pos x="T0" y="T1"/>
                  </a:cxn>
                  <a:cxn ang="0">
                    <a:pos x="T2" y="T3"/>
                  </a:cxn>
                  <a:cxn ang="0">
                    <a:pos x="T4" y="T5"/>
                  </a:cxn>
                  <a:cxn ang="0">
                    <a:pos x="T6" y="T7"/>
                  </a:cxn>
                  <a:cxn ang="0">
                    <a:pos x="T8" y="T9"/>
                  </a:cxn>
                </a:cxnLst>
                <a:rect l="0" t="0" r="r" b="b"/>
                <a:pathLst>
                  <a:path w="32" h="37">
                    <a:moveTo>
                      <a:pt x="32" y="35"/>
                    </a:moveTo>
                    <a:cubicBezTo>
                      <a:pt x="31" y="18"/>
                      <a:pt x="20" y="5"/>
                      <a:pt x="3" y="1"/>
                    </a:cubicBezTo>
                    <a:cubicBezTo>
                      <a:pt x="0" y="0"/>
                      <a:pt x="0" y="2"/>
                      <a:pt x="3" y="3"/>
                    </a:cubicBezTo>
                    <a:cubicBezTo>
                      <a:pt x="18" y="7"/>
                      <a:pt x="26" y="19"/>
                      <a:pt x="27" y="34"/>
                    </a:cubicBezTo>
                    <a:cubicBezTo>
                      <a:pt x="27" y="36"/>
                      <a:pt x="32" y="37"/>
                      <a:pt x="32" y="3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9" name="Freeform 314"/>
              <p:cNvSpPr>
                <a:spLocks/>
              </p:cNvSpPr>
              <p:nvPr/>
            </p:nvSpPr>
            <p:spPr bwMode="auto">
              <a:xfrm>
                <a:off x="2889251" y="349250"/>
                <a:ext cx="192088" cy="41275"/>
              </a:xfrm>
              <a:custGeom>
                <a:avLst/>
                <a:gdLst>
                  <a:gd name="T0" fmla="*/ 45 w 51"/>
                  <a:gd name="T1" fmla="*/ 1 h 11"/>
                  <a:gd name="T2" fmla="*/ 5 w 51"/>
                  <a:gd name="T3" fmla="*/ 7 h 11"/>
                  <a:gd name="T4" fmla="*/ 3 w 51"/>
                  <a:gd name="T5" fmla="*/ 9 h 11"/>
                  <a:gd name="T6" fmla="*/ 48 w 51"/>
                  <a:gd name="T7" fmla="*/ 2 h 11"/>
                  <a:gd name="T8" fmla="*/ 45 w 51"/>
                  <a:gd name="T9" fmla="*/ 1 h 11"/>
                </a:gdLst>
                <a:ahLst/>
                <a:cxnLst>
                  <a:cxn ang="0">
                    <a:pos x="T0" y="T1"/>
                  </a:cxn>
                  <a:cxn ang="0">
                    <a:pos x="T2" y="T3"/>
                  </a:cxn>
                  <a:cxn ang="0">
                    <a:pos x="T4" y="T5"/>
                  </a:cxn>
                  <a:cxn ang="0">
                    <a:pos x="T6" y="T7"/>
                  </a:cxn>
                  <a:cxn ang="0">
                    <a:pos x="T8" y="T9"/>
                  </a:cxn>
                </a:cxnLst>
                <a:rect l="0" t="0" r="r" b="b"/>
                <a:pathLst>
                  <a:path w="51" h="11">
                    <a:moveTo>
                      <a:pt x="45" y="1"/>
                    </a:moveTo>
                    <a:cubicBezTo>
                      <a:pt x="33" y="7"/>
                      <a:pt x="18" y="9"/>
                      <a:pt x="5" y="7"/>
                    </a:cubicBezTo>
                    <a:cubicBezTo>
                      <a:pt x="4" y="7"/>
                      <a:pt x="0" y="9"/>
                      <a:pt x="3" y="9"/>
                    </a:cubicBezTo>
                    <a:cubicBezTo>
                      <a:pt x="18" y="11"/>
                      <a:pt x="36" y="9"/>
                      <a:pt x="48" y="2"/>
                    </a:cubicBezTo>
                    <a:cubicBezTo>
                      <a:pt x="51" y="0"/>
                      <a:pt x="46" y="0"/>
                      <a:pt x="4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0" name="Freeform 315"/>
              <p:cNvSpPr>
                <a:spLocks/>
              </p:cNvSpPr>
              <p:nvPr/>
            </p:nvSpPr>
            <p:spPr bwMode="auto">
              <a:xfrm>
                <a:off x="2949576" y="293687"/>
                <a:ext cx="60325" cy="165100"/>
              </a:xfrm>
              <a:custGeom>
                <a:avLst/>
                <a:gdLst>
                  <a:gd name="T0" fmla="*/ 5 w 16"/>
                  <a:gd name="T1" fmla="*/ 43 h 44"/>
                  <a:gd name="T2" fmla="*/ 8 w 16"/>
                  <a:gd name="T3" fmla="*/ 1 h 44"/>
                  <a:gd name="T4" fmla="*/ 3 w 16"/>
                  <a:gd name="T5" fmla="*/ 2 h 44"/>
                  <a:gd name="T6" fmla="*/ 1 w 16"/>
                  <a:gd name="T7" fmla="*/ 43 h 44"/>
                  <a:gd name="T8" fmla="*/ 5 w 16"/>
                  <a:gd name="T9" fmla="*/ 43 h 44"/>
                </a:gdLst>
                <a:ahLst/>
                <a:cxnLst>
                  <a:cxn ang="0">
                    <a:pos x="T0" y="T1"/>
                  </a:cxn>
                  <a:cxn ang="0">
                    <a:pos x="T2" y="T3"/>
                  </a:cxn>
                  <a:cxn ang="0">
                    <a:pos x="T4" y="T5"/>
                  </a:cxn>
                  <a:cxn ang="0">
                    <a:pos x="T6" y="T7"/>
                  </a:cxn>
                  <a:cxn ang="0">
                    <a:pos x="T8" y="T9"/>
                  </a:cxn>
                </a:cxnLst>
                <a:rect l="0" t="0" r="r" b="b"/>
                <a:pathLst>
                  <a:path w="16" h="44">
                    <a:moveTo>
                      <a:pt x="5" y="43"/>
                    </a:moveTo>
                    <a:cubicBezTo>
                      <a:pt x="14" y="30"/>
                      <a:pt x="16" y="14"/>
                      <a:pt x="8" y="1"/>
                    </a:cubicBezTo>
                    <a:cubicBezTo>
                      <a:pt x="7" y="0"/>
                      <a:pt x="2" y="1"/>
                      <a:pt x="3" y="2"/>
                    </a:cubicBezTo>
                    <a:cubicBezTo>
                      <a:pt x="11" y="15"/>
                      <a:pt x="9" y="30"/>
                      <a:pt x="1" y="43"/>
                    </a:cubicBezTo>
                    <a:cubicBezTo>
                      <a:pt x="0" y="44"/>
                      <a:pt x="5" y="44"/>
                      <a:pt x="5" y="4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1" name="Freeform 316"/>
              <p:cNvSpPr>
                <a:spLocks/>
              </p:cNvSpPr>
              <p:nvPr/>
            </p:nvSpPr>
            <p:spPr bwMode="auto">
              <a:xfrm>
                <a:off x="2987676" y="376237"/>
                <a:ext cx="554038" cy="422275"/>
              </a:xfrm>
              <a:custGeom>
                <a:avLst/>
                <a:gdLst>
                  <a:gd name="T0" fmla="*/ 1 w 147"/>
                  <a:gd name="T1" fmla="*/ 3 h 112"/>
                  <a:gd name="T2" fmla="*/ 141 w 147"/>
                  <a:gd name="T3" fmla="*/ 111 h 112"/>
                  <a:gd name="T4" fmla="*/ 146 w 147"/>
                  <a:gd name="T5" fmla="*/ 110 h 112"/>
                  <a:gd name="T6" fmla="*/ 5 w 147"/>
                  <a:gd name="T7" fmla="*/ 1 h 112"/>
                  <a:gd name="T8" fmla="*/ 1 w 147"/>
                  <a:gd name="T9" fmla="*/ 3 h 112"/>
                </a:gdLst>
                <a:ahLst/>
                <a:cxnLst>
                  <a:cxn ang="0">
                    <a:pos x="T0" y="T1"/>
                  </a:cxn>
                  <a:cxn ang="0">
                    <a:pos x="T2" y="T3"/>
                  </a:cxn>
                  <a:cxn ang="0">
                    <a:pos x="T4" y="T5"/>
                  </a:cxn>
                  <a:cxn ang="0">
                    <a:pos x="T6" y="T7"/>
                  </a:cxn>
                  <a:cxn ang="0">
                    <a:pos x="T8" y="T9"/>
                  </a:cxn>
                </a:cxnLst>
                <a:rect l="0" t="0" r="r" b="b"/>
                <a:pathLst>
                  <a:path w="147" h="112">
                    <a:moveTo>
                      <a:pt x="1" y="3"/>
                    </a:moveTo>
                    <a:cubicBezTo>
                      <a:pt x="48" y="38"/>
                      <a:pt x="96" y="73"/>
                      <a:pt x="141" y="111"/>
                    </a:cubicBezTo>
                    <a:cubicBezTo>
                      <a:pt x="142" y="112"/>
                      <a:pt x="147" y="110"/>
                      <a:pt x="146" y="110"/>
                    </a:cubicBezTo>
                    <a:cubicBezTo>
                      <a:pt x="100" y="72"/>
                      <a:pt x="53" y="37"/>
                      <a:pt x="5" y="1"/>
                    </a:cubicBezTo>
                    <a:cubicBezTo>
                      <a:pt x="4" y="0"/>
                      <a:pt x="0" y="1"/>
                      <a:pt x="1"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2" name="Freeform 317"/>
              <p:cNvSpPr>
                <a:spLocks/>
              </p:cNvSpPr>
              <p:nvPr/>
            </p:nvSpPr>
            <p:spPr bwMode="auto">
              <a:xfrm>
                <a:off x="2968626" y="357187"/>
                <a:ext cx="41275" cy="38100"/>
              </a:xfrm>
              <a:custGeom>
                <a:avLst/>
                <a:gdLst>
                  <a:gd name="T0" fmla="*/ 9 w 11"/>
                  <a:gd name="T1" fmla="*/ 1 h 10"/>
                  <a:gd name="T2" fmla="*/ 9 w 11"/>
                  <a:gd name="T3" fmla="*/ 8 h 10"/>
                  <a:gd name="T4" fmla="*/ 2 w 11"/>
                  <a:gd name="T5" fmla="*/ 9 h 10"/>
                  <a:gd name="T6" fmla="*/ 2 w 11"/>
                  <a:gd name="T7" fmla="*/ 2 h 10"/>
                  <a:gd name="T8" fmla="*/ 9 w 11"/>
                  <a:gd name="T9" fmla="*/ 1 h 10"/>
                </a:gdLst>
                <a:ahLst/>
                <a:cxnLst>
                  <a:cxn ang="0">
                    <a:pos x="T0" y="T1"/>
                  </a:cxn>
                  <a:cxn ang="0">
                    <a:pos x="T2" y="T3"/>
                  </a:cxn>
                  <a:cxn ang="0">
                    <a:pos x="T4" y="T5"/>
                  </a:cxn>
                  <a:cxn ang="0">
                    <a:pos x="T6" y="T7"/>
                  </a:cxn>
                  <a:cxn ang="0">
                    <a:pos x="T8" y="T9"/>
                  </a:cxn>
                </a:cxnLst>
                <a:rect l="0" t="0" r="r" b="b"/>
                <a:pathLst>
                  <a:path w="11" h="10">
                    <a:moveTo>
                      <a:pt x="9" y="1"/>
                    </a:moveTo>
                    <a:cubicBezTo>
                      <a:pt x="11" y="3"/>
                      <a:pt x="11" y="6"/>
                      <a:pt x="9" y="8"/>
                    </a:cubicBezTo>
                    <a:cubicBezTo>
                      <a:pt x="7" y="10"/>
                      <a:pt x="4" y="10"/>
                      <a:pt x="2" y="9"/>
                    </a:cubicBezTo>
                    <a:cubicBezTo>
                      <a:pt x="0" y="7"/>
                      <a:pt x="0" y="4"/>
                      <a:pt x="2" y="2"/>
                    </a:cubicBezTo>
                    <a:cubicBezTo>
                      <a:pt x="3" y="0"/>
                      <a:pt x="6" y="0"/>
                      <a:pt x="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3" name="Freeform 318"/>
              <p:cNvSpPr>
                <a:spLocks/>
              </p:cNvSpPr>
              <p:nvPr/>
            </p:nvSpPr>
            <p:spPr bwMode="auto">
              <a:xfrm>
                <a:off x="3081338" y="138112"/>
                <a:ext cx="185738" cy="103188"/>
              </a:xfrm>
              <a:custGeom>
                <a:avLst/>
                <a:gdLst>
                  <a:gd name="T0" fmla="*/ 43 w 49"/>
                  <a:gd name="T1" fmla="*/ 1 h 27"/>
                  <a:gd name="T2" fmla="*/ 5 w 49"/>
                  <a:gd name="T3" fmla="*/ 20 h 27"/>
                  <a:gd name="T4" fmla="*/ 3 w 49"/>
                  <a:gd name="T5" fmla="*/ 21 h 27"/>
                  <a:gd name="T6" fmla="*/ 48 w 49"/>
                  <a:gd name="T7" fmla="*/ 2 h 27"/>
                  <a:gd name="T8" fmla="*/ 43 w 49"/>
                  <a:gd name="T9" fmla="*/ 1 h 27"/>
                </a:gdLst>
                <a:ahLst/>
                <a:cxnLst>
                  <a:cxn ang="0">
                    <a:pos x="T0" y="T1"/>
                  </a:cxn>
                  <a:cxn ang="0">
                    <a:pos x="T2" y="T3"/>
                  </a:cxn>
                  <a:cxn ang="0">
                    <a:pos x="T4" y="T5"/>
                  </a:cxn>
                  <a:cxn ang="0">
                    <a:pos x="T6" y="T7"/>
                  </a:cxn>
                  <a:cxn ang="0">
                    <a:pos x="T8" y="T9"/>
                  </a:cxn>
                </a:cxnLst>
                <a:rect l="0" t="0" r="r" b="b"/>
                <a:pathLst>
                  <a:path w="49" h="27">
                    <a:moveTo>
                      <a:pt x="43" y="1"/>
                    </a:moveTo>
                    <a:cubicBezTo>
                      <a:pt x="36" y="15"/>
                      <a:pt x="22" y="24"/>
                      <a:pt x="5" y="20"/>
                    </a:cubicBezTo>
                    <a:cubicBezTo>
                      <a:pt x="3" y="19"/>
                      <a:pt x="0" y="20"/>
                      <a:pt x="3" y="21"/>
                    </a:cubicBezTo>
                    <a:cubicBezTo>
                      <a:pt x="22" y="27"/>
                      <a:pt x="39" y="19"/>
                      <a:pt x="48" y="2"/>
                    </a:cubicBezTo>
                    <a:cubicBezTo>
                      <a:pt x="49" y="1"/>
                      <a:pt x="44" y="0"/>
                      <a:pt x="4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4" name="Freeform 319"/>
              <p:cNvSpPr>
                <a:spLocks/>
              </p:cNvSpPr>
              <p:nvPr/>
            </p:nvSpPr>
            <p:spPr bwMode="auto">
              <a:xfrm>
                <a:off x="3122613" y="123825"/>
                <a:ext cx="90488" cy="165100"/>
              </a:xfrm>
              <a:custGeom>
                <a:avLst/>
                <a:gdLst>
                  <a:gd name="T0" fmla="*/ 18 w 24"/>
                  <a:gd name="T1" fmla="*/ 42 h 44"/>
                  <a:gd name="T2" fmla="*/ 6 w 24"/>
                  <a:gd name="T3" fmla="*/ 1 h 44"/>
                  <a:gd name="T4" fmla="*/ 2 w 24"/>
                  <a:gd name="T5" fmla="*/ 2 h 44"/>
                  <a:gd name="T6" fmla="*/ 13 w 24"/>
                  <a:gd name="T7" fmla="*/ 41 h 44"/>
                  <a:gd name="T8" fmla="*/ 18 w 24"/>
                  <a:gd name="T9" fmla="*/ 42 h 44"/>
                </a:gdLst>
                <a:ahLst/>
                <a:cxnLst>
                  <a:cxn ang="0">
                    <a:pos x="T0" y="T1"/>
                  </a:cxn>
                  <a:cxn ang="0">
                    <a:pos x="T2" y="T3"/>
                  </a:cxn>
                  <a:cxn ang="0">
                    <a:pos x="T4" y="T5"/>
                  </a:cxn>
                  <a:cxn ang="0">
                    <a:pos x="T6" y="T7"/>
                  </a:cxn>
                  <a:cxn ang="0">
                    <a:pos x="T8" y="T9"/>
                  </a:cxn>
                </a:cxnLst>
                <a:rect l="0" t="0" r="r" b="b"/>
                <a:pathLst>
                  <a:path w="24" h="44">
                    <a:moveTo>
                      <a:pt x="18" y="42"/>
                    </a:moveTo>
                    <a:cubicBezTo>
                      <a:pt x="24" y="26"/>
                      <a:pt x="20" y="11"/>
                      <a:pt x="6" y="1"/>
                    </a:cubicBezTo>
                    <a:cubicBezTo>
                      <a:pt x="5" y="0"/>
                      <a:pt x="0" y="0"/>
                      <a:pt x="2" y="2"/>
                    </a:cubicBezTo>
                    <a:cubicBezTo>
                      <a:pt x="15" y="11"/>
                      <a:pt x="19" y="26"/>
                      <a:pt x="13" y="41"/>
                    </a:cubicBezTo>
                    <a:cubicBezTo>
                      <a:pt x="13" y="43"/>
                      <a:pt x="18" y="44"/>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5" name="Freeform 320"/>
              <p:cNvSpPr>
                <a:spLocks/>
              </p:cNvSpPr>
              <p:nvPr/>
            </p:nvSpPr>
            <p:spPr bwMode="auto">
              <a:xfrm>
                <a:off x="3092451" y="168275"/>
                <a:ext cx="185738" cy="53975"/>
              </a:xfrm>
              <a:custGeom>
                <a:avLst/>
                <a:gdLst>
                  <a:gd name="T0" fmla="*/ 46 w 49"/>
                  <a:gd name="T1" fmla="*/ 10 h 14"/>
                  <a:gd name="T2" fmla="*/ 6 w 49"/>
                  <a:gd name="T3" fmla="*/ 1 h 14"/>
                  <a:gd name="T4" fmla="*/ 2 w 49"/>
                  <a:gd name="T5" fmla="*/ 2 h 14"/>
                  <a:gd name="T6" fmla="*/ 46 w 49"/>
                  <a:gd name="T7" fmla="*/ 12 h 14"/>
                  <a:gd name="T8" fmla="*/ 46 w 49"/>
                  <a:gd name="T9" fmla="*/ 10 h 14"/>
                </a:gdLst>
                <a:ahLst/>
                <a:cxnLst>
                  <a:cxn ang="0">
                    <a:pos x="T0" y="T1"/>
                  </a:cxn>
                  <a:cxn ang="0">
                    <a:pos x="T2" y="T3"/>
                  </a:cxn>
                  <a:cxn ang="0">
                    <a:pos x="T4" y="T5"/>
                  </a:cxn>
                  <a:cxn ang="0">
                    <a:pos x="T6" y="T7"/>
                  </a:cxn>
                  <a:cxn ang="0">
                    <a:pos x="T8" y="T9"/>
                  </a:cxn>
                </a:cxnLst>
                <a:rect l="0" t="0" r="r" b="b"/>
                <a:pathLst>
                  <a:path w="49" h="14">
                    <a:moveTo>
                      <a:pt x="46" y="10"/>
                    </a:moveTo>
                    <a:cubicBezTo>
                      <a:pt x="33" y="12"/>
                      <a:pt x="17" y="7"/>
                      <a:pt x="6" y="1"/>
                    </a:cubicBezTo>
                    <a:cubicBezTo>
                      <a:pt x="5" y="0"/>
                      <a:pt x="0" y="1"/>
                      <a:pt x="2" y="2"/>
                    </a:cubicBezTo>
                    <a:cubicBezTo>
                      <a:pt x="15" y="10"/>
                      <a:pt x="31" y="14"/>
                      <a:pt x="46" y="12"/>
                    </a:cubicBezTo>
                    <a:cubicBezTo>
                      <a:pt x="49" y="12"/>
                      <a:pt x="49" y="10"/>
                      <a:pt x="46"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6" name="Freeform 321"/>
              <p:cNvSpPr>
                <a:spLocks/>
              </p:cNvSpPr>
              <p:nvPr/>
            </p:nvSpPr>
            <p:spPr bwMode="auto">
              <a:xfrm>
                <a:off x="3119438" y="115887"/>
                <a:ext cx="101600" cy="150813"/>
              </a:xfrm>
              <a:custGeom>
                <a:avLst/>
                <a:gdLst>
                  <a:gd name="T0" fmla="*/ 5 w 27"/>
                  <a:gd name="T1" fmla="*/ 40 h 40"/>
                  <a:gd name="T2" fmla="*/ 24 w 27"/>
                  <a:gd name="T3" fmla="*/ 2 h 40"/>
                  <a:gd name="T4" fmla="*/ 19 w 27"/>
                  <a:gd name="T5" fmla="*/ 2 h 40"/>
                  <a:gd name="T6" fmla="*/ 1 w 27"/>
                  <a:gd name="T7" fmla="*/ 39 h 40"/>
                  <a:gd name="T8" fmla="*/ 5 w 27"/>
                  <a:gd name="T9" fmla="*/ 40 h 40"/>
                </a:gdLst>
                <a:ahLst/>
                <a:cxnLst>
                  <a:cxn ang="0">
                    <a:pos x="T0" y="T1"/>
                  </a:cxn>
                  <a:cxn ang="0">
                    <a:pos x="T2" y="T3"/>
                  </a:cxn>
                  <a:cxn ang="0">
                    <a:pos x="T4" y="T5"/>
                  </a:cxn>
                  <a:cxn ang="0">
                    <a:pos x="T6" y="T7"/>
                  </a:cxn>
                  <a:cxn ang="0">
                    <a:pos x="T8" y="T9"/>
                  </a:cxn>
                </a:cxnLst>
                <a:rect l="0" t="0" r="r" b="b"/>
                <a:pathLst>
                  <a:path w="27" h="40">
                    <a:moveTo>
                      <a:pt x="5" y="40"/>
                    </a:moveTo>
                    <a:cubicBezTo>
                      <a:pt x="18" y="31"/>
                      <a:pt x="27" y="17"/>
                      <a:pt x="24" y="2"/>
                    </a:cubicBezTo>
                    <a:cubicBezTo>
                      <a:pt x="23" y="0"/>
                      <a:pt x="18" y="1"/>
                      <a:pt x="19" y="2"/>
                    </a:cubicBezTo>
                    <a:cubicBezTo>
                      <a:pt x="21" y="17"/>
                      <a:pt x="14" y="31"/>
                      <a:pt x="1" y="39"/>
                    </a:cubicBezTo>
                    <a:cubicBezTo>
                      <a:pt x="0" y="40"/>
                      <a:pt x="4" y="40"/>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7" name="Freeform 322"/>
              <p:cNvSpPr>
                <a:spLocks/>
              </p:cNvSpPr>
              <p:nvPr/>
            </p:nvSpPr>
            <p:spPr bwMode="auto">
              <a:xfrm>
                <a:off x="3182938" y="206375"/>
                <a:ext cx="358775" cy="592138"/>
              </a:xfrm>
              <a:custGeom>
                <a:avLst/>
                <a:gdLst>
                  <a:gd name="T0" fmla="*/ 1 w 95"/>
                  <a:gd name="T1" fmla="*/ 2 h 157"/>
                  <a:gd name="T2" fmla="*/ 89 w 95"/>
                  <a:gd name="T3" fmla="*/ 156 h 157"/>
                  <a:gd name="T4" fmla="*/ 94 w 95"/>
                  <a:gd name="T5" fmla="*/ 155 h 157"/>
                  <a:gd name="T6" fmla="*/ 5 w 95"/>
                  <a:gd name="T7" fmla="*/ 1 h 157"/>
                  <a:gd name="T8" fmla="*/ 1 w 95"/>
                  <a:gd name="T9" fmla="*/ 2 h 157"/>
                </a:gdLst>
                <a:ahLst/>
                <a:cxnLst>
                  <a:cxn ang="0">
                    <a:pos x="T0" y="T1"/>
                  </a:cxn>
                  <a:cxn ang="0">
                    <a:pos x="T2" y="T3"/>
                  </a:cxn>
                  <a:cxn ang="0">
                    <a:pos x="T4" y="T5"/>
                  </a:cxn>
                  <a:cxn ang="0">
                    <a:pos x="T6" y="T7"/>
                  </a:cxn>
                  <a:cxn ang="0">
                    <a:pos x="T8" y="T9"/>
                  </a:cxn>
                </a:cxnLst>
                <a:rect l="0" t="0" r="r" b="b"/>
                <a:pathLst>
                  <a:path w="95" h="157">
                    <a:moveTo>
                      <a:pt x="1" y="2"/>
                    </a:moveTo>
                    <a:cubicBezTo>
                      <a:pt x="31" y="53"/>
                      <a:pt x="62" y="104"/>
                      <a:pt x="89" y="156"/>
                    </a:cubicBezTo>
                    <a:cubicBezTo>
                      <a:pt x="90" y="157"/>
                      <a:pt x="95" y="156"/>
                      <a:pt x="94" y="155"/>
                    </a:cubicBezTo>
                    <a:cubicBezTo>
                      <a:pt x="66" y="103"/>
                      <a:pt x="35" y="52"/>
                      <a:pt x="5"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8" name="Freeform 323"/>
              <p:cNvSpPr>
                <a:spLocks/>
              </p:cNvSpPr>
              <p:nvPr/>
            </p:nvSpPr>
            <p:spPr bwMode="auto">
              <a:xfrm>
                <a:off x="3168651" y="180975"/>
                <a:ext cx="41275" cy="41275"/>
              </a:xfrm>
              <a:custGeom>
                <a:avLst/>
                <a:gdLst>
                  <a:gd name="T0" fmla="*/ 9 w 11"/>
                  <a:gd name="T1" fmla="*/ 4 h 11"/>
                  <a:gd name="T2" fmla="*/ 7 w 11"/>
                  <a:gd name="T3" fmla="*/ 10 h 11"/>
                  <a:gd name="T4" fmla="*/ 1 w 11"/>
                  <a:gd name="T5" fmla="*/ 8 h 11"/>
                  <a:gd name="T6" fmla="*/ 3 w 11"/>
                  <a:gd name="T7" fmla="*/ 2 h 11"/>
                  <a:gd name="T8" fmla="*/ 9 w 11"/>
                  <a:gd name="T9" fmla="*/ 4 h 11"/>
                </a:gdLst>
                <a:ahLst/>
                <a:cxnLst>
                  <a:cxn ang="0">
                    <a:pos x="T0" y="T1"/>
                  </a:cxn>
                  <a:cxn ang="0">
                    <a:pos x="T2" y="T3"/>
                  </a:cxn>
                  <a:cxn ang="0">
                    <a:pos x="T4" y="T5"/>
                  </a:cxn>
                  <a:cxn ang="0">
                    <a:pos x="T6" y="T7"/>
                  </a:cxn>
                  <a:cxn ang="0">
                    <a:pos x="T8" y="T9"/>
                  </a:cxn>
                </a:cxnLst>
                <a:rect l="0" t="0" r="r" b="b"/>
                <a:pathLst>
                  <a:path w="11" h="11">
                    <a:moveTo>
                      <a:pt x="9" y="4"/>
                    </a:moveTo>
                    <a:cubicBezTo>
                      <a:pt x="11" y="6"/>
                      <a:pt x="10" y="9"/>
                      <a:pt x="7" y="10"/>
                    </a:cubicBezTo>
                    <a:cubicBezTo>
                      <a:pt x="5" y="11"/>
                      <a:pt x="2" y="10"/>
                      <a:pt x="1" y="8"/>
                    </a:cubicBezTo>
                    <a:cubicBezTo>
                      <a:pt x="0" y="6"/>
                      <a:pt x="1" y="3"/>
                      <a:pt x="3" y="2"/>
                    </a:cubicBezTo>
                    <a:cubicBezTo>
                      <a:pt x="5" y="0"/>
                      <a:pt x="8" y="1"/>
                      <a:pt x="9"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9" name="Oval 324"/>
              <p:cNvSpPr>
                <a:spLocks noChangeArrowheads="1"/>
              </p:cNvSpPr>
              <p:nvPr/>
            </p:nvSpPr>
            <p:spPr bwMode="auto">
              <a:xfrm>
                <a:off x="3424238" y="661987"/>
                <a:ext cx="268288" cy="268288"/>
              </a:xfrm>
              <a:prstGeom prst="ellipse">
                <a:avLst/>
              </a:prstGeom>
              <a:grpFill/>
              <a:ln>
                <a:noFill/>
              </a:ln>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1888551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572000" y="0"/>
            <a:ext cx="4572001" cy="5143500"/>
          </a:xfrm>
          <a:prstGeom prst="rect">
            <a:avLst/>
          </a:prstGeom>
        </p:spPr>
      </p:pic>
      <p:sp>
        <p:nvSpPr>
          <p:cNvPr id="13" name="矩形 12"/>
          <p:cNvSpPr/>
          <p:nvPr/>
        </p:nvSpPr>
        <p:spPr>
          <a:xfrm>
            <a:off x="4572000" y="0"/>
            <a:ext cx="4572000" cy="5143500"/>
          </a:xfrm>
          <a:prstGeom prst="rect">
            <a:avLst/>
          </a:prstGeom>
          <a:solidFill>
            <a:srgbClr val="009899">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 name="矩形 3"/>
          <p:cNvSpPr/>
          <p:nvPr/>
        </p:nvSpPr>
        <p:spPr>
          <a:xfrm>
            <a:off x="305991" y="2291214"/>
            <a:ext cx="4261395" cy="2063642"/>
          </a:xfrm>
          <a:prstGeom prst="rect">
            <a:avLst/>
          </a:prstGeom>
        </p:spPr>
        <p:txBody>
          <a:bodyPr wrap="square" lIns="68580" tIns="34290" rIns="68580" bIns="34290">
            <a:spAutoFit/>
          </a:bodyPr>
          <a:lstStyle/>
          <a:p>
            <a:pPr lvl="0">
              <a:lnSpc>
                <a:spcPct val="120000"/>
              </a:lnSpc>
              <a:defRPr sz="1800"/>
            </a:pPr>
            <a:r>
              <a:rPr lang="zh-CN" altLang="en-US" sz="2400" dirty="0">
                <a:solidFill>
                  <a:schemeClr val="tx1">
                    <a:lumMod val="50000"/>
                    <a:lumOff val="50000"/>
                  </a:schemeClr>
                </a:solidFill>
                <a:latin typeface="方正超粗黑简体" panose="03000509000000000000" pitchFamily="65" charset="-122"/>
                <a:ea typeface="方正超粗黑简体" panose="03000509000000000000" pitchFamily="65" charset="-122"/>
                <a:sym typeface="冬青黑体简体中文 W6"/>
              </a:rPr>
              <a:t>李克强总理</a:t>
            </a:r>
            <a:endParaRPr lang="en-US" altLang="zh-CN" sz="2400" dirty="0">
              <a:solidFill>
                <a:schemeClr val="tx1">
                  <a:lumMod val="50000"/>
                  <a:lumOff val="50000"/>
                </a:schemeClr>
              </a:solidFill>
              <a:latin typeface="方正超粗黑简体" panose="03000509000000000000" pitchFamily="65" charset="-122"/>
              <a:ea typeface="方正超粗黑简体" panose="03000509000000000000" pitchFamily="65" charset="-122"/>
              <a:sym typeface="冬青黑体简体中文 W6"/>
            </a:endParaRPr>
          </a:p>
          <a:p>
            <a:pPr lvl="0">
              <a:lnSpc>
                <a:spcPct val="120000"/>
              </a:lnSpc>
              <a:defRPr sz="1800"/>
            </a:pPr>
            <a:r>
              <a:rPr lang="zh-CN" altLang="en-US" sz="900" dirty="0">
                <a:solidFill>
                  <a:schemeClr val="tx1">
                    <a:lumMod val="50000"/>
                    <a:lumOff val="50000"/>
                  </a:schemeClr>
                </a:solidFill>
                <a:latin typeface="汉真广标" panose="02010609000101010101" pitchFamily="49" charset="-122"/>
                <a:ea typeface="汉真广标" panose="02010609000101010101" pitchFamily="49" charset="-122"/>
                <a:sym typeface="冬青黑体简体中文 W6"/>
              </a:rPr>
              <a:t> 在</a:t>
            </a:r>
            <a:r>
              <a:rPr lang="en-US" altLang="zh-CN" sz="900" dirty="0">
                <a:solidFill>
                  <a:schemeClr val="tx1">
                    <a:lumMod val="50000"/>
                    <a:lumOff val="50000"/>
                  </a:schemeClr>
                </a:solidFill>
                <a:latin typeface="汉真广标" panose="02010609000101010101" pitchFamily="49" charset="-122"/>
                <a:ea typeface="汉真广标" panose="02010609000101010101" pitchFamily="49" charset="-122"/>
                <a:sym typeface="冬青黑体简体中文 W6"/>
              </a:rPr>
              <a:t>2015</a:t>
            </a:r>
            <a:r>
              <a:rPr lang="zh-CN" altLang="en-US" sz="900" dirty="0">
                <a:solidFill>
                  <a:schemeClr val="tx1">
                    <a:lumMod val="50000"/>
                    <a:lumOff val="50000"/>
                  </a:schemeClr>
                </a:solidFill>
                <a:latin typeface="汉真广标" panose="02010609000101010101" pitchFamily="49" charset="-122"/>
                <a:ea typeface="汉真广标" panose="02010609000101010101" pitchFamily="49" charset="-122"/>
                <a:sym typeface="冬青黑体简体中文 W6"/>
              </a:rPr>
              <a:t>年</a:t>
            </a:r>
            <a:r>
              <a:rPr lang="en-US" altLang="zh-CN" sz="900" dirty="0">
                <a:solidFill>
                  <a:schemeClr val="tx1">
                    <a:lumMod val="50000"/>
                    <a:lumOff val="50000"/>
                  </a:schemeClr>
                </a:solidFill>
                <a:latin typeface="汉真广标" panose="02010609000101010101" pitchFamily="49" charset="-122"/>
                <a:ea typeface="汉真广标" panose="02010609000101010101" pitchFamily="49" charset="-122"/>
                <a:sym typeface="冬青黑体简体中文 W6"/>
              </a:rPr>
              <a:t>3</a:t>
            </a:r>
            <a:r>
              <a:rPr lang="zh-CN" altLang="en-US" sz="900" dirty="0">
                <a:solidFill>
                  <a:schemeClr val="tx1">
                    <a:lumMod val="50000"/>
                    <a:lumOff val="50000"/>
                  </a:schemeClr>
                </a:solidFill>
                <a:latin typeface="汉真广标" panose="02010609000101010101" pitchFamily="49" charset="-122"/>
                <a:ea typeface="汉真广标" panose="02010609000101010101" pitchFamily="49" charset="-122"/>
                <a:sym typeface="冬青黑体简体中文 W6"/>
              </a:rPr>
              <a:t>月</a:t>
            </a:r>
            <a:r>
              <a:rPr lang="en-US" altLang="zh-CN" sz="900" dirty="0">
                <a:solidFill>
                  <a:schemeClr val="tx1">
                    <a:lumMod val="50000"/>
                    <a:lumOff val="50000"/>
                  </a:schemeClr>
                </a:solidFill>
                <a:latin typeface="汉真广标" panose="02010609000101010101" pitchFamily="49" charset="-122"/>
                <a:ea typeface="汉真广标" panose="02010609000101010101" pitchFamily="49" charset="-122"/>
                <a:sym typeface="冬青黑体简体中文 W6"/>
              </a:rPr>
              <a:t>25</a:t>
            </a:r>
            <a:r>
              <a:rPr lang="zh-CN" altLang="en-US" sz="900" dirty="0">
                <a:solidFill>
                  <a:schemeClr val="tx1">
                    <a:lumMod val="50000"/>
                    <a:lumOff val="50000"/>
                  </a:schemeClr>
                </a:solidFill>
                <a:latin typeface="汉真广标" panose="02010609000101010101" pitchFamily="49" charset="-122"/>
                <a:ea typeface="汉真广标" panose="02010609000101010101" pitchFamily="49" charset="-122"/>
                <a:sym typeface="冬青黑体简体中文 W6"/>
              </a:rPr>
              <a:t>日提出</a:t>
            </a:r>
            <a:endParaRPr lang="en-US" altLang="zh-CN" sz="900" dirty="0">
              <a:solidFill>
                <a:schemeClr val="tx1">
                  <a:lumMod val="50000"/>
                  <a:lumOff val="50000"/>
                </a:schemeClr>
              </a:solidFill>
              <a:latin typeface="汉真广标" panose="02010609000101010101" pitchFamily="49" charset="-122"/>
              <a:ea typeface="汉真广标" panose="02010609000101010101" pitchFamily="49" charset="-122"/>
              <a:sym typeface="冬青黑体简体中文 W6"/>
            </a:endParaRPr>
          </a:p>
          <a:p>
            <a:pPr>
              <a:lnSpc>
                <a:spcPct val="120000"/>
              </a:lnSpc>
              <a:defRPr sz="1800"/>
            </a:pPr>
            <a:r>
              <a:rPr lang="zh-CN" altLang="en-US" sz="4500" dirty="0">
                <a:solidFill>
                  <a:srgbClr val="009899"/>
                </a:solidFill>
                <a:latin typeface="方正超粗黑简体" panose="03000509000000000000" pitchFamily="65" charset="-122"/>
                <a:ea typeface="方正超粗黑简体" panose="03000509000000000000" pitchFamily="65" charset="-122"/>
                <a:sym typeface="冬青黑体简体中文 W6"/>
              </a:rPr>
              <a:t>创客精神</a:t>
            </a:r>
          </a:p>
          <a:p>
            <a:pPr lvl="0">
              <a:lnSpc>
                <a:spcPct val="120000"/>
              </a:lnSpc>
              <a:defRPr sz="1800"/>
            </a:pPr>
            <a:r>
              <a:rPr lang="en-US" altLang="zh-CN" sz="900" dirty="0">
                <a:solidFill>
                  <a:schemeClr val="tx1">
                    <a:lumMod val="50000"/>
                    <a:lumOff val="50000"/>
                  </a:schemeClr>
                </a:solidFill>
                <a:latin typeface="汉真广标" panose="02010609000101010101" pitchFamily="49" charset="-122"/>
                <a:ea typeface="汉真广标" panose="02010609000101010101" pitchFamily="49" charset="-122"/>
                <a:sym typeface="冬青黑体简体中文 W6"/>
              </a:rPr>
              <a:t>2015</a:t>
            </a:r>
            <a:r>
              <a:rPr lang="zh-CN" altLang="en-US" sz="900" dirty="0">
                <a:solidFill>
                  <a:schemeClr val="tx1">
                    <a:lumMod val="50000"/>
                    <a:lumOff val="50000"/>
                  </a:schemeClr>
                </a:solidFill>
                <a:latin typeface="汉真广标" panose="02010609000101010101" pitchFamily="49" charset="-122"/>
                <a:ea typeface="汉真广标" panose="02010609000101010101" pitchFamily="49" charset="-122"/>
                <a:sym typeface="冬青黑体简体中文 W6"/>
              </a:rPr>
              <a:t>年秋 国务院办公厅发文提出</a:t>
            </a:r>
            <a:endParaRPr lang="en-US" altLang="zh-CN" sz="900" dirty="0">
              <a:solidFill>
                <a:schemeClr val="tx1">
                  <a:lumMod val="50000"/>
                  <a:lumOff val="50000"/>
                </a:schemeClr>
              </a:solidFill>
              <a:latin typeface="汉真广标" panose="02010609000101010101" pitchFamily="49" charset="-122"/>
              <a:ea typeface="汉真广标" panose="02010609000101010101" pitchFamily="49" charset="-122"/>
              <a:sym typeface="冬青黑体简体中文 W6"/>
            </a:endParaRPr>
          </a:p>
          <a:p>
            <a:pPr>
              <a:lnSpc>
                <a:spcPct val="120000"/>
              </a:lnSpc>
              <a:defRPr sz="1800"/>
            </a:pPr>
            <a:r>
              <a:rPr lang="zh-CN" altLang="en-US" sz="2100" dirty="0">
                <a:solidFill>
                  <a:schemeClr val="tx1">
                    <a:lumMod val="50000"/>
                    <a:lumOff val="50000"/>
                  </a:schemeClr>
                </a:solidFill>
                <a:latin typeface="方正超粗黑简体" panose="03000509000000000000" pitchFamily="65" charset="-122"/>
                <a:ea typeface="方正超粗黑简体" panose="03000509000000000000" pitchFamily="65" charset="-122"/>
                <a:sym typeface="冬青黑体简体中文 W6"/>
              </a:rPr>
              <a:t>全面加强和改进学校美育工作</a:t>
            </a:r>
            <a:endParaRPr lang="zh-CN" altLang="en-US" sz="2100" dirty="0">
              <a:solidFill>
                <a:schemeClr val="tx1">
                  <a:lumMod val="50000"/>
                  <a:lumOff val="50000"/>
                </a:schemeClr>
              </a:solidFill>
              <a:latin typeface="方正超粗黑简体" panose="03000509000000000000" pitchFamily="65" charset="-122"/>
              <a:ea typeface="方正超粗黑简体" panose="03000509000000000000" pitchFamily="65" charset="-122"/>
            </a:endParaRPr>
          </a:p>
        </p:txBody>
      </p:sp>
      <p:sp>
        <p:nvSpPr>
          <p:cNvPr id="15" name="矩形 14"/>
          <p:cNvSpPr/>
          <p:nvPr/>
        </p:nvSpPr>
        <p:spPr>
          <a:xfrm>
            <a:off x="0" y="4515855"/>
            <a:ext cx="845586" cy="324036"/>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09899"/>
              </a:solidFill>
            </a:endParaRPr>
          </a:p>
        </p:txBody>
      </p:sp>
      <p:grpSp>
        <p:nvGrpSpPr>
          <p:cNvPr id="17" name="组合 16"/>
          <p:cNvGrpSpPr/>
          <p:nvPr/>
        </p:nvGrpSpPr>
        <p:grpSpPr>
          <a:xfrm rot="20728219" flipH="1">
            <a:off x="6636614" y="1432815"/>
            <a:ext cx="1862828" cy="3780442"/>
            <a:chOff x="6798621" y="1128235"/>
            <a:chExt cx="925471" cy="1878160"/>
          </a:xfrm>
          <a:solidFill>
            <a:schemeClr val="bg1"/>
          </a:solidFill>
        </p:grpSpPr>
        <p:sp>
          <p:nvSpPr>
            <p:cNvPr id="18" name="任意多边形 17"/>
            <p:cNvSpPr/>
            <p:nvPr/>
          </p:nvSpPr>
          <p:spPr>
            <a:xfrm rot="20684992">
              <a:off x="6853737" y="1621627"/>
              <a:ext cx="611936" cy="1384768"/>
            </a:xfrm>
            <a:custGeom>
              <a:avLst/>
              <a:gdLst>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884014 w 884014"/>
                <a:gd name="connsiteY0" fmla="*/ 0 h 1368888"/>
                <a:gd name="connsiteX1" fmla="*/ 287114 w 884014"/>
                <a:gd name="connsiteY1" fmla="*/ 635000 h 1368888"/>
                <a:gd name="connsiteX2" fmla="*/ 22 w 884014"/>
                <a:gd name="connsiteY2" fmla="*/ 1368888 h 1368888"/>
                <a:gd name="connsiteX0" fmla="*/ 883991 w 883991"/>
                <a:gd name="connsiteY0" fmla="*/ 0 h 1368888"/>
                <a:gd name="connsiteX1" fmla="*/ 287091 w 883991"/>
                <a:gd name="connsiteY1" fmla="*/ 635000 h 1368888"/>
                <a:gd name="connsiteX2" fmla="*/ -1 w 883991"/>
                <a:gd name="connsiteY2" fmla="*/ 1368888 h 1368888"/>
                <a:gd name="connsiteX0" fmla="*/ 883992 w 883992"/>
                <a:gd name="connsiteY0" fmla="*/ 0 h 1368888"/>
                <a:gd name="connsiteX1" fmla="*/ 0 w 883992"/>
                <a:gd name="connsiteY1" fmla="*/ 1368888 h 1368888"/>
                <a:gd name="connsiteX0" fmla="*/ 883992 w 883992"/>
                <a:gd name="connsiteY0" fmla="*/ 0 h 1368888"/>
                <a:gd name="connsiteX1" fmla="*/ 0 w 883992"/>
                <a:gd name="connsiteY1" fmla="*/ 1368888 h 1368888"/>
                <a:gd name="connsiteX0" fmla="*/ 928344 w 928343"/>
                <a:gd name="connsiteY0" fmla="*/ 0 h 1390417"/>
                <a:gd name="connsiteX1" fmla="*/ 0 w 928343"/>
                <a:gd name="connsiteY1" fmla="*/ 1390417 h 1390417"/>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282647 w 863431"/>
                <a:gd name="connsiteY1" fmla="*/ 606889 h 1384768"/>
                <a:gd name="connsiteX2" fmla="*/ 0 w 863431"/>
                <a:gd name="connsiteY2"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Lst>
              <a:ahLst/>
              <a:cxnLst>
                <a:cxn ang="0">
                  <a:pos x="connsiteX0" y="connsiteY0"/>
                </a:cxn>
                <a:cxn ang="0">
                  <a:pos x="connsiteX1" y="connsiteY1"/>
                </a:cxn>
              </a:cxnLst>
              <a:rect l="l" t="t" r="r" b="b"/>
              <a:pathLst>
                <a:path w="863431" h="1384768">
                  <a:moveTo>
                    <a:pt x="863431" y="0"/>
                  </a:moveTo>
                  <a:cubicBezTo>
                    <a:pt x="615118" y="165338"/>
                    <a:pt x="20070" y="724344"/>
                    <a:pt x="0" y="1384768"/>
                  </a:cubicBez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rot="2537975" flipH="1">
              <a:off x="6798621" y="1128235"/>
              <a:ext cx="925471" cy="911449"/>
              <a:chOff x="2286001" y="-455613"/>
              <a:chExt cx="2514600" cy="2476501"/>
            </a:xfrm>
            <a:grpFill/>
          </p:grpSpPr>
          <p:grpSp>
            <p:nvGrpSpPr>
              <p:cNvPr id="20" name="Group 205"/>
              <p:cNvGrpSpPr>
                <a:grpSpLocks/>
              </p:cNvGrpSpPr>
              <p:nvPr/>
            </p:nvGrpSpPr>
            <p:grpSpPr bwMode="auto">
              <a:xfrm>
                <a:off x="2286001" y="-455613"/>
                <a:ext cx="2514600" cy="2476501"/>
                <a:chOff x="1440" y="-287"/>
                <a:chExt cx="1584" cy="1560"/>
              </a:xfrm>
              <a:grpFill/>
            </p:grpSpPr>
            <p:sp>
              <p:nvSpPr>
                <p:cNvPr id="140" name="Freeform 5"/>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6"/>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7"/>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8"/>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9"/>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Oval 10"/>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11"/>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12"/>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13"/>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14"/>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15"/>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16"/>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17"/>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18"/>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19"/>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20"/>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21"/>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22"/>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23"/>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24"/>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25"/>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26"/>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27"/>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28"/>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29"/>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30"/>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31"/>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32"/>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33"/>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34"/>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35"/>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36"/>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37"/>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38"/>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39"/>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Freeform 40"/>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41"/>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42"/>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43"/>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Freeform 44"/>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 name="Freeform 45"/>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 name="Freeform 46"/>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 name="Freeform 47"/>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 name="Freeform 48"/>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49"/>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 name="Freeform 50"/>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51"/>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Freeform 52"/>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 name="Freeform 53"/>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 name="Freeform 54"/>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Freeform 55"/>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 name="Freeform 56"/>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57"/>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58"/>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59"/>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 name="Freeform 60"/>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61"/>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Freeform 62"/>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63"/>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64"/>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 name="Freeform 65"/>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 name="Freeform 66"/>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 name="Freeform 67"/>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68"/>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69"/>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 name="Freeform 70"/>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71"/>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72"/>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Freeform 73"/>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Freeform 74"/>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Freeform 75"/>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 name="Freeform 76"/>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77"/>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78"/>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 name="Freeform 79"/>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 name="Freeform 80"/>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 name="Freeform 81"/>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7" name="Freeform 82"/>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8" name="Freeform 83"/>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9" name="Freeform 84"/>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0" name="Freeform 85"/>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1" name="Freeform 86"/>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2" name="Freeform 87"/>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3" name="Freeform 88"/>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4" name="Freeform 89"/>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5" name="Freeform 90"/>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6" name="Freeform 91"/>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7" name="Freeform 92"/>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8" name="Freeform 93"/>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9" name="Freeform 94"/>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0" name="Freeform 95"/>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1" name="Freeform 96"/>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2" name="Freeform 97"/>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3" name="Freeform 98"/>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4" name="Freeform 99"/>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5" name="Freeform 100"/>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6" name="Freeform 101"/>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7" name="Freeform 102"/>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8" name="Freeform 103"/>
                <p:cNvSpPr>
                  <a:spLocks/>
                </p:cNvSpPr>
                <p:nvPr/>
              </p:nvSpPr>
              <p:spPr bwMode="auto">
                <a:xfrm>
                  <a:off x="1906" y="-200"/>
                  <a:ext cx="168" cy="76"/>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9" name="Freeform 104"/>
                <p:cNvSpPr>
                  <a:spLocks/>
                </p:cNvSpPr>
                <p:nvPr/>
              </p:nvSpPr>
              <p:spPr bwMode="auto">
                <a:xfrm>
                  <a:off x="1908" y="-230"/>
                  <a:ext cx="112" cy="132"/>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0" name="Freeform 105"/>
                <p:cNvSpPr>
                  <a:spLocks/>
                </p:cNvSpPr>
                <p:nvPr/>
              </p:nvSpPr>
              <p:spPr bwMode="auto">
                <a:xfrm>
                  <a:off x="1986" y="-143"/>
                  <a:ext cx="254" cy="650"/>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1" name="Freeform 106"/>
                <p:cNvSpPr>
                  <a:spLocks/>
                </p:cNvSpPr>
                <p:nvPr/>
              </p:nvSpPr>
              <p:spPr bwMode="auto">
                <a:xfrm>
                  <a:off x="1967" y="-171"/>
                  <a:ext cx="41" cy="4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2" name="Freeform 107"/>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3" name="Freeform 108"/>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4" name="Freeform 109"/>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5" name="Freeform 110"/>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6" name="Freeform 111"/>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7" name="Oval 112"/>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8" name="Freeform 113"/>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9" name="Freeform 114"/>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0" name="Freeform 115"/>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1" name="Freeform 116"/>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2" name="Freeform 117"/>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3" name="Freeform 118"/>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4" name="Freeform 119"/>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5" name="Freeform 120"/>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6" name="Freeform 121"/>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7" name="Freeform 122"/>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8" name="Freeform 123"/>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9" name="Freeform 124"/>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0" name="Freeform 125"/>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1" name="Freeform 126"/>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2" name="Freeform 127"/>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3" name="Freeform 128"/>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4" name="Freeform 129"/>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5" name="Freeform 130"/>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6" name="Freeform 131"/>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7" name="Freeform 132"/>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8" name="Freeform 133"/>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9" name="Freeform 134"/>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0" name="Freeform 135"/>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1" name="Freeform 136"/>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2" name="Freeform 137"/>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3" name="Freeform 138"/>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4" name="Freeform 139"/>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5" name="Freeform 140"/>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6" name="Freeform 141"/>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7" name="Freeform 142"/>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8" name="Freeform 143"/>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9" name="Freeform 144"/>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0" name="Freeform 145"/>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1" name="Freeform 146"/>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2" name="Freeform 147"/>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3" name="Freeform 148"/>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4" name="Freeform 149"/>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5" name="Freeform 150"/>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6" name="Freeform 151"/>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7" name="Freeform 152"/>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8" name="Freeform 153"/>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9" name="Freeform 154"/>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0" name="Freeform 155"/>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1" name="Freeform 156"/>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2" name="Freeform 157"/>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3" name="Freeform 158"/>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4" name="Freeform 159"/>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5" name="Freeform 160"/>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6" name="Freeform 161"/>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7" name="Freeform 162"/>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8" name="Freeform 163"/>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9" name="Freeform 164"/>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0" name="Freeform 165"/>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1" name="Freeform 166"/>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2" name="Freeform 167"/>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3" name="Freeform 168"/>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4" name="Freeform 169"/>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5" name="Freeform 170"/>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6" name="Freeform 171"/>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7" name="Freeform 172"/>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8" name="Freeform 173"/>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9" name="Freeform 174"/>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0" name="Freeform 175"/>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1" name="Freeform 176"/>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2" name="Freeform 177"/>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3" name="Freeform 178"/>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4" name="Freeform 179"/>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5" name="Freeform 180"/>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6" name="Freeform 181"/>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7" name="Freeform 182"/>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8" name="Freeform 183"/>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9" name="Freeform 184"/>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0" name="Freeform 185"/>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1" name="Freeform 186"/>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2" name="Freeform 187"/>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3" name="Freeform 188"/>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4" name="Freeform 189"/>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5" name="Freeform 190"/>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6" name="Freeform 191"/>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7" name="Freeform 192"/>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8" name="Freeform 193"/>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9" name="Freeform 194"/>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0" name="Freeform 195"/>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1" name="Freeform 196"/>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2" name="Freeform 197"/>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3" name="Freeform 198"/>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4" name="Freeform 199"/>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5" name="Freeform 200"/>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6" name="Freeform 201"/>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7" name="Freeform 202"/>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8" name="Freeform 203"/>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9" name="Freeform 204"/>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1" name="Freeform 206"/>
              <p:cNvSpPr>
                <a:spLocks/>
              </p:cNvSpPr>
              <p:nvPr/>
            </p:nvSpPr>
            <p:spPr bwMode="auto">
              <a:xfrm>
                <a:off x="3025776" y="-317500"/>
                <a:ext cx="266700" cy="120650"/>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 name="Freeform 207"/>
              <p:cNvSpPr>
                <a:spLocks/>
              </p:cNvSpPr>
              <p:nvPr/>
            </p:nvSpPr>
            <p:spPr bwMode="auto">
              <a:xfrm>
                <a:off x="3028951" y="-365125"/>
                <a:ext cx="177800" cy="209550"/>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 name="Freeform 208"/>
              <p:cNvSpPr>
                <a:spLocks/>
              </p:cNvSpPr>
              <p:nvPr/>
            </p:nvSpPr>
            <p:spPr bwMode="auto">
              <a:xfrm>
                <a:off x="3152776" y="-227013"/>
                <a:ext cx="403225" cy="1031875"/>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 name="Freeform 209"/>
              <p:cNvSpPr>
                <a:spLocks/>
              </p:cNvSpPr>
              <p:nvPr/>
            </p:nvSpPr>
            <p:spPr bwMode="auto">
              <a:xfrm>
                <a:off x="3122613" y="-271463"/>
                <a:ext cx="65088" cy="6350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 name="Freeform 210"/>
              <p:cNvSpPr>
                <a:spLocks/>
              </p:cNvSpPr>
              <p:nvPr/>
            </p:nvSpPr>
            <p:spPr bwMode="auto">
              <a:xfrm>
                <a:off x="4208463" y="71437"/>
                <a:ext cx="192088" cy="247650"/>
              </a:xfrm>
              <a:custGeom>
                <a:avLst/>
                <a:gdLst>
                  <a:gd name="T0" fmla="*/ 47 w 51"/>
                  <a:gd name="T1" fmla="*/ 64 h 66"/>
                  <a:gd name="T2" fmla="*/ 10 w 51"/>
                  <a:gd name="T3" fmla="*/ 3 h 66"/>
                  <a:gd name="T4" fmla="*/ 5 w 51"/>
                  <a:gd name="T5" fmla="*/ 2 h 66"/>
                  <a:gd name="T6" fmla="*/ 45 w 51"/>
                  <a:gd name="T7" fmla="*/ 66 h 66"/>
                  <a:gd name="T8" fmla="*/ 47 w 51"/>
                  <a:gd name="T9" fmla="*/ 64 h 66"/>
                </a:gdLst>
                <a:ahLst/>
                <a:cxnLst>
                  <a:cxn ang="0">
                    <a:pos x="T0" y="T1"/>
                  </a:cxn>
                  <a:cxn ang="0">
                    <a:pos x="T2" y="T3"/>
                  </a:cxn>
                  <a:cxn ang="0">
                    <a:pos x="T4" y="T5"/>
                  </a:cxn>
                  <a:cxn ang="0">
                    <a:pos x="T6" y="T7"/>
                  </a:cxn>
                  <a:cxn ang="0">
                    <a:pos x="T8" y="T9"/>
                  </a:cxn>
                </a:cxnLst>
                <a:rect l="0" t="0" r="r" b="b"/>
                <a:pathLst>
                  <a:path w="51" h="66">
                    <a:moveTo>
                      <a:pt x="47" y="64"/>
                    </a:moveTo>
                    <a:cubicBezTo>
                      <a:pt x="21" y="54"/>
                      <a:pt x="5" y="31"/>
                      <a:pt x="10" y="3"/>
                    </a:cubicBezTo>
                    <a:cubicBezTo>
                      <a:pt x="10" y="1"/>
                      <a:pt x="5" y="0"/>
                      <a:pt x="5" y="2"/>
                    </a:cubicBezTo>
                    <a:cubicBezTo>
                      <a:pt x="0" y="32"/>
                      <a:pt x="17" y="55"/>
                      <a:pt x="45" y="66"/>
                    </a:cubicBezTo>
                    <a:cubicBezTo>
                      <a:pt x="46" y="66"/>
                      <a:pt x="51" y="66"/>
                      <a:pt x="47" y="6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 name="Freeform 211"/>
              <p:cNvSpPr>
                <a:spLocks/>
              </p:cNvSpPr>
              <p:nvPr/>
            </p:nvSpPr>
            <p:spPr bwMode="auto">
              <a:xfrm>
                <a:off x="4137026" y="123825"/>
                <a:ext cx="260350" cy="131763"/>
              </a:xfrm>
              <a:custGeom>
                <a:avLst/>
                <a:gdLst>
                  <a:gd name="T0" fmla="*/ 3 w 69"/>
                  <a:gd name="T1" fmla="*/ 29 h 35"/>
                  <a:gd name="T2" fmla="*/ 68 w 69"/>
                  <a:gd name="T3" fmla="*/ 2 h 35"/>
                  <a:gd name="T4" fmla="*/ 63 w 69"/>
                  <a:gd name="T5" fmla="*/ 1 h 35"/>
                  <a:gd name="T6" fmla="*/ 3 w 69"/>
                  <a:gd name="T7" fmla="*/ 27 h 35"/>
                  <a:gd name="T8" fmla="*/ 3 w 69"/>
                  <a:gd name="T9" fmla="*/ 29 h 35"/>
                </a:gdLst>
                <a:ahLst/>
                <a:cxnLst>
                  <a:cxn ang="0">
                    <a:pos x="T0" y="T1"/>
                  </a:cxn>
                  <a:cxn ang="0">
                    <a:pos x="T2" y="T3"/>
                  </a:cxn>
                  <a:cxn ang="0">
                    <a:pos x="T4" y="T5"/>
                  </a:cxn>
                  <a:cxn ang="0">
                    <a:pos x="T6" y="T7"/>
                  </a:cxn>
                  <a:cxn ang="0">
                    <a:pos x="T8" y="T9"/>
                  </a:cxn>
                </a:cxnLst>
                <a:rect l="0" t="0" r="r" b="b"/>
                <a:pathLst>
                  <a:path w="69" h="35">
                    <a:moveTo>
                      <a:pt x="3" y="29"/>
                    </a:moveTo>
                    <a:cubicBezTo>
                      <a:pt x="30" y="35"/>
                      <a:pt x="54" y="27"/>
                      <a:pt x="68" y="2"/>
                    </a:cubicBezTo>
                    <a:cubicBezTo>
                      <a:pt x="69" y="1"/>
                      <a:pt x="64" y="0"/>
                      <a:pt x="63" y="1"/>
                    </a:cubicBezTo>
                    <a:cubicBezTo>
                      <a:pt x="51" y="23"/>
                      <a:pt x="28" y="33"/>
                      <a:pt x="3" y="27"/>
                    </a:cubicBezTo>
                    <a:cubicBezTo>
                      <a:pt x="1" y="27"/>
                      <a:pt x="0" y="29"/>
                      <a:pt x="3" y="2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 name="Freeform 212"/>
              <p:cNvSpPr>
                <a:spLocks/>
              </p:cNvSpPr>
              <p:nvPr/>
            </p:nvSpPr>
            <p:spPr bwMode="auto">
              <a:xfrm>
                <a:off x="4246563" y="85725"/>
                <a:ext cx="71438" cy="271463"/>
              </a:xfrm>
              <a:custGeom>
                <a:avLst/>
                <a:gdLst>
                  <a:gd name="T0" fmla="*/ 11 w 19"/>
                  <a:gd name="T1" fmla="*/ 69 h 72"/>
                  <a:gd name="T2" fmla="*/ 18 w 19"/>
                  <a:gd name="T3" fmla="*/ 1 h 72"/>
                  <a:gd name="T4" fmla="*/ 13 w 19"/>
                  <a:gd name="T5" fmla="*/ 1 h 72"/>
                  <a:gd name="T6" fmla="*/ 6 w 19"/>
                  <a:gd name="T7" fmla="*/ 70 h 72"/>
                  <a:gd name="T8" fmla="*/ 11 w 19"/>
                  <a:gd name="T9" fmla="*/ 69 h 72"/>
                </a:gdLst>
                <a:ahLst/>
                <a:cxnLst>
                  <a:cxn ang="0">
                    <a:pos x="T0" y="T1"/>
                  </a:cxn>
                  <a:cxn ang="0">
                    <a:pos x="T2" y="T3"/>
                  </a:cxn>
                  <a:cxn ang="0">
                    <a:pos x="T4" y="T5"/>
                  </a:cxn>
                  <a:cxn ang="0">
                    <a:pos x="T6" y="T7"/>
                  </a:cxn>
                  <a:cxn ang="0">
                    <a:pos x="T8" y="T9"/>
                  </a:cxn>
                </a:cxnLst>
                <a:rect l="0" t="0" r="r" b="b"/>
                <a:pathLst>
                  <a:path w="19" h="72">
                    <a:moveTo>
                      <a:pt x="11" y="69"/>
                    </a:moveTo>
                    <a:cubicBezTo>
                      <a:pt x="5" y="48"/>
                      <a:pt x="9" y="21"/>
                      <a:pt x="18" y="1"/>
                    </a:cubicBezTo>
                    <a:cubicBezTo>
                      <a:pt x="19" y="0"/>
                      <a:pt x="14" y="0"/>
                      <a:pt x="13" y="1"/>
                    </a:cubicBezTo>
                    <a:cubicBezTo>
                      <a:pt x="4" y="21"/>
                      <a:pt x="0" y="48"/>
                      <a:pt x="6" y="70"/>
                    </a:cubicBezTo>
                    <a:cubicBezTo>
                      <a:pt x="6" y="72"/>
                      <a:pt x="11" y="71"/>
                      <a:pt x="11"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 name="Freeform 213"/>
              <p:cNvSpPr>
                <a:spLocks/>
              </p:cNvSpPr>
              <p:nvPr/>
            </p:nvSpPr>
            <p:spPr bwMode="auto">
              <a:xfrm>
                <a:off x="4156076" y="138112"/>
                <a:ext cx="266700" cy="120650"/>
              </a:xfrm>
              <a:custGeom>
                <a:avLst/>
                <a:gdLst>
                  <a:gd name="T0" fmla="*/ 0 w 71"/>
                  <a:gd name="T1" fmla="*/ 2 h 32"/>
                  <a:gd name="T2" fmla="*/ 68 w 71"/>
                  <a:gd name="T3" fmla="*/ 24 h 32"/>
                  <a:gd name="T4" fmla="*/ 65 w 71"/>
                  <a:gd name="T5" fmla="*/ 22 h 32"/>
                  <a:gd name="T6" fmla="*/ 5 w 71"/>
                  <a:gd name="T7" fmla="*/ 1 h 32"/>
                  <a:gd name="T8" fmla="*/ 0 w 71"/>
                  <a:gd name="T9" fmla="*/ 2 h 32"/>
                </a:gdLst>
                <a:ahLst/>
                <a:cxnLst>
                  <a:cxn ang="0">
                    <a:pos x="T0" y="T1"/>
                  </a:cxn>
                  <a:cxn ang="0">
                    <a:pos x="T2" y="T3"/>
                  </a:cxn>
                  <a:cxn ang="0">
                    <a:pos x="T4" y="T5"/>
                  </a:cxn>
                  <a:cxn ang="0">
                    <a:pos x="T6" y="T7"/>
                  </a:cxn>
                  <a:cxn ang="0">
                    <a:pos x="T8" y="T9"/>
                  </a:cxn>
                </a:cxnLst>
                <a:rect l="0" t="0" r="r" b="b"/>
                <a:pathLst>
                  <a:path w="71" h="32">
                    <a:moveTo>
                      <a:pt x="0" y="2"/>
                    </a:moveTo>
                    <a:cubicBezTo>
                      <a:pt x="17" y="22"/>
                      <a:pt x="42" y="32"/>
                      <a:pt x="68" y="24"/>
                    </a:cubicBezTo>
                    <a:cubicBezTo>
                      <a:pt x="71" y="23"/>
                      <a:pt x="66" y="21"/>
                      <a:pt x="65" y="22"/>
                    </a:cubicBezTo>
                    <a:cubicBezTo>
                      <a:pt x="42" y="29"/>
                      <a:pt x="20" y="19"/>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214"/>
              <p:cNvSpPr>
                <a:spLocks/>
              </p:cNvSpPr>
              <p:nvPr/>
            </p:nvSpPr>
            <p:spPr bwMode="auto">
              <a:xfrm>
                <a:off x="3476626" y="233362"/>
                <a:ext cx="800100" cy="606425"/>
              </a:xfrm>
              <a:custGeom>
                <a:avLst/>
                <a:gdLst>
                  <a:gd name="T0" fmla="*/ 206 w 212"/>
                  <a:gd name="T1" fmla="*/ 0 h 161"/>
                  <a:gd name="T2" fmla="*/ 2 w 212"/>
                  <a:gd name="T3" fmla="*/ 160 h 161"/>
                  <a:gd name="T4" fmla="*/ 6 w 212"/>
                  <a:gd name="T5" fmla="*/ 160 h 161"/>
                  <a:gd name="T6" fmla="*/ 210 w 212"/>
                  <a:gd name="T7" fmla="*/ 1 h 161"/>
                  <a:gd name="T8" fmla="*/ 206 w 212"/>
                  <a:gd name="T9" fmla="*/ 0 h 161"/>
                </a:gdLst>
                <a:ahLst/>
                <a:cxnLst>
                  <a:cxn ang="0">
                    <a:pos x="T0" y="T1"/>
                  </a:cxn>
                  <a:cxn ang="0">
                    <a:pos x="T2" y="T3"/>
                  </a:cxn>
                  <a:cxn ang="0">
                    <a:pos x="T4" y="T5"/>
                  </a:cxn>
                  <a:cxn ang="0">
                    <a:pos x="T6" y="T7"/>
                  </a:cxn>
                  <a:cxn ang="0">
                    <a:pos x="T8" y="T9"/>
                  </a:cxn>
                </a:cxnLst>
                <a:rect l="0" t="0" r="r" b="b"/>
                <a:pathLst>
                  <a:path w="212" h="161">
                    <a:moveTo>
                      <a:pt x="206" y="0"/>
                    </a:moveTo>
                    <a:cubicBezTo>
                      <a:pt x="137" y="53"/>
                      <a:pt x="72" y="110"/>
                      <a:pt x="2" y="160"/>
                    </a:cubicBezTo>
                    <a:cubicBezTo>
                      <a:pt x="0" y="161"/>
                      <a:pt x="5" y="161"/>
                      <a:pt x="6" y="160"/>
                    </a:cubicBezTo>
                    <a:cubicBezTo>
                      <a:pt x="77" y="111"/>
                      <a:pt x="142" y="54"/>
                      <a:pt x="210" y="1"/>
                    </a:cubicBezTo>
                    <a:cubicBezTo>
                      <a:pt x="212" y="0"/>
                      <a:pt x="207" y="0"/>
                      <a:pt x="20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215"/>
              <p:cNvSpPr>
                <a:spLocks/>
              </p:cNvSpPr>
              <p:nvPr/>
            </p:nvSpPr>
            <p:spPr bwMode="auto">
              <a:xfrm>
                <a:off x="4241801" y="187325"/>
                <a:ext cx="68263" cy="68263"/>
              </a:xfrm>
              <a:custGeom>
                <a:avLst/>
                <a:gdLst>
                  <a:gd name="T0" fmla="*/ 13 w 18"/>
                  <a:gd name="T1" fmla="*/ 15 h 18"/>
                  <a:gd name="T2" fmla="*/ 3 w 18"/>
                  <a:gd name="T3" fmla="*/ 13 h 18"/>
                  <a:gd name="T4" fmla="*/ 5 w 18"/>
                  <a:gd name="T5" fmla="*/ 3 h 18"/>
                  <a:gd name="T6" fmla="*/ 15 w 18"/>
                  <a:gd name="T7" fmla="*/ 5 h 18"/>
                  <a:gd name="T8" fmla="*/ 13 w 18"/>
                  <a:gd name="T9" fmla="*/ 15 h 18"/>
                </a:gdLst>
                <a:ahLst/>
                <a:cxnLst>
                  <a:cxn ang="0">
                    <a:pos x="T0" y="T1"/>
                  </a:cxn>
                  <a:cxn ang="0">
                    <a:pos x="T2" y="T3"/>
                  </a:cxn>
                  <a:cxn ang="0">
                    <a:pos x="T4" y="T5"/>
                  </a:cxn>
                  <a:cxn ang="0">
                    <a:pos x="T6" y="T7"/>
                  </a:cxn>
                  <a:cxn ang="0">
                    <a:pos x="T8" y="T9"/>
                  </a:cxn>
                </a:cxnLst>
                <a:rect l="0" t="0" r="r" b="b"/>
                <a:pathLst>
                  <a:path w="18" h="18">
                    <a:moveTo>
                      <a:pt x="13" y="15"/>
                    </a:moveTo>
                    <a:cubicBezTo>
                      <a:pt x="10" y="18"/>
                      <a:pt x="5" y="17"/>
                      <a:pt x="3" y="13"/>
                    </a:cubicBezTo>
                    <a:cubicBezTo>
                      <a:pt x="0" y="10"/>
                      <a:pt x="1" y="5"/>
                      <a:pt x="5" y="3"/>
                    </a:cubicBezTo>
                    <a:cubicBezTo>
                      <a:pt x="8" y="0"/>
                      <a:pt x="13" y="1"/>
                      <a:pt x="15" y="5"/>
                    </a:cubicBezTo>
                    <a:cubicBezTo>
                      <a:pt x="18" y="8"/>
                      <a:pt x="17" y="13"/>
                      <a:pt x="13"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216"/>
              <p:cNvSpPr>
                <a:spLocks/>
              </p:cNvSpPr>
              <p:nvPr/>
            </p:nvSpPr>
            <p:spPr bwMode="auto">
              <a:xfrm>
                <a:off x="2697163" y="74612"/>
                <a:ext cx="184150" cy="244475"/>
              </a:xfrm>
              <a:custGeom>
                <a:avLst/>
                <a:gdLst>
                  <a:gd name="T0" fmla="*/ 5 w 49"/>
                  <a:gd name="T1" fmla="*/ 65 h 65"/>
                  <a:gd name="T2" fmla="*/ 44 w 49"/>
                  <a:gd name="T3" fmla="*/ 2 h 65"/>
                  <a:gd name="T4" fmla="*/ 39 w 49"/>
                  <a:gd name="T5" fmla="*/ 1 h 65"/>
                  <a:gd name="T6" fmla="*/ 1 w 49"/>
                  <a:gd name="T7" fmla="*/ 63 h 65"/>
                  <a:gd name="T8" fmla="*/ 5 w 49"/>
                  <a:gd name="T9" fmla="*/ 65 h 65"/>
                </a:gdLst>
                <a:ahLst/>
                <a:cxnLst>
                  <a:cxn ang="0">
                    <a:pos x="T0" y="T1"/>
                  </a:cxn>
                  <a:cxn ang="0">
                    <a:pos x="T2" y="T3"/>
                  </a:cxn>
                  <a:cxn ang="0">
                    <a:pos x="T4" y="T5"/>
                  </a:cxn>
                  <a:cxn ang="0">
                    <a:pos x="T6" y="T7"/>
                  </a:cxn>
                  <a:cxn ang="0">
                    <a:pos x="T8" y="T9"/>
                  </a:cxn>
                </a:cxnLst>
                <a:rect l="0" t="0" r="r" b="b"/>
                <a:pathLst>
                  <a:path w="49" h="65">
                    <a:moveTo>
                      <a:pt x="5" y="65"/>
                    </a:moveTo>
                    <a:cubicBezTo>
                      <a:pt x="33" y="55"/>
                      <a:pt x="49" y="31"/>
                      <a:pt x="44" y="2"/>
                    </a:cubicBezTo>
                    <a:cubicBezTo>
                      <a:pt x="44" y="0"/>
                      <a:pt x="39" y="0"/>
                      <a:pt x="39" y="1"/>
                    </a:cubicBezTo>
                    <a:cubicBezTo>
                      <a:pt x="44" y="30"/>
                      <a:pt x="28" y="53"/>
                      <a:pt x="1" y="63"/>
                    </a:cubicBezTo>
                    <a:cubicBezTo>
                      <a:pt x="0" y="64"/>
                      <a:pt x="4" y="65"/>
                      <a:pt x="5"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 name="Freeform 217"/>
              <p:cNvSpPr>
                <a:spLocks/>
              </p:cNvSpPr>
              <p:nvPr/>
            </p:nvSpPr>
            <p:spPr bwMode="auto">
              <a:xfrm>
                <a:off x="2697163" y="123825"/>
                <a:ext cx="260350" cy="131763"/>
              </a:xfrm>
              <a:custGeom>
                <a:avLst/>
                <a:gdLst>
                  <a:gd name="T0" fmla="*/ 64 w 69"/>
                  <a:gd name="T1" fmla="*/ 27 h 35"/>
                  <a:gd name="T2" fmla="*/ 5 w 69"/>
                  <a:gd name="T3" fmla="*/ 2 h 35"/>
                  <a:gd name="T4" fmla="*/ 0 w 69"/>
                  <a:gd name="T5" fmla="*/ 1 h 35"/>
                  <a:gd name="T6" fmla="*/ 67 w 69"/>
                  <a:gd name="T7" fmla="*/ 29 h 35"/>
                  <a:gd name="T8" fmla="*/ 64 w 69"/>
                  <a:gd name="T9" fmla="*/ 27 h 35"/>
                </a:gdLst>
                <a:ahLst/>
                <a:cxnLst>
                  <a:cxn ang="0">
                    <a:pos x="T0" y="T1"/>
                  </a:cxn>
                  <a:cxn ang="0">
                    <a:pos x="T2" y="T3"/>
                  </a:cxn>
                  <a:cxn ang="0">
                    <a:pos x="T4" y="T5"/>
                  </a:cxn>
                  <a:cxn ang="0">
                    <a:pos x="T6" y="T7"/>
                  </a:cxn>
                  <a:cxn ang="0">
                    <a:pos x="T8" y="T9"/>
                  </a:cxn>
                </a:cxnLst>
                <a:rect l="0" t="0" r="r" b="b"/>
                <a:pathLst>
                  <a:path w="69" h="35">
                    <a:moveTo>
                      <a:pt x="64" y="27"/>
                    </a:moveTo>
                    <a:cubicBezTo>
                      <a:pt x="39" y="33"/>
                      <a:pt x="18" y="24"/>
                      <a:pt x="5" y="2"/>
                    </a:cubicBezTo>
                    <a:cubicBezTo>
                      <a:pt x="5" y="1"/>
                      <a:pt x="0" y="0"/>
                      <a:pt x="0" y="1"/>
                    </a:cubicBezTo>
                    <a:cubicBezTo>
                      <a:pt x="14" y="26"/>
                      <a:pt x="40" y="35"/>
                      <a:pt x="67" y="29"/>
                    </a:cubicBezTo>
                    <a:cubicBezTo>
                      <a:pt x="69" y="29"/>
                      <a:pt x="65" y="27"/>
                      <a:pt x="64"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 name="Freeform 218"/>
              <p:cNvSpPr>
                <a:spLocks/>
              </p:cNvSpPr>
              <p:nvPr/>
            </p:nvSpPr>
            <p:spPr bwMode="auto">
              <a:xfrm>
                <a:off x="2776538" y="82550"/>
                <a:ext cx="68263" cy="271463"/>
              </a:xfrm>
              <a:custGeom>
                <a:avLst/>
                <a:gdLst>
                  <a:gd name="T0" fmla="*/ 12 w 18"/>
                  <a:gd name="T1" fmla="*/ 71 h 72"/>
                  <a:gd name="T2" fmla="*/ 5 w 18"/>
                  <a:gd name="T3" fmla="*/ 2 h 72"/>
                  <a:gd name="T4" fmla="*/ 0 w 18"/>
                  <a:gd name="T5" fmla="*/ 2 h 72"/>
                  <a:gd name="T6" fmla="*/ 7 w 18"/>
                  <a:gd name="T7" fmla="*/ 71 h 72"/>
                  <a:gd name="T8" fmla="*/ 12 w 18"/>
                  <a:gd name="T9" fmla="*/ 71 h 72"/>
                </a:gdLst>
                <a:ahLst/>
                <a:cxnLst>
                  <a:cxn ang="0">
                    <a:pos x="T0" y="T1"/>
                  </a:cxn>
                  <a:cxn ang="0">
                    <a:pos x="T2" y="T3"/>
                  </a:cxn>
                  <a:cxn ang="0">
                    <a:pos x="T4" y="T5"/>
                  </a:cxn>
                  <a:cxn ang="0">
                    <a:pos x="T6" y="T7"/>
                  </a:cxn>
                  <a:cxn ang="0">
                    <a:pos x="T8" y="T9"/>
                  </a:cxn>
                </a:cxnLst>
                <a:rect l="0" t="0" r="r" b="b"/>
                <a:pathLst>
                  <a:path w="18" h="72">
                    <a:moveTo>
                      <a:pt x="12" y="71"/>
                    </a:moveTo>
                    <a:cubicBezTo>
                      <a:pt x="18" y="49"/>
                      <a:pt x="14" y="22"/>
                      <a:pt x="5" y="2"/>
                    </a:cubicBezTo>
                    <a:cubicBezTo>
                      <a:pt x="4" y="0"/>
                      <a:pt x="0" y="1"/>
                      <a:pt x="0" y="2"/>
                    </a:cubicBezTo>
                    <a:cubicBezTo>
                      <a:pt x="9" y="23"/>
                      <a:pt x="13" y="49"/>
                      <a:pt x="7" y="71"/>
                    </a:cubicBezTo>
                    <a:cubicBezTo>
                      <a:pt x="7" y="72"/>
                      <a:pt x="12" y="72"/>
                      <a:pt x="12" y="7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219"/>
              <p:cNvSpPr>
                <a:spLocks/>
              </p:cNvSpPr>
              <p:nvPr/>
            </p:nvSpPr>
            <p:spPr bwMode="auto">
              <a:xfrm>
                <a:off x="2670176" y="138112"/>
                <a:ext cx="268288" cy="120650"/>
              </a:xfrm>
              <a:custGeom>
                <a:avLst/>
                <a:gdLst>
                  <a:gd name="T0" fmla="*/ 65 w 71"/>
                  <a:gd name="T1" fmla="*/ 1 h 32"/>
                  <a:gd name="T2" fmla="*/ 6 w 71"/>
                  <a:gd name="T3" fmla="*/ 22 h 32"/>
                  <a:gd name="T4" fmla="*/ 2 w 71"/>
                  <a:gd name="T5" fmla="*/ 24 h 32"/>
                  <a:gd name="T6" fmla="*/ 70 w 71"/>
                  <a:gd name="T7" fmla="*/ 2 h 32"/>
                  <a:gd name="T8" fmla="*/ 65 w 71"/>
                  <a:gd name="T9" fmla="*/ 1 h 32"/>
                </a:gdLst>
                <a:ahLst/>
                <a:cxnLst>
                  <a:cxn ang="0">
                    <a:pos x="T0" y="T1"/>
                  </a:cxn>
                  <a:cxn ang="0">
                    <a:pos x="T2" y="T3"/>
                  </a:cxn>
                  <a:cxn ang="0">
                    <a:pos x="T4" y="T5"/>
                  </a:cxn>
                  <a:cxn ang="0">
                    <a:pos x="T6" y="T7"/>
                  </a:cxn>
                  <a:cxn ang="0">
                    <a:pos x="T8" y="T9"/>
                  </a:cxn>
                </a:cxnLst>
                <a:rect l="0" t="0" r="r" b="b"/>
                <a:pathLst>
                  <a:path w="71" h="32">
                    <a:moveTo>
                      <a:pt x="65" y="1"/>
                    </a:moveTo>
                    <a:cubicBezTo>
                      <a:pt x="51" y="19"/>
                      <a:pt x="29" y="29"/>
                      <a:pt x="6" y="22"/>
                    </a:cubicBezTo>
                    <a:cubicBezTo>
                      <a:pt x="5" y="22"/>
                      <a:pt x="0" y="23"/>
                      <a:pt x="2" y="24"/>
                    </a:cubicBezTo>
                    <a:cubicBezTo>
                      <a:pt x="28" y="32"/>
                      <a:pt x="53" y="22"/>
                      <a:pt x="70" y="2"/>
                    </a:cubicBezTo>
                    <a:cubicBezTo>
                      <a:pt x="71" y="1"/>
                      <a:pt x="66" y="0"/>
                      <a:pt x="6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220"/>
              <p:cNvSpPr>
                <a:spLocks/>
              </p:cNvSpPr>
              <p:nvPr/>
            </p:nvSpPr>
            <p:spPr bwMode="auto">
              <a:xfrm>
                <a:off x="2817813" y="228600"/>
                <a:ext cx="795338" cy="614363"/>
              </a:xfrm>
              <a:custGeom>
                <a:avLst/>
                <a:gdLst>
                  <a:gd name="T0" fmla="*/ 1 w 211"/>
                  <a:gd name="T1" fmla="*/ 2 h 163"/>
                  <a:gd name="T2" fmla="*/ 205 w 211"/>
                  <a:gd name="T3" fmla="*/ 162 h 163"/>
                  <a:gd name="T4" fmla="*/ 210 w 211"/>
                  <a:gd name="T5" fmla="*/ 160 h 163"/>
                  <a:gd name="T6" fmla="*/ 6 w 211"/>
                  <a:gd name="T7" fmla="*/ 1 h 163"/>
                  <a:gd name="T8" fmla="*/ 1 w 211"/>
                  <a:gd name="T9" fmla="*/ 2 h 163"/>
                </a:gdLst>
                <a:ahLst/>
                <a:cxnLst>
                  <a:cxn ang="0">
                    <a:pos x="T0" y="T1"/>
                  </a:cxn>
                  <a:cxn ang="0">
                    <a:pos x="T2" y="T3"/>
                  </a:cxn>
                  <a:cxn ang="0">
                    <a:pos x="T4" y="T5"/>
                  </a:cxn>
                  <a:cxn ang="0">
                    <a:pos x="T6" y="T7"/>
                  </a:cxn>
                  <a:cxn ang="0">
                    <a:pos x="T8" y="T9"/>
                  </a:cxn>
                </a:cxnLst>
                <a:rect l="0" t="0" r="r" b="b"/>
                <a:pathLst>
                  <a:path w="211" h="163">
                    <a:moveTo>
                      <a:pt x="1" y="2"/>
                    </a:moveTo>
                    <a:cubicBezTo>
                      <a:pt x="70" y="55"/>
                      <a:pt x="135" y="112"/>
                      <a:pt x="205" y="162"/>
                    </a:cubicBezTo>
                    <a:cubicBezTo>
                      <a:pt x="206" y="163"/>
                      <a:pt x="211" y="162"/>
                      <a:pt x="210" y="160"/>
                    </a:cubicBezTo>
                    <a:cubicBezTo>
                      <a:pt x="139" y="111"/>
                      <a:pt x="74" y="53"/>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221"/>
              <p:cNvSpPr>
                <a:spLocks/>
              </p:cNvSpPr>
              <p:nvPr/>
            </p:nvSpPr>
            <p:spPr bwMode="auto">
              <a:xfrm>
                <a:off x="2784476" y="187325"/>
                <a:ext cx="63500" cy="68263"/>
              </a:xfrm>
              <a:custGeom>
                <a:avLst/>
                <a:gdLst>
                  <a:gd name="T0" fmla="*/ 4 w 17"/>
                  <a:gd name="T1" fmla="*/ 15 h 18"/>
                  <a:gd name="T2" fmla="*/ 15 w 17"/>
                  <a:gd name="T3" fmla="*/ 13 h 18"/>
                  <a:gd name="T4" fmla="*/ 13 w 17"/>
                  <a:gd name="T5" fmla="*/ 3 h 18"/>
                  <a:gd name="T6" fmla="*/ 2 w 17"/>
                  <a:gd name="T7" fmla="*/ 5 h 18"/>
                  <a:gd name="T8" fmla="*/ 4 w 17"/>
                  <a:gd name="T9" fmla="*/ 15 h 18"/>
                </a:gdLst>
                <a:ahLst/>
                <a:cxnLst>
                  <a:cxn ang="0">
                    <a:pos x="T0" y="T1"/>
                  </a:cxn>
                  <a:cxn ang="0">
                    <a:pos x="T2" y="T3"/>
                  </a:cxn>
                  <a:cxn ang="0">
                    <a:pos x="T4" y="T5"/>
                  </a:cxn>
                  <a:cxn ang="0">
                    <a:pos x="T6" y="T7"/>
                  </a:cxn>
                  <a:cxn ang="0">
                    <a:pos x="T8" y="T9"/>
                  </a:cxn>
                </a:cxnLst>
                <a:rect l="0" t="0" r="r" b="b"/>
                <a:pathLst>
                  <a:path w="17" h="18">
                    <a:moveTo>
                      <a:pt x="4" y="15"/>
                    </a:moveTo>
                    <a:cubicBezTo>
                      <a:pt x="7" y="18"/>
                      <a:pt x="12" y="17"/>
                      <a:pt x="15" y="13"/>
                    </a:cubicBezTo>
                    <a:cubicBezTo>
                      <a:pt x="17" y="10"/>
                      <a:pt x="16" y="5"/>
                      <a:pt x="13" y="3"/>
                    </a:cubicBezTo>
                    <a:cubicBezTo>
                      <a:pt x="9" y="0"/>
                      <a:pt x="5" y="1"/>
                      <a:pt x="2" y="5"/>
                    </a:cubicBezTo>
                    <a:cubicBezTo>
                      <a:pt x="0" y="8"/>
                      <a:pt x="1" y="13"/>
                      <a:pt x="4"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 name="Freeform 222"/>
              <p:cNvSpPr>
                <a:spLocks/>
              </p:cNvSpPr>
              <p:nvPr/>
            </p:nvSpPr>
            <p:spPr bwMode="auto">
              <a:xfrm>
                <a:off x="3213101" y="-169863"/>
                <a:ext cx="298450" cy="134938"/>
              </a:xfrm>
              <a:custGeom>
                <a:avLst/>
                <a:gdLst>
                  <a:gd name="T0" fmla="*/ 73 w 79"/>
                  <a:gd name="T1" fmla="*/ 1 h 36"/>
                  <a:gd name="T2" fmla="*/ 6 w 79"/>
                  <a:gd name="T3" fmla="*/ 22 h 36"/>
                  <a:gd name="T4" fmla="*/ 3 w 79"/>
                  <a:gd name="T5" fmla="*/ 23 h 36"/>
                  <a:gd name="T6" fmla="*/ 78 w 79"/>
                  <a:gd name="T7" fmla="*/ 2 h 36"/>
                  <a:gd name="T8" fmla="*/ 73 w 79"/>
                  <a:gd name="T9" fmla="*/ 1 h 36"/>
                </a:gdLst>
                <a:ahLst/>
                <a:cxnLst>
                  <a:cxn ang="0">
                    <a:pos x="T0" y="T1"/>
                  </a:cxn>
                  <a:cxn ang="0">
                    <a:pos x="T2" y="T3"/>
                  </a:cxn>
                  <a:cxn ang="0">
                    <a:pos x="T4" y="T5"/>
                  </a:cxn>
                  <a:cxn ang="0">
                    <a:pos x="T6" y="T7"/>
                  </a:cxn>
                  <a:cxn ang="0">
                    <a:pos x="T8" y="T9"/>
                  </a:cxn>
                </a:cxnLst>
                <a:rect l="0" t="0" r="r" b="b"/>
                <a:pathLst>
                  <a:path w="79" h="36">
                    <a:moveTo>
                      <a:pt x="73" y="1"/>
                    </a:moveTo>
                    <a:cubicBezTo>
                      <a:pt x="57" y="23"/>
                      <a:pt x="32" y="34"/>
                      <a:pt x="6" y="22"/>
                    </a:cubicBezTo>
                    <a:cubicBezTo>
                      <a:pt x="4" y="21"/>
                      <a:pt x="0" y="22"/>
                      <a:pt x="3" y="23"/>
                    </a:cubicBezTo>
                    <a:cubicBezTo>
                      <a:pt x="31" y="36"/>
                      <a:pt x="60" y="27"/>
                      <a:pt x="78" y="2"/>
                    </a:cubicBezTo>
                    <a:cubicBezTo>
                      <a:pt x="79" y="1"/>
                      <a:pt x="74" y="0"/>
                      <a:pt x="7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 name="Freeform 223"/>
              <p:cNvSpPr>
                <a:spLocks/>
              </p:cNvSpPr>
              <p:nvPr/>
            </p:nvSpPr>
            <p:spPr bwMode="auto">
              <a:xfrm>
                <a:off x="3303588" y="-219075"/>
                <a:ext cx="106363" cy="263525"/>
              </a:xfrm>
              <a:custGeom>
                <a:avLst/>
                <a:gdLst>
                  <a:gd name="T0" fmla="*/ 15 w 28"/>
                  <a:gd name="T1" fmla="*/ 69 h 70"/>
                  <a:gd name="T2" fmla="*/ 6 w 28"/>
                  <a:gd name="T3" fmla="*/ 1 h 70"/>
                  <a:gd name="T4" fmla="*/ 2 w 28"/>
                  <a:gd name="T5" fmla="*/ 1 h 70"/>
                  <a:gd name="T6" fmla="*/ 11 w 28"/>
                  <a:gd name="T7" fmla="*/ 68 h 70"/>
                  <a:gd name="T8" fmla="*/ 15 w 28"/>
                  <a:gd name="T9" fmla="*/ 69 h 70"/>
                </a:gdLst>
                <a:ahLst/>
                <a:cxnLst>
                  <a:cxn ang="0">
                    <a:pos x="T0" y="T1"/>
                  </a:cxn>
                  <a:cxn ang="0">
                    <a:pos x="T2" y="T3"/>
                  </a:cxn>
                  <a:cxn ang="0">
                    <a:pos x="T4" y="T5"/>
                  </a:cxn>
                  <a:cxn ang="0">
                    <a:pos x="T6" y="T7"/>
                  </a:cxn>
                  <a:cxn ang="0">
                    <a:pos x="T8" y="T9"/>
                  </a:cxn>
                </a:cxnLst>
                <a:rect l="0" t="0" r="r" b="b"/>
                <a:pathLst>
                  <a:path w="28" h="70">
                    <a:moveTo>
                      <a:pt x="15" y="69"/>
                    </a:moveTo>
                    <a:cubicBezTo>
                      <a:pt x="28" y="45"/>
                      <a:pt x="25" y="20"/>
                      <a:pt x="6" y="1"/>
                    </a:cubicBezTo>
                    <a:cubicBezTo>
                      <a:pt x="5" y="1"/>
                      <a:pt x="0" y="0"/>
                      <a:pt x="2" y="1"/>
                    </a:cubicBezTo>
                    <a:cubicBezTo>
                      <a:pt x="20" y="20"/>
                      <a:pt x="23" y="45"/>
                      <a:pt x="11" y="68"/>
                    </a:cubicBezTo>
                    <a:cubicBezTo>
                      <a:pt x="10" y="69"/>
                      <a:pt x="15" y="70"/>
                      <a:pt x="15"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 name="Freeform 224"/>
              <p:cNvSpPr>
                <a:spLocks/>
              </p:cNvSpPr>
              <p:nvPr/>
            </p:nvSpPr>
            <p:spPr bwMode="auto">
              <a:xfrm>
                <a:off x="3248026" y="-155575"/>
                <a:ext cx="266700" cy="106363"/>
              </a:xfrm>
              <a:custGeom>
                <a:avLst/>
                <a:gdLst>
                  <a:gd name="T0" fmla="*/ 68 w 71"/>
                  <a:gd name="T1" fmla="*/ 26 h 28"/>
                  <a:gd name="T2" fmla="*/ 5 w 71"/>
                  <a:gd name="T3" fmla="*/ 1 h 28"/>
                  <a:gd name="T4" fmla="*/ 1 w 71"/>
                  <a:gd name="T5" fmla="*/ 2 h 28"/>
                  <a:gd name="T6" fmla="*/ 67 w 71"/>
                  <a:gd name="T7" fmla="*/ 28 h 28"/>
                  <a:gd name="T8" fmla="*/ 68 w 71"/>
                  <a:gd name="T9" fmla="*/ 26 h 28"/>
                </a:gdLst>
                <a:ahLst/>
                <a:cxnLst>
                  <a:cxn ang="0">
                    <a:pos x="T0" y="T1"/>
                  </a:cxn>
                  <a:cxn ang="0">
                    <a:pos x="T2" y="T3"/>
                  </a:cxn>
                  <a:cxn ang="0">
                    <a:pos x="T4" y="T5"/>
                  </a:cxn>
                  <a:cxn ang="0">
                    <a:pos x="T6" y="T7"/>
                  </a:cxn>
                  <a:cxn ang="0">
                    <a:pos x="T8" y="T9"/>
                  </a:cxn>
                </a:cxnLst>
                <a:rect l="0" t="0" r="r" b="b"/>
                <a:pathLst>
                  <a:path w="71" h="28">
                    <a:moveTo>
                      <a:pt x="68" y="26"/>
                    </a:moveTo>
                    <a:cubicBezTo>
                      <a:pt x="46" y="26"/>
                      <a:pt x="22" y="15"/>
                      <a:pt x="5" y="1"/>
                    </a:cubicBezTo>
                    <a:cubicBezTo>
                      <a:pt x="4" y="0"/>
                      <a:pt x="0" y="2"/>
                      <a:pt x="1" y="2"/>
                    </a:cubicBezTo>
                    <a:cubicBezTo>
                      <a:pt x="18" y="17"/>
                      <a:pt x="44" y="28"/>
                      <a:pt x="67" y="28"/>
                    </a:cubicBezTo>
                    <a:cubicBezTo>
                      <a:pt x="69" y="28"/>
                      <a:pt x="71" y="26"/>
                      <a:pt x="68"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225"/>
              <p:cNvSpPr>
                <a:spLocks/>
              </p:cNvSpPr>
              <p:nvPr/>
            </p:nvSpPr>
            <p:spPr bwMode="auto">
              <a:xfrm>
                <a:off x="3259138" y="-214313"/>
                <a:ext cx="169863" cy="217488"/>
              </a:xfrm>
              <a:custGeom>
                <a:avLst/>
                <a:gdLst>
                  <a:gd name="T0" fmla="*/ 6 w 45"/>
                  <a:gd name="T1" fmla="*/ 58 h 58"/>
                  <a:gd name="T2" fmla="*/ 44 w 45"/>
                  <a:gd name="T3" fmla="*/ 1 h 58"/>
                  <a:gd name="T4" fmla="*/ 39 w 45"/>
                  <a:gd name="T5" fmla="*/ 2 h 58"/>
                  <a:gd name="T6" fmla="*/ 2 w 45"/>
                  <a:gd name="T7" fmla="*/ 57 h 58"/>
                  <a:gd name="T8" fmla="*/ 6 w 45"/>
                  <a:gd name="T9" fmla="*/ 58 h 58"/>
                </a:gdLst>
                <a:ahLst/>
                <a:cxnLst>
                  <a:cxn ang="0">
                    <a:pos x="T0" y="T1"/>
                  </a:cxn>
                  <a:cxn ang="0">
                    <a:pos x="T2" y="T3"/>
                  </a:cxn>
                  <a:cxn ang="0">
                    <a:pos x="T4" y="T5"/>
                  </a:cxn>
                  <a:cxn ang="0">
                    <a:pos x="T6" y="T7"/>
                  </a:cxn>
                  <a:cxn ang="0">
                    <a:pos x="T8" y="T9"/>
                  </a:cxn>
                </a:cxnLst>
                <a:rect l="0" t="0" r="r" b="b"/>
                <a:pathLst>
                  <a:path w="45" h="58">
                    <a:moveTo>
                      <a:pt x="6" y="58"/>
                    </a:moveTo>
                    <a:cubicBezTo>
                      <a:pt x="29" y="48"/>
                      <a:pt x="45" y="27"/>
                      <a:pt x="44" y="1"/>
                    </a:cubicBezTo>
                    <a:cubicBezTo>
                      <a:pt x="44" y="0"/>
                      <a:pt x="39" y="0"/>
                      <a:pt x="39" y="2"/>
                    </a:cubicBezTo>
                    <a:cubicBezTo>
                      <a:pt x="40" y="26"/>
                      <a:pt x="24" y="47"/>
                      <a:pt x="2" y="57"/>
                    </a:cubicBezTo>
                    <a:cubicBezTo>
                      <a:pt x="0" y="58"/>
                      <a:pt x="5" y="58"/>
                      <a:pt x="6" y="5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 name="Freeform 226"/>
              <p:cNvSpPr>
                <a:spLocks/>
              </p:cNvSpPr>
              <p:nvPr/>
            </p:nvSpPr>
            <p:spPr bwMode="auto">
              <a:xfrm>
                <a:off x="3375026" y="-71438"/>
                <a:ext cx="234950" cy="914400"/>
              </a:xfrm>
              <a:custGeom>
                <a:avLst/>
                <a:gdLst>
                  <a:gd name="T0" fmla="*/ 1 w 62"/>
                  <a:gd name="T1" fmla="*/ 2 h 243"/>
                  <a:gd name="T2" fmla="*/ 57 w 62"/>
                  <a:gd name="T3" fmla="*/ 241 h 243"/>
                  <a:gd name="T4" fmla="*/ 62 w 62"/>
                  <a:gd name="T5" fmla="*/ 241 h 243"/>
                  <a:gd name="T6" fmla="*/ 6 w 62"/>
                  <a:gd name="T7" fmla="*/ 1 h 243"/>
                  <a:gd name="T8" fmla="*/ 1 w 62"/>
                  <a:gd name="T9" fmla="*/ 2 h 243"/>
                </a:gdLst>
                <a:ahLst/>
                <a:cxnLst>
                  <a:cxn ang="0">
                    <a:pos x="T0" y="T1"/>
                  </a:cxn>
                  <a:cxn ang="0">
                    <a:pos x="T2" y="T3"/>
                  </a:cxn>
                  <a:cxn ang="0">
                    <a:pos x="T4" y="T5"/>
                  </a:cxn>
                  <a:cxn ang="0">
                    <a:pos x="T6" y="T7"/>
                  </a:cxn>
                  <a:cxn ang="0">
                    <a:pos x="T8" y="T9"/>
                  </a:cxn>
                </a:cxnLst>
                <a:rect l="0" t="0" r="r" b="b"/>
                <a:pathLst>
                  <a:path w="62" h="243">
                    <a:moveTo>
                      <a:pt x="1" y="2"/>
                    </a:moveTo>
                    <a:cubicBezTo>
                      <a:pt x="31" y="78"/>
                      <a:pt x="30" y="164"/>
                      <a:pt x="57" y="241"/>
                    </a:cubicBezTo>
                    <a:cubicBezTo>
                      <a:pt x="57" y="243"/>
                      <a:pt x="62" y="242"/>
                      <a:pt x="62" y="241"/>
                    </a:cubicBezTo>
                    <a:cubicBezTo>
                      <a:pt x="35" y="163"/>
                      <a:pt x="36" y="78"/>
                      <a:pt x="6" y="1"/>
                    </a:cubicBezTo>
                    <a:cubicBezTo>
                      <a:pt x="5" y="0"/>
                      <a:pt x="0"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 name="Freeform 227"/>
              <p:cNvSpPr>
                <a:spLocks/>
              </p:cNvSpPr>
              <p:nvPr/>
            </p:nvSpPr>
            <p:spPr bwMode="auto">
              <a:xfrm>
                <a:off x="3344863" y="-117475"/>
                <a:ext cx="65088" cy="65088"/>
              </a:xfrm>
              <a:custGeom>
                <a:avLst/>
                <a:gdLst>
                  <a:gd name="T0" fmla="*/ 16 w 17"/>
                  <a:gd name="T1" fmla="*/ 6 h 17"/>
                  <a:gd name="T2" fmla="*/ 11 w 17"/>
                  <a:gd name="T3" fmla="*/ 16 h 17"/>
                  <a:gd name="T4" fmla="*/ 2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4"/>
                      <a:pt x="11" y="16"/>
                    </a:cubicBezTo>
                    <a:cubicBezTo>
                      <a:pt x="7" y="17"/>
                      <a:pt x="3" y="15"/>
                      <a:pt x="2" y="11"/>
                    </a:cubicBezTo>
                    <a:cubicBezTo>
                      <a:pt x="0" y="7"/>
                      <a:pt x="2" y="3"/>
                      <a:pt x="6" y="1"/>
                    </a:cubicBezTo>
                    <a:cubicBezTo>
                      <a:pt x="10" y="0"/>
                      <a:pt x="15"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 name="Freeform 228"/>
              <p:cNvSpPr>
                <a:spLocks/>
              </p:cNvSpPr>
              <p:nvPr/>
            </p:nvSpPr>
            <p:spPr bwMode="auto">
              <a:xfrm>
                <a:off x="2640013" y="1062038"/>
                <a:ext cx="180975" cy="252413"/>
              </a:xfrm>
              <a:custGeom>
                <a:avLst/>
                <a:gdLst>
                  <a:gd name="T0" fmla="*/ 44 w 48"/>
                  <a:gd name="T1" fmla="*/ 65 h 67"/>
                  <a:gd name="T2" fmla="*/ 6 w 48"/>
                  <a:gd name="T3" fmla="*/ 0 h 67"/>
                  <a:gd name="T4" fmla="*/ 3 w 48"/>
                  <a:gd name="T5" fmla="*/ 2 h 67"/>
                  <a:gd name="T6" fmla="*/ 39 w 48"/>
                  <a:gd name="T7" fmla="*/ 64 h 67"/>
                  <a:gd name="T8" fmla="*/ 44 w 48"/>
                  <a:gd name="T9" fmla="*/ 65 h 67"/>
                </a:gdLst>
                <a:ahLst/>
                <a:cxnLst>
                  <a:cxn ang="0">
                    <a:pos x="T0" y="T1"/>
                  </a:cxn>
                  <a:cxn ang="0">
                    <a:pos x="T2" y="T3"/>
                  </a:cxn>
                  <a:cxn ang="0">
                    <a:pos x="T4" y="T5"/>
                  </a:cxn>
                  <a:cxn ang="0">
                    <a:pos x="T6" y="T7"/>
                  </a:cxn>
                  <a:cxn ang="0">
                    <a:pos x="T8" y="T9"/>
                  </a:cxn>
                </a:cxnLst>
                <a:rect l="0" t="0" r="r" b="b"/>
                <a:pathLst>
                  <a:path w="48" h="67">
                    <a:moveTo>
                      <a:pt x="44" y="65"/>
                    </a:moveTo>
                    <a:cubicBezTo>
                      <a:pt x="48" y="36"/>
                      <a:pt x="34" y="10"/>
                      <a:pt x="6" y="0"/>
                    </a:cubicBezTo>
                    <a:cubicBezTo>
                      <a:pt x="4" y="0"/>
                      <a:pt x="0" y="1"/>
                      <a:pt x="3" y="2"/>
                    </a:cubicBezTo>
                    <a:cubicBezTo>
                      <a:pt x="31" y="11"/>
                      <a:pt x="43" y="36"/>
                      <a:pt x="39" y="64"/>
                    </a:cubicBezTo>
                    <a:cubicBezTo>
                      <a:pt x="39" y="66"/>
                      <a:pt x="44" y="67"/>
                      <a:pt x="44"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 name="Freeform 229"/>
              <p:cNvSpPr>
                <a:spLocks/>
              </p:cNvSpPr>
              <p:nvPr/>
            </p:nvSpPr>
            <p:spPr bwMode="auto">
              <a:xfrm>
                <a:off x="2614613" y="1054100"/>
                <a:ext cx="225425" cy="169863"/>
              </a:xfrm>
              <a:custGeom>
                <a:avLst/>
                <a:gdLst>
                  <a:gd name="T0" fmla="*/ 55 w 60"/>
                  <a:gd name="T1" fmla="*/ 1 h 45"/>
                  <a:gd name="T2" fmla="*/ 4 w 60"/>
                  <a:gd name="T3" fmla="*/ 43 h 45"/>
                  <a:gd name="T4" fmla="*/ 6 w 60"/>
                  <a:gd name="T5" fmla="*/ 45 h 45"/>
                  <a:gd name="T6" fmla="*/ 60 w 60"/>
                  <a:gd name="T7" fmla="*/ 2 h 45"/>
                  <a:gd name="T8" fmla="*/ 55 w 60"/>
                  <a:gd name="T9" fmla="*/ 1 h 45"/>
                </a:gdLst>
                <a:ahLst/>
                <a:cxnLst>
                  <a:cxn ang="0">
                    <a:pos x="T0" y="T1"/>
                  </a:cxn>
                  <a:cxn ang="0">
                    <a:pos x="T2" y="T3"/>
                  </a:cxn>
                  <a:cxn ang="0">
                    <a:pos x="T4" y="T5"/>
                  </a:cxn>
                  <a:cxn ang="0">
                    <a:pos x="T6" y="T7"/>
                  </a:cxn>
                  <a:cxn ang="0">
                    <a:pos x="T8" y="T9"/>
                  </a:cxn>
                </a:cxnLst>
                <a:rect l="0" t="0" r="r" b="b"/>
                <a:pathLst>
                  <a:path w="60" h="45">
                    <a:moveTo>
                      <a:pt x="55" y="1"/>
                    </a:moveTo>
                    <a:cubicBezTo>
                      <a:pt x="48" y="26"/>
                      <a:pt x="30" y="42"/>
                      <a:pt x="4" y="43"/>
                    </a:cubicBezTo>
                    <a:cubicBezTo>
                      <a:pt x="0" y="43"/>
                      <a:pt x="4" y="45"/>
                      <a:pt x="6" y="45"/>
                    </a:cubicBezTo>
                    <a:cubicBezTo>
                      <a:pt x="33" y="45"/>
                      <a:pt x="53" y="28"/>
                      <a:pt x="60" y="2"/>
                    </a:cubicBezTo>
                    <a:cubicBezTo>
                      <a:pt x="60" y="1"/>
                      <a:pt x="56" y="0"/>
                      <a:pt x="5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 name="Freeform 230"/>
              <p:cNvSpPr>
                <a:spLocks/>
              </p:cNvSpPr>
              <p:nvPr/>
            </p:nvSpPr>
            <p:spPr bwMode="auto">
              <a:xfrm>
                <a:off x="2617788" y="1125538"/>
                <a:ext cx="268288" cy="109538"/>
              </a:xfrm>
              <a:custGeom>
                <a:avLst/>
                <a:gdLst>
                  <a:gd name="T0" fmla="*/ 70 w 71"/>
                  <a:gd name="T1" fmla="*/ 27 h 29"/>
                  <a:gd name="T2" fmla="*/ 5 w 71"/>
                  <a:gd name="T3" fmla="*/ 1 h 29"/>
                  <a:gd name="T4" fmla="*/ 3 w 71"/>
                  <a:gd name="T5" fmla="*/ 3 h 29"/>
                  <a:gd name="T6" fmla="*/ 66 w 71"/>
                  <a:gd name="T7" fmla="*/ 28 h 29"/>
                  <a:gd name="T8" fmla="*/ 70 w 71"/>
                  <a:gd name="T9" fmla="*/ 27 h 29"/>
                </a:gdLst>
                <a:ahLst/>
                <a:cxnLst>
                  <a:cxn ang="0">
                    <a:pos x="T0" y="T1"/>
                  </a:cxn>
                  <a:cxn ang="0">
                    <a:pos x="T2" y="T3"/>
                  </a:cxn>
                  <a:cxn ang="0">
                    <a:pos x="T4" y="T5"/>
                  </a:cxn>
                  <a:cxn ang="0">
                    <a:pos x="T6" y="T7"/>
                  </a:cxn>
                  <a:cxn ang="0">
                    <a:pos x="T8" y="T9"/>
                  </a:cxn>
                </a:cxnLst>
                <a:rect l="0" t="0" r="r" b="b"/>
                <a:pathLst>
                  <a:path w="71" h="29">
                    <a:moveTo>
                      <a:pt x="70" y="27"/>
                    </a:moveTo>
                    <a:cubicBezTo>
                      <a:pt x="54" y="11"/>
                      <a:pt x="28" y="2"/>
                      <a:pt x="5" y="1"/>
                    </a:cubicBezTo>
                    <a:cubicBezTo>
                      <a:pt x="4" y="0"/>
                      <a:pt x="0" y="2"/>
                      <a:pt x="3" y="3"/>
                    </a:cubicBezTo>
                    <a:cubicBezTo>
                      <a:pt x="25" y="4"/>
                      <a:pt x="50" y="13"/>
                      <a:pt x="66" y="28"/>
                    </a:cubicBezTo>
                    <a:cubicBezTo>
                      <a:pt x="67" y="29"/>
                      <a:pt x="71" y="28"/>
                      <a:pt x="70"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 name="Freeform 231"/>
              <p:cNvSpPr>
                <a:spLocks/>
              </p:cNvSpPr>
              <p:nvPr/>
            </p:nvSpPr>
            <p:spPr bwMode="auto">
              <a:xfrm>
                <a:off x="2689226" y="1027113"/>
                <a:ext cx="101600" cy="260350"/>
              </a:xfrm>
              <a:custGeom>
                <a:avLst/>
                <a:gdLst>
                  <a:gd name="T0" fmla="*/ 13 w 27"/>
                  <a:gd name="T1" fmla="*/ 2 h 69"/>
                  <a:gd name="T2" fmla="*/ 2 w 27"/>
                  <a:gd name="T3" fmla="*/ 67 h 69"/>
                  <a:gd name="T4" fmla="*/ 6 w 27"/>
                  <a:gd name="T5" fmla="*/ 68 h 69"/>
                  <a:gd name="T6" fmla="*/ 18 w 27"/>
                  <a:gd name="T7" fmla="*/ 1 h 69"/>
                  <a:gd name="T8" fmla="*/ 13 w 27"/>
                  <a:gd name="T9" fmla="*/ 2 h 69"/>
                </a:gdLst>
                <a:ahLst/>
                <a:cxnLst>
                  <a:cxn ang="0">
                    <a:pos x="T0" y="T1"/>
                  </a:cxn>
                  <a:cxn ang="0">
                    <a:pos x="T2" y="T3"/>
                  </a:cxn>
                  <a:cxn ang="0">
                    <a:pos x="T4" y="T5"/>
                  </a:cxn>
                  <a:cxn ang="0">
                    <a:pos x="T6" y="T7"/>
                  </a:cxn>
                  <a:cxn ang="0">
                    <a:pos x="T8" y="T9"/>
                  </a:cxn>
                </a:cxnLst>
                <a:rect l="0" t="0" r="r" b="b"/>
                <a:pathLst>
                  <a:path w="27" h="69">
                    <a:moveTo>
                      <a:pt x="13" y="2"/>
                    </a:moveTo>
                    <a:cubicBezTo>
                      <a:pt x="22" y="25"/>
                      <a:pt x="20" y="50"/>
                      <a:pt x="2" y="67"/>
                    </a:cubicBezTo>
                    <a:cubicBezTo>
                      <a:pt x="0" y="69"/>
                      <a:pt x="5" y="69"/>
                      <a:pt x="6" y="68"/>
                    </a:cubicBezTo>
                    <a:cubicBezTo>
                      <a:pt x="25" y="50"/>
                      <a:pt x="27" y="25"/>
                      <a:pt x="18" y="1"/>
                    </a:cubicBezTo>
                    <a:cubicBezTo>
                      <a:pt x="17" y="0"/>
                      <a:pt x="12" y="1"/>
                      <a:pt x="1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7" name="Freeform 232"/>
              <p:cNvSpPr>
                <a:spLocks/>
              </p:cNvSpPr>
              <p:nvPr/>
            </p:nvSpPr>
            <p:spPr bwMode="auto">
              <a:xfrm>
                <a:off x="2768601" y="793750"/>
                <a:ext cx="811213" cy="373063"/>
              </a:xfrm>
              <a:custGeom>
                <a:avLst/>
                <a:gdLst>
                  <a:gd name="T0" fmla="*/ 6 w 215"/>
                  <a:gd name="T1" fmla="*/ 98 h 99"/>
                  <a:gd name="T2" fmla="*/ 213 w 215"/>
                  <a:gd name="T3" fmla="*/ 2 h 99"/>
                  <a:gd name="T4" fmla="*/ 209 w 215"/>
                  <a:gd name="T5" fmla="*/ 1 h 99"/>
                  <a:gd name="T6" fmla="*/ 2 w 215"/>
                  <a:gd name="T7" fmla="*/ 97 h 99"/>
                  <a:gd name="T8" fmla="*/ 6 w 215"/>
                  <a:gd name="T9" fmla="*/ 98 h 99"/>
                </a:gdLst>
                <a:ahLst/>
                <a:cxnLst>
                  <a:cxn ang="0">
                    <a:pos x="T0" y="T1"/>
                  </a:cxn>
                  <a:cxn ang="0">
                    <a:pos x="T2" y="T3"/>
                  </a:cxn>
                  <a:cxn ang="0">
                    <a:pos x="T4" y="T5"/>
                  </a:cxn>
                  <a:cxn ang="0">
                    <a:pos x="T6" y="T7"/>
                  </a:cxn>
                  <a:cxn ang="0">
                    <a:pos x="T8" y="T9"/>
                  </a:cxn>
                </a:cxnLst>
                <a:rect l="0" t="0" r="r" b="b"/>
                <a:pathLst>
                  <a:path w="215" h="99">
                    <a:moveTo>
                      <a:pt x="6" y="98"/>
                    </a:moveTo>
                    <a:cubicBezTo>
                      <a:pt x="75" y="67"/>
                      <a:pt x="145" y="36"/>
                      <a:pt x="213" y="2"/>
                    </a:cubicBezTo>
                    <a:cubicBezTo>
                      <a:pt x="215" y="1"/>
                      <a:pt x="210" y="0"/>
                      <a:pt x="209" y="1"/>
                    </a:cubicBezTo>
                    <a:cubicBezTo>
                      <a:pt x="141" y="35"/>
                      <a:pt x="71" y="66"/>
                      <a:pt x="2" y="97"/>
                    </a:cubicBezTo>
                    <a:cubicBezTo>
                      <a:pt x="0" y="98"/>
                      <a:pt x="5" y="99"/>
                      <a:pt x="6" y="9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 name="Freeform 233"/>
              <p:cNvSpPr>
                <a:spLocks/>
              </p:cNvSpPr>
              <p:nvPr/>
            </p:nvSpPr>
            <p:spPr bwMode="auto">
              <a:xfrm>
                <a:off x="2730501" y="1136650"/>
                <a:ext cx="65088" cy="63500"/>
              </a:xfrm>
              <a:custGeom>
                <a:avLst/>
                <a:gdLst>
                  <a:gd name="T0" fmla="*/ 12 w 17"/>
                  <a:gd name="T1" fmla="*/ 15 h 17"/>
                  <a:gd name="T2" fmla="*/ 16 w 17"/>
                  <a:gd name="T3" fmla="*/ 5 h 17"/>
                  <a:gd name="T4" fmla="*/ 5 w 17"/>
                  <a:gd name="T5" fmla="*/ 1 h 17"/>
                  <a:gd name="T6" fmla="*/ 2 w 17"/>
                  <a:gd name="T7" fmla="*/ 12 h 17"/>
                  <a:gd name="T8" fmla="*/ 12 w 17"/>
                  <a:gd name="T9" fmla="*/ 15 h 17"/>
                </a:gdLst>
                <a:ahLst/>
                <a:cxnLst>
                  <a:cxn ang="0">
                    <a:pos x="T0" y="T1"/>
                  </a:cxn>
                  <a:cxn ang="0">
                    <a:pos x="T2" y="T3"/>
                  </a:cxn>
                  <a:cxn ang="0">
                    <a:pos x="T4" y="T5"/>
                  </a:cxn>
                  <a:cxn ang="0">
                    <a:pos x="T6" y="T7"/>
                  </a:cxn>
                  <a:cxn ang="0">
                    <a:pos x="T8" y="T9"/>
                  </a:cxn>
                </a:cxnLst>
                <a:rect l="0" t="0" r="r" b="b"/>
                <a:pathLst>
                  <a:path w="17" h="17">
                    <a:moveTo>
                      <a:pt x="12" y="15"/>
                    </a:moveTo>
                    <a:cubicBezTo>
                      <a:pt x="16" y="13"/>
                      <a:pt x="17" y="9"/>
                      <a:pt x="16" y="5"/>
                    </a:cubicBezTo>
                    <a:cubicBezTo>
                      <a:pt x="14" y="1"/>
                      <a:pt x="9" y="0"/>
                      <a:pt x="5" y="1"/>
                    </a:cubicBezTo>
                    <a:cubicBezTo>
                      <a:pt x="1" y="3"/>
                      <a:pt x="0" y="8"/>
                      <a:pt x="2" y="12"/>
                    </a:cubicBezTo>
                    <a:cubicBezTo>
                      <a:pt x="4" y="16"/>
                      <a:pt x="8" y="17"/>
                      <a:pt x="12"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9" name="Freeform 234"/>
              <p:cNvSpPr>
                <a:spLocks/>
              </p:cNvSpPr>
              <p:nvPr/>
            </p:nvSpPr>
            <p:spPr bwMode="auto">
              <a:xfrm>
                <a:off x="3451226" y="1479550"/>
                <a:ext cx="296863" cy="128588"/>
              </a:xfrm>
              <a:custGeom>
                <a:avLst/>
                <a:gdLst>
                  <a:gd name="T0" fmla="*/ 76 w 79"/>
                  <a:gd name="T1" fmla="*/ 12 h 34"/>
                  <a:gd name="T2" fmla="*/ 1 w 79"/>
                  <a:gd name="T3" fmla="*/ 31 h 34"/>
                  <a:gd name="T4" fmla="*/ 6 w 79"/>
                  <a:gd name="T5" fmla="*/ 33 h 34"/>
                  <a:gd name="T6" fmla="*/ 73 w 79"/>
                  <a:gd name="T7" fmla="*/ 13 h 34"/>
                  <a:gd name="T8" fmla="*/ 76 w 79"/>
                  <a:gd name="T9" fmla="*/ 12 h 34"/>
                </a:gdLst>
                <a:ahLst/>
                <a:cxnLst>
                  <a:cxn ang="0">
                    <a:pos x="T0" y="T1"/>
                  </a:cxn>
                  <a:cxn ang="0">
                    <a:pos x="T2" y="T3"/>
                  </a:cxn>
                  <a:cxn ang="0">
                    <a:pos x="T4" y="T5"/>
                  </a:cxn>
                  <a:cxn ang="0">
                    <a:pos x="T6" y="T7"/>
                  </a:cxn>
                  <a:cxn ang="0">
                    <a:pos x="T8" y="T9"/>
                  </a:cxn>
                </a:cxnLst>
                <a:rect l="0" t="0" r="r" b="b"/>
                <a:pathLst>
                  <a:path w="79" h="34">
                    <a:moveTo>
                      <a:pt x="76" y="12"/>
                    </a:moveTo>
                    <a:cubicBezTo>
                      <a:pt x="48" y="0"/>
                      <a:pt x="18" y="5"/>
                      <a:pt x="1" y="31"/>
                    </a:cubicBezTo>
                    <a:cubicBezTo>
                      <a:pt x="0" y="33"/>
                      <a:pt x="5" y="34"/>
                      <a:pt x="6" y="33"/>
                    </a:cubicBezTo>
                    <a:cubicBezTo>
                      <a:pt x="21" y="9"/>
                      <a:pt x="47" y="2"/>
                      <a:pt x="73" y="13"/>
                    </a:cubicBezTo>
                    <a:cubicBezTo>
                      <a:pt x="74" y="14"/>
                      <a:pt x="79" y="13"/>
                      <a:pt x="76"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 name="Freeform 235"/>
              <p:cNvSpPr>
                <a:spLocks/>
              </p:cNvSpPr>
              <p:nvPr/>
            </p:nvSpPr>
            <p:spPr bwMode="auto">
              <a:xfrm>
                <a:off x="3484563" y="1427163"/>
                <a:ext cx="155575" cy="244475"/>
              </a:xfrm>
              <a:custGeom>
                <a:avLst/>
                <a:gdLst>
                  <a:gd name="T0" fmla="*/ 3 w 41"/>
                  <a:gd name="T1" fmla="*/ 1 h 65"/>
                  <a:gd name="T2" fmla="*/ 30 w 41"/>
                  <a:gd name="T3" fmla="*/ 62 h 65"/>
                  <a:gd name="T4" fmla="*/ 35 w 41"/>
                  <a:gd name="T5" fmla="*/ 63 h 65"/>
                  <a:gd name="T6" fmla="*/ 7 w 41"/>
                  <a:gd name="T7" fmla="*/ 1 h 65"/>
                  <a:gd name="T8" fmla="*/ 3 w 41"/>
                  <a:gd name="T9" fmla="*/ 1 h 65"/>
                </a:gdLst>
                <a:ahLst/>
                <a:cxnLst>
                  <a:cxn ang="0">
                    <a:pos x="T0" y="T1"/>
                  </a:cxn>
                  <a:cxn ang="0">
                    <a:pos x="T2" y="T3"/>
                  </a:cxn>
                  <a:cxn ang="0">
                    <a:pos x="T4" y="T5"/>
                  </a:cxn>
                  <a:cxn ang="0">
                    <a:pos x="T6" y="T7"/>
                  </a:cxn>
                  <a:cxn ang="0">
                    <a:pos x="T8" y="T9"/>
                  </a:cxn>
                </a:cxnLst>
                <a:rect l="0" t="0" r="r" b="b"/>
                <a:pathLst>
                  <a:path w="41" h="65">
                    <a:moveTo>
                      <a:pt x="3" y="1"/>
                    </a:moveTo>
                    <a:cubicBezTo>
                      <a:pt x="25" y="14"/>
                      <a:pt x="36" y="37"/>
                      <a:pt x="30" y="62"/>
                    </a:cubicBezTo>
                    <a:cubicBezTo>
                      <a:pt x="29" y="64"/>
                      <a:pt x="34" y="65"/>
                      <a:pt x="35" y="63"/>
                    </a:cubicBezTo>
                    <a:cubicBezTo>
                      <a:pt x="41" y="37"/>
                      <a:pt x="29" y="14"/>
                      <a:pt x="7" y="1"/>
                    </a:cubicBezTo>
                    <a:cubicBezTo>
                      <a:pt x="5" y="0"/>
                      <a:pt x="0" y="0"/>
                      <a:pt x="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1" name="Freeform 236"/>
              <p:cNvSpPr>
                <a:spLocks/>
              </p:cNvSpPr>
              <p:nvPr/>
            </p:nvSpPr>
            <p:spPr bwMode="auto">
              <a:xfrm>
                <a:off x="3511551" y="1427163"/>
                <a:ext cx="180975" cy="217488"/>
              </a:xfrm>
              <a:custGeom>
                <a:avLst/>
                <a:gdLst>
                  <a:gd name="T0" fmla="*/ 42 w 48"/>
                  <a:gd name="T1" fmla="*/ 1 h 58"/>
                  <a:gd name="T2" fmla="*/ 0 w 48"/>
                  <a:gd name="T3" fmla="*/ 56 h 58"/>
                  <a:gd name="T4" fmla="*/ 5 w 48"/>
                  <a:gd name="T5" fmla="*/ 56 h 58"/>
                  <a:gd name="T6" fmla="*/ 46 w 48"/>
                  <a:gd name="T7" fmla="*/ 2 h 58"/>
                  <a:gd name="T8" fmla="*/ 42 w 48"/>
                  <a:gd name="T9" fmla="*/ 1 h 58"/>
                </a:gdLst>
                <a:ahLst/>
                <a:cxnLst>
                  <a:cxn ang="0">
                    <a:pos x="T0" y="T1"/>
                  </a:cxn>
                  <a:cxn ang="0">
                    <a:pos x="T2" y="T3"/>
                  </a:cxn>
                  <a:cxn ang="0">
                    <a:pos x="T4" y="T5"/>
                  </a:cxn>
                  <a:cxn ang="0">
                    <a:pos x="T6" y="T7"/>
                  </a:cxn>
                  <a:cxn ang="0">
                    <a:pos x="T8" y="T9"/>
                  </a:cxn>
                </a:cxnLst>
                <a:rect l="0" t="0" r="r" b="b"/>
                <a:pathLst>
                  <a:path w="48" h="58">
                    <a:moveTo>
                      <a:pt x="42" y="1"/>
                    </a:moveTo>
                    <a:cubicBezTo>
                      <a:pt x="23" y="12"/>
                      <a:pt x="8" y="35"/>
                      <a:pt x="0" y="56"/>
                    </a:cubicBezTo>
                    <a:cubicBezTo>
                      <a:pt x="0" y="58"/>
                      <a:pt x="5" y="58"/>
                      <a:pt x="5" y="56"/>
                    </a:cubicBezTo>
                    <a:cubicBezTo>
                      <a:pt x="12" y="36"/>
                      <a:pt x="27" y="13"/>
                      <a:pt x="46" y="2"/>
                    </a:cubicBezTo>
                    <a:cubicBezTo>
                      <a:pt x="48" y="0"/>
                      <a:pt x="43" y="0"/>
                      <a:pt x="4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2" name="Freeform 237"/>
              <p:cNvSpPr>
                <a:spLocks/>
              </p:cNvSpPr>
              <p:nvPr/>
            </p:nvSpPr>
            <p:spPr bwMode="auto">
              <a:xfrm>
                <a:off x="3440113" y="1487488"/>
                <a:ext cx="260350" cy="127000"/>
              </a:xfrm>
              <a:custGeom>
                <a:avLst/>
                <a:gdLst>
                  <a:gd name="T0" fmla="*/ 5 w 69"/>
                  <a:gd name="T1" fmla="*/ 6 h 34"/>
                  <a:gd name="T2" fmla="*/ 63 w 69"/>
                  <a:gd name="T3" fmla="*/ 33 h 34"/>
                  <a:gd name="T4" fmla="*/ 68 w 69"/>
                  <a:gd name="T5" fmla="*/ 32 h 34"/>
                  <a:gd name="T6" fmla="*/ 4 w 69"/>
                  <a:gd name="T7" fmla="*/ 4 h 34"/>
                  <a:gd name="T8" fmla="*/ 5 w 69"/>
                  <a:gd name="T9" fmla="*/ 6 h 34"/>
                </a:gdLst>
                <a:ahLst/>
                <a:cxnLst>
                  <a:cxn ang="0">
                    <a:pos x="T0" y="T1"/>
                  </a:cxn>
                  <a:cxn ang="0">
                    <a:pos x="T2" y="T3"/>
                  </a:cxn>
                  <a:cxn ang="0">
                    <a:pos x="T4" y="T5"/>
                  </a:cxn>
                  <a:cxn ang="0">
                    <a:pos x="T6" y="T7"/>
                  </a:cxn>
                  <a:cxn ang="0">
                    <a:pos x="T8" y="T9"/>
                  </a:cxn>
                </a:cxnLst>
                <a:rect l="0" t="0" r="r" b="b"/>
                <a:pathLst>
                  <a:path w="69" h="34">
                    <a:moveTo>
                      <a:pt x="5" y="6"/>
                    </a:moveTo>
                    <a:cubicBezTo>
                      <a:pt x="29" y="2"/>
                      <a:pt x="51" y="12"/>
                      <a:pt x="63" y="33"/>
                    </a:cubicBezTo>
                    <a:cubicBezTo>
                      <a:pt x="64" y="34"/>
                      <a:pt x="69" y="33"/>
                      <a:pt x="68" y="32"/>
                    </a:cubicBezTo>
                    <a:cubicBezTo>
                      <a:pt x="55" y="9"/>
                      <a:pt x="29" y="0"/>
                      <a:pt x="4" y="4"/>
                    </a:cubicBezTo>
                    <a:cubicBezTo>
                      <a:pt x="0" y="4"/>
                      <a:pt x="3" y="6"/>
                      <a:pt x="5"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3" name="Freeform 238"/>
              <p:cNvSpPr>
                <a:spLocks/>
              </p:cNvSpPr>
              <p:nvPr/>
            </p:nvSpPr>
            <p:spPr bwMode="auto">
              <a:xfrm>
                <a:off x="3519488" y="700087"/>
                <a:ext cx="77788" cy="809625"/>
              </a:xfrm>
              <a:custGeom>
                <a:avLst/>
                <a:gdLst>
                  <a:gd name="T0" fmla="*/ 21 w 21"/>
                  <a:gd name="T1" fmla="*/ 213 h 215"/>
                  <a:gd name="T2" fmla="*/ 5 w 21"/>
                  <a:gd name="T3" fmla="*/ 1 h 215"/>
                  <a:gd name="T4" fmla="*/ 0 w 21"/>
                  <a:gd name="T5" fmla="*/ 2 h 215"/>
                  <a:gd name="T6" fmla="*/ 16 w 21"/>
                  <a:gd name="T7" fmla="*/ 213 h 215"/>
                  <a:gd name="T8" fmla="*/ 21 w 21"/>
                  <a:gd name="T9" fmla="*/ 213 h 215"/>
                </a:gdLst>
                <a:ahLst/>
                <a:cxnLst>
                  <a:cxn ang="0">
                    <a:pos x="T0" y="T1"/>
                  </a:cxn>
                  <a:cxn ang="0">
                    <a:pos x="T2" y="T3"/>
                  </a:cxn>
                  <a:cxn ang="0">
                    <a:pos x="T4" y="T5"/>
                  </a:cxn>
                  <a:cxn ang="0">
                    <a:pos x="T6" y="T7"/>
                  </a:cxn>
                  <a:cxn ang="0">
                    <a:pos x="T8" y="T9"/>
                  </a:cxn>
                </a:cxnLst>
                <a:rect l="0" t="0" r="r" b="b"/>
                <a:pathLst>
                  <a:path w="21" h="215">
                    <a:moveTo>
                      <a:pt x="21" y="213"/>
                    </a:moveTo>
                    <a:cubicBezTo>
                      <a:pt x="9" y="143"/>
                      <a:pt x="12" y="72"/>
                      <a:pt x="5" y="1"/>
                    </a:cubicBezTo>
                    <a:cubicBezTo>
                      <a:pt x="5" y="0"/>
                      <a:pt x="0" y="0"/>
                      <a:pt x="0" y="2"/>
                    </a:cubicBezTo>
                    <a:cubicBezTo>
                      <a:pt x="7" y="72"/>
                      <a:pt x="4" y="144"/>
                      <a:pt x="16" y="213"/>
                    </a:cubicBezTo>
                    <a:cubicBezTo>
                      <a:pt x="16" y="215"/>
                      <a:pt x="21" y="214"/>
                      <a:pt x="21" y="2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4" name="Freeform 239"/>
              <p:cNvSpPr>
                <a:spLocks/>
              </p:cNvSpPr>
              <p:nvPr/>
            </p:nvSpPr>
            <p:spPr bwMode="auto">
              <a:xfrm>
                <a:off x="3556001" y="1490663"/>
                <a:ext cx="65088" cy="63500"/>
              </a:xfrm>
              <a:custGeom>
                <a:avLst/>
                <a:gdLst>
                  <a:gd name="T0" fmla="*/ 16 w 17"/>
                  <a:gd name="T1" fmla="*/ 7 h 17"/>
                  <a:gd name="T2" fmla="*/ 7 w 17"/>
                  <a:gd name="T3" fmla="*/ 1 h 17"/>
                  <a:gd name="T4" fmla="*/ 1 w 17"/>
                  <a:gd name="T5" fmla="*/ 10 h 17"/>
                  <a:gd name="T6" fmla="*/ 10 w 17"/>
                  <a:gd name="T7" fmla="*/ 16 h 17"/>
                  <a:gd name="T8" fmla="*/ 16 w 17"/>
                  <a:gd name="T9" fmla="*/ 7 h 17"/>
                </a:gdLst>
                <a:ahLst/>
                <a:cxnLst>
                  <a:cxn ang="0">
                    <a:pos x="T0" y="T1"/>
                  </a:cxn>
                  <a:cxn ang="0">
                    <a:pos x="T2" y="T3"/>
                  </a:cxn>
                  <a:cxn ang="0">
                    <a:pos x="T4" y="T5"/>
                  </a:cxn>
                  <a:cxn ang="0">
                    <a:pos x="T6" y="T7"/>
                  </a:cxn>
                  <a:cxn ang="0">
                    <a:pos x="T8" y="T9"/>
                  </a:cxn>
                </a:cxnLst>
                <a:rect l="0" t="0" r="r" b="b"/>
                <a:pathLst>
                  <a:path w="17" h="17">
                    <a:moveTo>
                      <a:pt x="16" y="7"/>
                    </a:moveTo>
                    <a:cubicBezTo>
                      <a:pt x="15" y="3"/>
                      <a:pt x="11" y="0"/>
                      <a:pt x="7" y="1"/>
                    </a:cubicBezTo>
                    <a:cubicBezTo>
                      <a:pt x="3" y="2"/>
                      <a:pt x="0" y="6"/>
                      <a:pt x="1" y="10"/>
                    </a:cubicBezTo>
                    <a:cubicBezTo>
                      <a:pt x="2" y="14"/>
                      <a:pt x="6" y="17"/>
                      <a:pt x="10" y="16"/>
                    </a:cubicBezTo>
                    <a:cubicBezTo>
                      <a:pt x="15" y="15"/>
                      <a:pt x="17" y="11"/>
                      <a:pt x="1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5" name="Freeform 240"/>
              <p:cNvSpPr>
                <a:spLocks/>
              </p:cNvSpPr>
              <p:nvPr/>
            </p:nvSpPr>
            <p:spPr bwMode="auto">
              <a:xfrm>
                <a:off x="3832226" y="1506538"/>
                <a:ext cx="233363" cy="198438"/>
              </a:xfrm>
              <a:custGeom>
                <a:avLst/>
                <a:gdLst>
                  <a:gd name="T0" fmla="*/ 56 w 62"/>
                  <a:gd name="T1" fmla="*/ 1 h 53"/>
                  <a:gd name="T2" fmla="*/ 0 w 62"/>
                  <a:gd name="T3" fmla="*/ 51 h 53"/>
                  <a:gd name="T4" fmla="*/ 5 w 62"/>
                  <a:gd name="T5" fmla="*/ 52 h 53"/>
                  <a:gd name="T6" fmla="*/ 59 w 62"/>
                  <a:gd name="T7" fmla="*/ 3 h 53"/>
                  <a:gd name="T8" fmla="*/ 56 w 62"/>
                  <a:gd name="T9" fmla="*/ 1 h 53"/>
                </a:gdLst>
                <a:ahLst/>
                <a:cxnLst>
                  <a:cxn ang="0">
                    <a:pos x="T0" y="T1"/>
                  </a:cxn>
                  <a:cxn ang="0">
                    <a:pos x="T2" y="T3"/>
                  </a:cxn>
                  <a:cxn ang="0">
                    <a:pos x="T4" y="T5"/>
                  </a:cxn>
                  <a:cxn ang="0">
                    <a:pos x="T6" y="T7"/>
                  </a:cxn>
                  <a:cxn ang="0">
                    <a:pos x="T8" y="T9"/>
                  </a:cxn>
                </a:cxnLst>
                <a:rect l="0" t="0" r="r" b="b"/>
                <a:pathLst>
                  <a:path w="62" h="53">
                    <a:moveTo>
                      <a:pt x="56" y="1"/>
                    </a:moveTo>
                    <a:cubicBezTo>
                      <a:pt x="27" y="3"/>
                      <a:pt x="4" y="21"/>
                      <a:pt x="0" y="51"/>
                    </a:cubicBezTo>
                    <a:cubicBezTo>
                      <a:pt x="0" y="53"/>
                      <a:pt x="5" y="53"/>
                      <a:pt x="5" y="52"/>
                    </a:cubicBezTo>
                    <a:cubicBezTo>
                      <a:pt x="9" y="23"/>
                      <a:pt x="30" y="5"/>
                      <a:pt x="59" y="3"/>
                    </a:cubicBezTo>
                    <a:cubicBezTo>
                      <a:pt x="62" y="2"/>
                      <a:pt x="58" y="0"/>
                      <a:pt x="5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6" name="Freeform 241"/>
              <p:cNvSpPr>
                <a:spLocks/>
              </p:cNvSpPr>
              <p:nvPr/>
            </p:nvSpPr>
            <p:spPr bwMode="auto">
              <a:xfrm>
                <a:off x="3786188" y="1524000"/>
                <a:ext cx="222250" cy="173038"/>
              </a:xfrm>
              <a:custGeom>
                <a:avLst/>
                <a:gdLst>
                  <a:gd name="T0" fmla="*/ 4 w 59"/>
                  <a:gd name="T1" fmla="*/ 3 h 46"/>
                  <a:gd name="T2" fmla="*/ 54 w 59"/>
                  <a:gd name="T3" fmla="*/ 44 h 46"/>
                  <a:gd name="T4" fmla="*/ 59 w 59"/>
                  <a:gd name="T5" fmla="*/ 44 h 46"/>
                  <a:gd name="T6" fmla="*/ 3 w 59"/>
                  <a:gd name="T7" fmla="*/ 0 h 46"/>
                  <a:gd name="T8" fmla="*/ 4 w 59"/>
                  <a:gd name="T9" fmla="*/ 3 h 46"/>
                </a:gdLst>
                <a:ahLst/>
                <a:cxnLst>
                  <a:cxn ang="0">
                    <a:pos x="T0" y="T1"/>
                  </a:cxn>
                  <a:cxn ang="0">
                    <a:pos x="T2" y="T3"/>
                  </a:cxn>
                  <a:cxn ang="0">
                    <a:pos x="T4" y="T5"/>
                  </a:cxn>
                  <a:cxn ang="0">
                    <a:pos x="T6" y="T7"/>
                  </a:cxn>
                  <a:cxn ang="0">
                    <a:pos x="T8" y="T9"/>
                  </a:cxn>
                </a:cxnLst>
                <a:rect l="0" t="0" r="r" b="b"/>
                <a:pathLst>
                  <a:path w="59" h="46">
                    <a:moveTo>
                      <a:pt x="4" y="3"/>
                    </a:moveTo>
                    <a:cubicBezTo>
                      <a:pt x="29" y="4"/>
                      <a:pt x="48" y="19"/>
                      <a:pt x="54" y="44"/>
                    </a:cubicBezTo>
                    <a:cubicBezTo>
                      <a:pt x="54" y="45"/>
                      <a:pt x="59" y="46"/>
                      <a:pt x="59" y="44"/>
                    </a:cubicBezTo>
                    <a:cubicBezTo>
                      <a:pt x="52" y="17"/>
                      <a:pt x="30" y="2"/>
                      <a:pt x="3" y="0"/>
                    </a:cubicBezTo>
                    <a:cubicBezTo>
                      <a:pt x="0" y="0"/>
                      <a:pt x="2" y="3"/>
                      <a:pt x="4"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 name="Freeform 242"/>
              <p:cNvSpPr>
                <a:spLocks/>
              </p:cNvSpPr>
              <p:nvPr/>
            </p:nvSpPr>
            <p:spPr bwMode="auto">
              <a:xfrm>
                <a:off x="3892551" y="1446213"/>
                <a:ext cx="74613" cy="266700"/>
              </a:xfrm>
              <a:custGeom>
                <a:avLst/>
                <a:gdLst>
                  <a:gd name="T0" fmla="*/ 15 w 20"/>
                  <a:gd name="T1" fmla="*/ 2 h 71"/>
                  <a:gd name="T2" fmla="*/ 3 w 20"/>
                  <a:gd name="T3" fmla="*/ 70 h 71"/>
                  <a:gd name="T4" fmla="*/ 8 w 20"/>
                  <a:gd name="T5" fmla="*/ 69 h 71"/>
                  <a:gd name="T6" fmla="*/ 20 w 20"/>
                  <a:gd name="T7" fmla="*/ 2 h 71"/>
                  <a:gd name="T8" fmla="*/ 15 w 20"/>
                  <a:gd name="T9" fmla="*/ 2 h 71"/>
                </a:gdLst>
                <a:ahLst/>
                <a:cxnLst>
                  <a:cxn ang="0">
                    <a:pos x="T0" y="T1"/>
                  </a:cxn>
                  <a:cxn ang="0">
                    <a:pos x="T2" y="T3"/>
                  </a:cxn>
                  <a:cxn ang="0">
                    <a:pos x="T4" y="T5"/>
                  </a:cxn>
                  <a:cxn ang="0">
                    <a:pos x="T6" y="T7"/>
                  </a:cxn>
                  <a:cxn ang="0">
                    <a:pos x="T8" y="T9"/>
                  </a:cxn>
                </a:cxnLst>
                <a:rect l="0" t="0" r="r" b="b"/>
                <a:pathLst>
                  <a:path w="20" h="71">
                    <a:moveTo>
                      <a:pt x="15" y="2"/>
                    </a:moveTo>
                    <a:cubicBezTo>
                      <a:pt x="3" y="21"/>
                      <a:pt x="0" y="48"/>
                      <a:pt x="3" y="70"/>
                    </a:cubicBezTo>
                    <a:cubicBezTo>
                      <a:pt x="3" y="71"/>
                      <a:pt x="8" y="71"/>
                      <a:pt x="8" y="69"/>
                    </a:cubicBezTo>
                    <a:cubicBezTo>
                      <a:pt x="5" y="47"/>
                      <a:pt x="8" y="21"/>
                      <a:pt x="20" y="2"/>
                    </a:cubicBezTo>
                    <a:cubicBezTo>
                      <a:pt x="20" y="1"/>
                      <a:pt x="16" y="0"/>
                      <a:pt x="15"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8" name="Freeform 243"/>
              <p:cNvSpPr>
                <a:spLocks/>
              </p:cNvSpPr>
              <p:nvPr/>
            </p:nvSpPr>
            <p:spPr bwMode="auto">
              <a:xfrm>
                <a:off x="3778251" y="1547813"/>
                <a:ext cx="279400" cy="74613"/>
              </a:xfrm>
              <a:custGeom>
                <a:avLst/>
                <a:gdLst>
                  <a:gd name="T0" fmla="*/ 6 w 74"/>
                  <a:gd name="T1" fmla="*/ 19 h 20"/>
                  <a:gd name="T2" fmla="*/ 69 w 74"/>
                  <a:gd name="T3" fmla="*/ 16 h 20"/>
                  <a:gd name="T4" fmla="*/ 73 w 74"/>
                  <a:gd name="T5" fmla="*/ 15 h 20"/>
                  <a:gd name="T6" fmla="*/ 2 w 74"/>
                  <a:gd name="T7" fmla="*/ 18 h 20"/>
                  <a:gd name="T8" fmla="*/ 6 w 74"/>
                  <a:gd name="T9" fmla="*/ 19 h 20"/>
                </a:gdLst>
                <a:ahLst/>
                <a:cxnLst>
                  <a:cxn ang="0">
                    <a:pos x="T0" y="T1"/>
                  </a:cxn>
                  <a:cxn ang="0">
                    <a:pos x="T2" y="T3"/>
                  </a:cxn>
                  <a:cxn ang="0">
                    <a:pos x="T4" y="T5"/>
                  </a:cxn>
                  <a:cxn ang="0">
                    <a:pos x="T6" y="T7"/>
                  </a:cxn>
                  <a:cxn ang="0">
                    <a:pos x="T8" y="T9"/>
                  </a:cxn>
                </a:cxnLst>
                <a:rect l="0" t="0" r="r" b="b"/>
                <a:pathLst>
                  <a:path w="74" h="20">
                    <a:moveTo>
                      <a:pt x="6" y="19"/>
                    </a:moveTo>
                    <a:cubicBezTo>
                      <a:pt x="25" y="6"/>
                      <a:pt x="49" y="3"/>
                      <a:pt x="69" y="16"/>
                    </a:cubicBezTo>
                    <a:cubicBezTo>
                      <a:pt x="70" y="17"/>
                      <a:pt x="74" y="16"/>
                      <a:pt x="73" y="15"/>
                    </a:cubicBezTo>
                    <a:cubicBezTo>
                      <a:pt x="51" y="0"/>
                      <a:pt x="23" y="4"/>
                      <a:pt x="2" y="18"/>
                    </a:cubicBezTo>
                    <a:cubicBezTo>
                      <a:pt x="0" y="19"/>
                      <a:pt x="5" y="20"/>
                      <a:pt x="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9" name="Freeform 244"/>
              <p:cNvSpPr>
                <a:spLocks/>
              </p:cNvSpPr>
              <p:nvPr/>
            </p:nvSpPr>
            <p:spPr bwMode="auto">
              <a:xfrm>
                <a:off x="3511551" y="749300"/>
                <a:ext cx="411163" cy="812800"/>
              </a:xfrm>
              <a:custGeom>
                <a:avLst/>
                <a:gdLst>
                  <a:gd name="T0" fmla="*/ 108 w 109"/>
                  <a:gd name="T1" fmla="*/ 214 h 216"/>
                  <a:gd name="T2" fmla="*/ 55 w 109"/>
                  <a:gd name="T3" fmla="*/ 102 h 216"/>
                  <a:gd name="T4" fmla="*/ 5 w 109"/>
                  <a:gd name="T5" fmla="*/ 1 h 216"/>
                  <a:gd name="T6" fmla="*/ 1 w 109"/>
                  <a:gd name="T7" fmla="*/ 2 h 216"/>
                  <a:gd name="T8" fmla="*/ 53 w 109"/>
                  <a:gd name="T9" fmla="*/ 109 h 216"/>
                  <a:gd name="T10" fmla="*/ 103 w 109"/>
                  <a:gd name="T11" fmla="*/ 215 h 216"/>
                  <a:gd name="T12" fmla="*/ 108 w 109"/>
                  <a:gd name="T13" fmla="*/ 214 h 216"/>
                </a:gdLst>
                <a:ahLst/>
                <a:cxnLst>
                  <a:cxn ang="0">
                    <a:pos x="T0" y="T1"/>
                  </a:cxn>
                  <a:cxn ang="0">
                    <a:pos x="T2" y="T3"/>
                  </a:cxn>
                  <a:cxn ang="0">
                    <a:pos x="T4" y="T5"/>
                  </a:cxn>
                  <a:cxn ang="0">
                    <a:pos x="T6" y="T7"/>
                  </a:cxn>
                  <a:cxn ang="0">
                    <a:pos x="T8" y="T9"/>
                  </a:cxn>
                  <a:cxn ang="0">
                    <a:pos x="T10" y="T11"/>
                  </a:cxn>
                  <a:cxn ang="0">
                    <a:pos x="T12" y="T13"/>
                  </a:cxn>
                </a:cxnLst>
                <a:rect l="0" t="0" r="r" b="b"/>
                <a:pathLst>
                  <a:path w="109" h="216">
                    <a:moveTo>
                      <a:pt x="108" y="214"/>
                    </a:moveTo>
                    <a:cubicBezTo>
                      <a:pt x="84" y="181"/>
                      <a:pt x="70" y="140"/>
                      <a:pt x="55" y="102"/>
                    </a:cubicBezTo>
                    <a:cubicBezTo>
                      <a:pt x="41" y="68"/>
                      <a:pt x="29" y="30"/>
                      <a:pt x="5" y="1"/>
                    </a:cubicBezTo>
                    <a:cubicBezTo>
                      <a:pt x="5" y="0"/>
                      <a:pt x="0" y="1"/>
                      <a:pt x="1" y="2"/>
                    </a:cubicBezTo>
                    <a:cubicBezTo>
                      <a:pt x="25" y="33"/>
                      <a:pt x="38" y="73"/>
                      <a:pt x="53" y="109"/>
                    </a:cubicBezTo>
                    <a:cubicBezTo>
                      <a:pt x="67" y="145"/>
                      <a:pt x="80" y="183"/>
                      <a:pt x="103" y="215"/>
                    </a:cubicBezTo>
                    <a:cubicBezTo>
                      <a:pt x="104" y="216"/>
                      <a:pt x="109" y="215"/>
                      <a:pt x="108" y="2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0" name="Freeform 245"/>
              <p:cNvSpPr>
                <a:spLocks/>
              </p:cNvSpPr>
              <p:nvPr/>
            </p:nvSpPr>
            <p:spPr bwMode="auto">
              <a:xfrm>
                <a:off x="3887788" y="1539875"/>
                <a:ext cx="65088" cy="68263"/>
              </a:xfrm>
              <a:custGeom>
                <a:avLst/>
                <a:gdLst>
                  <a:gd name="T0" fmla="*/ 14 w 17"/>
                  <a:gd name="T1" fmla="*/ 4 h 18"/>
                  <a:gd name="T2" fmla="*/ 4 w 17"/>
                  <a:gd name="T3" fmla="*/ 3 h 18"/>
                  <a:gd name="T4" fmla="*/ 3 w 17"/>
                  <a:gd name="T5" fmla="*/ 14 h 18"/>
                  <a:gd name="T6" fmla="*/ 13 w 17"/>
                  <a:gd name="T7" fmla="*/ 15 h 18"/>
                  <a:gd name="T8" fmla="*/ 14 w 17"/>
                  <a:gd name="T9" fmla="*/ 4 h 18"/>
                </a:gdLst>
                <a:ahLst/>
                <a:cxnLst>
                  <a:cxn ang="0">
                    <a:pos x="T0" y="T1"/>
                  </a:cxn>
                  <a:cxn ang="0">
                    <a:pos x="T2" y="T3"/>
                  </a:cxn>
                  <a:cxn ang="0">
                    <a:pos x="T4" y="T5"/>
                  </a:cxn>
                  <a:cxn ang="0">
                    <a:pos x="T6" y="T7"/>
                  </a:cxn>
                  <a:cxn ang="0">
                    <a:pos x="T8" y="T9"/>
                  </a:cxn>
                </a:cxnLst>
                <a:rect l="0" t="0" r="r" b="b"/>
                <a:pathLst>
                  <a:path w="17" h="18">
                    <a:moveTo>
                      <a:pt x="14" y="4"/>
                    </a:moveTo>
                    <a:cubicBezTo>
                      <a:pt x="12" y="1"/>
                      <a:pt x="7" y="0"/>
                      <a:pt x="4" y="3"/>
                    </a:cubicBezTo>
                    <a:cubicBezTo>
                      <a:pt x="0" y="6"/>
                      <a:pt x="0" y="10"/>
                      <a:pt x="3" y="14"/>
                    </a:cubicBezTo>
                    <a:cubicBezTo>
                      <a:pt x="5" y="17"/>
                      <a:pt x="10" y="18"/>
                      <a:pt x="13" y="15"/>
                    </a:cubicBezTo>
                    <a:cubicBezTo>
                      <a:pt x="17" y="12"/>
                      <a:pt x="17" y="7"/>
                      <a:pt x="14"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1" name="Freeform 246"/>
              <p:cNvSpPr>
                <a:spLocks/>
              </p:cNvSpPr>
              <p:nvPr/>
            </p:nvSpPr>
            <p:spPr bwMode="auto">
              <a:xfrm>
                <a:off x="3556001" y="60325"/>
                <a:ext cx="196850" cy="77788"/>
              </a:xfrm>
              <a:custGeom>
                <a:avLst/>
                <a:gdLst>
                  <a:gd name="T0" fmla="*/ 46 w 52"/>
                  <a:gd name="T1" fmla="*/ 11 h 21"/>
                  <a:gd name="T2" fmla="*/ 6 w 52"/>
                  <a:gd name="T3" fmla="*/ 1 h 21"/>
                  <a:gd name="T4" fmla="*/ 1 w 52"/>
                  <a:gd name="T5" fmla="*/ 1 h 21"/>
                  <a:gd name="T6" fmla="*/ 50 w 52"/>
                  <a:gd name="T7" fmla="*/ 13 h 21"/>
                  <a:gd name="T8" fmla="*/ 46 w 52"/>
                  <a:gd name="T9" fmla="*/ 11 h 21"/>
                </a:gdLst>
                <a:ahLst/>
                <a:cxnLst>
                  <a:cxn ang="0">
                    <a:pos x="T0" y="T1"/>
                  </a:cxn>
                  <a:cxn ang="0">
                    <a:pos x="T2" y="T3"/>
                  </a:cxn>
                  <a:cxn ang="0">
                    <a:pos x="T4" y="T5"/>
                  </a:cxn>
                  <a:cxn ang="0">
                    <a:pos x="T6" y="T7"/>
                  </a:cxn>
                  <a:cxn ang="0">
                    <a:pos x="T8" y="T9"/>
                  </a:cxn>
                </a:cxnLst>
                <a:rect l="0" t="0" r="r" b="b"/>
                <a:pathLst>
                  <a:path w="52" h="21">
                    <a:moveTo>
                      <a:pt x="46" y="11"/>
                    </a:moveTo>
                    <a:cubicBezTo>
                      <a:pt x="31" y="18"/>
                      <a:pt x="16" y="15"/>
                      <a:pt x="6" y="1"/>
                    </a:cubicBezTo>
                    <a:cubicBezTo>
                      <a:pt x="5" y="0"/>
                      <a:pt x="0" y="0"/>
                      <a:pt x="1" y="1"/>
                    </a:cubicBezTo>
                    <a:cubicBezTo>
                      <a:pt x="13" y="18"/>
                      <a:pt x="32" y="21"/>
                      <a:pt x="50" y="13"/>
                    </a:cubicBezTo>
                    <a:cubicBezTo>
                      <a:pt x="52" y="12"/>
                      <a:pt x="47" y="11"/>
                      <a:pt x="46" y="1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2" name="Freeform 247"/>
              <p:cNvSpPr>
                <a:spLocks/>
              </p:cNvSpPr>
              <p:nvPr/>
            </p:nvSpPr>
            <p:spPr bwMode="auto">
              <a:xfrm>
                <a:off x="3582988" y="19050"/>
                <a:ext cx="98425" cy="157163"/>
              </a:xfrm>
              <a:custGeom>
                <a:avLst/>
                <a:gdLst>
                  <a:gd name="T0" fmla="*/ 6 w 26"/>
                  <a:gd name="T1" fmla="*/ 41 h 42"/>
                  <a:gd name="T2" fmla="*/ 22 w 26"/>
                  <a:gd name="T3" fmla="*/ 2 h 42"/>
                  <a:gd name="T4" fmla="*/ 17 w 26"/>
                  <a:gd name="T5" fmla="*/ 1 h 42"/>
                  <a:gd name="T6" fmla="*/ 1 w 26"/>
                  <a:gd name="T7" fmla="*/ 39 h 42"/>
                  <a:gd name="T8" fmla="*/ 6 w 26"/>
                  <a:gd name="T9" fmla="*/ 41 h 42"/>
                </a:gdLst>
                <a:ahLst/>
                <a:cxnLst>
                  <a:cxn ang="0">
                    <a:pos x="T0" y="T1"/>
                  </a:cxn>
                  <a:cxn ang="0">
                    <a:pos x="T2" y="T3"/>
                  </a:cxn>
                  <a:cxn ang="0">
                    <a:pos x="T4" y="T5"/>
                  </a:cxn>
                  <a:cxn ang="0">
                    <a:pos x="T6" y="T7"/>
                  </a:cxn>
                  <a:cxn ang="0">
                    <a:pos x="T8" y="T9"/>
                  </a:cxn>
                </a:cxnLst>
                <a:rect l="0" t="0" r="r" b="b"/>
                <a:pathLst>
                  <a:path w="26" h="42">
                    <a:moveTo>
                      <a:pt x="6" y="41"/>
                    </a:moveTo>
                    <a:cubicBezTo>
                      <a:pt x="20" y="32"/>
                      <a:pt x="26" y="18"/>
                      <a:pt x="22" y="2"/>
                    </a:cubicBezTo>
                    <a:cubicBezTo>
                      <a:pt x="22" y="0"/>
                      <a:pt x="17" y="0"/>
                      <a:pt x="17" y="1"/>
                    </a:cubicBezTo>
                    <a:cubicBezTo>
                      <a:pt x="21" y="17"/>
                      <a:pt x="15" y="31"/>
                      <a:pt x="1" y="39"/>
                    </a:cubicBezTo>
                    <a:cubicBezTo>
                      <a:pt x="0" y="40"/>
                      <a:pt x="5" y="42"/>
                      <a:pt x="6"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3" name="Freeform 248"/>
              <p:cNvSpPr>
                <a:spLocks/>
              </p:cNvSpPr>
              <p:nvPr/>
            </p:nvSpPr>
            <p:spPr bwMode="auto">
              <a:xfrm>
                <a:off x="3594101" y="33337"/>
                <a:ext cx="123825" cy="139700"/>
              </a:xfrm>
              <a:custGeom>
                <a:avLst/>
                <a:gdLst>
                  <a:gd name="T0" fmla="*/ 32 w 33"/>
                  <a:gd name="T1" fmla="*/ 34 h 37"/>
                  <a:gd name="T2" fmla="*/ 5 w 33"/>
                  <a:gd name="T3" fmla="*/ 1 h 37"/>
                  <a:gd name="T4" fmla="*/ 0 w 33"/>
                  <a:gd name="T5" fmla="*/ 2 h 37"/>
                  <a:gd name="T6" fmla="*/ 28 w 33"/>
                  <a:gd name="T7" fmla="*/ 36 h 37"/>
                  <a:gd name="T8" fmla="*/ 32 w 33"/>
                  <a:gd name="T9" fmla="*/ 34 h 37"/>
                </a:gdLst>
                <a:ahLst/>
                <a:cxnLst>
                  <a:cxn ang="0">
                    <a:pos x="T0" y="T1"/>
                  </a:cxn>
                  <a:cxn ang="0">
                    <a:pos x="T2" y="T3"/>
                  </a:cxn>
                  <a:cxn ang="0">
                    <a:pos x="T4" y="T5"/>
                  </a:cxn>
                  <a:cxn ang="0">
                    <a:pos x="T6" y="T7"/>
                  </a:cxn>
                  <a:cxn ang="0">
                    <a:pos x="T8" y="T9"/>
                  </a:cxn>
                </a:cxnLst>
                <a:rect l="0" t="0" r="r" b="b"/>
                <a:pathLst>
                  <a:path w="33" h="37">
                    <a:moveTo>
                      <a:pt x="32" y="34"/>
                    </a:moveTo>
                    <a:cubicBezTo>
                      <a:pt x="20" y="28"/>
                      <a:pt x="10" y="14"/>
                      <a:pt x="5" y="1"/>
                    </a:cubicBezTo>
                    <a:cubicBezTo>
                      <a:pt x="5" y="0"/>
                      <a:pt x="0" y="1"/>
                      <a:pt x="0" y="2"/>
                    </a:cubicBezTo>
                    <a:cubicBezTo>
                      <a:pt x="5" y="15"/>
                      <a:pt x="15" y="29"/>
                      <a:pt x="28" y="36"/>
                    </a:cubicBezTo>
                    <a:cubicBezTo>
                      <a:pt x="29" y="37"/>
                      <a:pt x="33" y="35"/>
                      <a:pt x="32"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4" name="Freeform 249"/>
              <p:cNvSpPr>
                <a:spLocks/>
              </p:cNvSpPr>
              <p:nvPr/>
            </p:nvSpPr>
            <p:spPr bwMode="auto">
              <a:xfrm>
                <a:off x="3552826" y="49212"/>
                <a:ext cx="165100" cy="85725"/>
              </a:xfrm>
              <a:custGeom>
                <a:avLst/>
                <a:gdLst>
                  <a:gd name="T0" fmla="*/ 3 w 44"/>
                  <a:gd name="T1" fmla="*/ 21 h 23"/>
                  <a:gd name="T2" fmla="*/ 44 w 44"/>
                  <a:gd name="T3" fmla="*/ 2 h 23"/>
                  <a:gd name="T4" fmla="*/ 39 w 44"/>
                  <a:gd name="T5" fmla="*/ 2 h 23"/>
                  <a:gd name="T6" fmla="*/ 4 w 44"/>
                  <a:gd name="T7" fmla="*/ 19 h 23"/>
                  <a:gd name="T8" fmla="*/ 3 w 44"/>
                  <a:gd name="T9" fmla="*/ 21 h 23"/>
                </a:gdLst>
                <a:ahLst/>
                <a:cxnLst>
                  <a:cxn ang="0">
                    <a:pos x="T0" y="T1"/>
                  </a:cxn>
                  <a:cxn ang="0">
                    <a:pos x="T2" y="T3"/>
                  </a:cxn>
                  <a:cxn ang="0">
                    <a:pos x="T4" y="T5"/>
                  </a:cxn>
                  <a:cxn ang="0">
                    <a:pos x="T6" y="T7"/>
                  </a:cxn>
                  <a:cxn ang="0">
                    <a:pos x="T8" y="T9"/>
                  </a:cxn>
                </a:cxnLst>
                <a:rect l="0" t="0" r="r" b="b"/>
                <a:pathLst>
                  <a:path w="44" h="23">
                    <a:moveTo>
                      <a:pt x="3" y="21"/>
                    </a:moveTo>
                    <a:cubicBezTo>
                      <a:pt x="19" y="23"/>
                      <a:pt x="36" y="17"/>
                      <a:pt x="44" y="2"/>
                    </a:cubicBezTo>
                    <a:cubicBezTo>
                      <a:pt x="44" y="1"/>
                      <a:pt x="39" y="0"/>
                      <a:pt x="39" y="2"/>
                    </a:cubicBezTo>
                    <a:cubicBezTo>
                      <a:pt x="32" y="14"/>
                      <a:pt x="19" y="21"/>
                      <a:pt x="4" y="19"/>
                    </a:cubicBezTo>
                    <a:cubicBezTo>
                      <a:pt x="2" y="19"/>
                      <a:pt x="0" y="21"/>
                      <a:pt x="3" y="2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5" name="Freeform 250"/>
              <p:cNvSpPr>
                <a:spLocks/>
              </p:cNvSpPr>
              <p:nvPr/>
            </p:nvSpPr>
            <p:spPr bwMode="auto">
              <a:xfrm>
                <a:off x="3541713" y="120650"/>
                <a:ext cx="115888" cy="669925"/>
              </a:xfrm>
              <a:custGeom>
                <a:avLst/>
                <a:gdLst>
                  <a:gd name="T0" fmla="*/ 26 w 31"/>
                  <a:gd name="T1" fmla="*/ 1 h 178"/>
                  <a:gd name="T2" fmla="*/ 0 w 31"/>
                  <a:gd name="T3" fmla="*/ 177 h 178"/>
                  <a:gd name="T4" fmla="*/ 5 w 31"/>
                  <a:gd name="T5" fmla="*/ 176 h 178"/>
                  <a:gd name="T6" fmla="*/ 31 w 31"/>
                  <a:gd name="T7" fmla="*/ 1 h 178"/>
                  <a:gd name="T8" fmla="*/ 26 w 31"/>
                  <a:gd name="T9" fmla="*/ 1 h 178"/>
                </a:gdLst>
                <a:ahLst/>
                <a:cxnLst>
                  <a:cxn ang="0">
                    <a:pos x="T0" y="T1"/>
                  </a:cxn>
                  <a:cxn ang="0">
                    <a:pos x="T2" y="T3"/>
                  </a:cxn>
                  <a:cxn ang="0">
                    <a:pos x="T4" y="T5"/>
                  </a:cxn>
                  <a:cxn ang="0">
                    <a:pos x="T6" y="T7"/>
                  </a:cxn>
                  <a:cxn ang="0">
                    <a:pos x="T8" y="T9"/>
                  </a:cxn>
                </a:cxnLst>
                <a:rect l="0" t="0" r="r" b="b"/>
                <a:pathLst>
                  <a:path w="31" h="178">
                    <a:moveTo>
                      <a:pt x="26" y="1"/>
                    </a:moveTo>
                    <a:cubicBezTo>
                      <a:pt x="18" y="60"/>
                      <a:pt x="11" y="118"/>
                      <a:pt x="0" y="177"/>
                    </a:cubicBezTo>
                    <a:cubicBezTo>
                      <a:pt x="0" y="178"/>
                      <a:pt x="5" y="178"/>
                      <a:pt x="5" y="176"/>
                    </a:cubicBezTo>
                    <a:cubicBezTo>
                      <a:pt x="16" y="118"/>
                      <a:pt x="23" y="59"/>
                      <a:pt x="31" y="1"/>
                    </a:cubicBezTo>
                    <a:cubicBezTo>
                      <a:pt x="31" y="0"/>
                      <a:pt x="26" y="0"/>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6" name="Freeform 251"/>
              <p:cNvSpPr>
                <a:spLocks/>
              </p:cNvSpPr>
              <p:nvPr/>
            </p:nvSpPr>
            <p:spPr bwMode="auto">
              <a:xfrm>
                <a:off x="3632201" y="90487"/>
                <a:ext cx="38100" cy="41275"/>
              </a:xfrm>
              <a:custGeom>
                <a:avLst/>
                <a:gdLst>
                  <a:gd name="T0" fmla="*/ 9 w 10"/>
                  <a:gd name="T1" fmla="*/ 6 h 11"/>
                  <a:gd name="T2" fmla="*/ 4 w 10"/>
                  <a:gd name="T3" fmla="*/ 10 h 11"/>
                  <a:gd name="T4" fmla="*/ 0 w 10"/>
                  <a:gd name="T5" fmla="*/ 5 h 11"/>
                  <a:gd name="T6" fmla="*/ 6 w 10"/>
                  <a:gd name="T7" fmla="*/ 1 h 11"/>
                  <a:gd name="T8" fmla="*/ 9 w 10"/>
                  <a:gd name="T9" fmla="*/ 6 h 11"/>
                </a:gdLst>
                <a:ahLst/>
                <a:cxnLst>
                  <a:cxn ang="0">
                    <a:pos x="T0" y="T1"/>
                  </a:cxn>
                  <a:cxn ang="0">
                    <a:pos x="T2" y="T3"/>
                  </a:cxn>
                  <a:cxn ang="0">
                    <a:pos x="T4" y="T5"/>
                  </a:cxn>
                  <a:cxn ang="0">
                    <a:pos x="T6" y="T7"/>
                  </a:cxn>
                  <a:cxn ang="0">
                    <a:pos x="T8" y="T9"/>
                  </a:cxn>
                </a:cxnLst>
                <a:rect l="0" t="0" r="r" b="b"/>
                <a:pathLst>
                  <a:path w="10" h="11">
                    <a:moveTo>
                      <a:pt x="9" y="6"/>
                    </a:moveTo>
                    <a:cubicBezTo>
                      <a:pt x="9" y="9"/>
                      <a:pt x="6" y="11"/>
                      <a:pt x="4" y="10"/>
                    </a:cubicBezTo>
                    <a:cubicBezTo>
                      <a:pt x="1" y="10"/>
                      <a:pt x="0" y="7"/>
                      <a:pt x="0" y="5"/>
                    </a:cubicBezTo>
                    <a:cubicBezTo>
                      <a:pt x="0" y="2"/>
                      <a:pt x="3" y="0"/>
                      <a:pt x="6" y="1"/>
                    </a:cubicBezTo>
                    <a:cubicBezTo>
                      <a:pt x="8" y="1"/>
                      <a:pt x="10" y="4"/>
                      <a:pt x="9"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 name="Freeform 252"/>
              <p:cNvSpPr>
                <a:spLocks/>
              </p:cNvSpPr>
              <p:nvPr/>
            </p:nvSpPr>
            <p:spPr bwMode="auto">
              <a:xfrm>
                <a:off x="3887788" y="-46038"/>
                <a:ext cx="173038" cy="112713"/>
              </a:xfrm>
              <a:custGeom>
                <a:avLst/>
                <a:gdLst>
                  <a:gd name="T0" fmla="*/ 40 w 46"/>
                  <a:gd name="T1" fmla="*/ 26 h 30"/>
                  <a:gd name="T2" fmla="*/ 6 w 46"/>
                  <a:gd name="T3" fmla="*/ 2 h 30"/>
                  <a:gd name="T4" fmla="*/ 1 w 46"/>
                  <a:gd name="T5" fmla="*/ 1 h 30"/>
                  <a:gd name="T6" fmla="*/ 42 w 46"/>
                  <a:gd name="T7" fmla="*/ 28 h 30"/>
                  <a:gd name="T8" fmla="*/ 40 w 46"/>
                  <a:gd name="T9" fmla="*/ 26 h 30"/>
                </a:gdLst>
                <a:ahLst/>
                <a:cxnLst>
                  <a:cxn ang="0">
                    <a:pos x="T0" y="T1"/>
                  </a:cxn>
                  <a:cxn ang="0">
                    <a:pos x="T2" y="T3"/>
                  </a:cxn>
                  <a:cxn ang="0">
                    <a:pos x="T4" y="T5"/>
                  </a:cxn>
                  <a:cxn ang="0">
                    <a:pos x="T6" y="T7"/>
                  </a:cxn>
                  <a:cxn ang="0">
                    <a:pos x="T8" y="T9"/>
                  </a:cxn>
                </a:cxnLst>
                <a:rect l="0" t="0" r="r" b="b"/>
                <a:pathLst>
                  <a:path w="46" h="30">
                    <a:moveTo>
                      <a:pt x="40" y="26"/>
                    </a:moveTo>
                    <a:cubicBezTo>
                      <a:pt x="23" y="27"/>
                      <a:pt x="10" y="18"/>
                      <a:pt x="6" y="2"/>
                    </a:cubicBezTo>
                    <a:cubicBezTo>
                      <a:pt x="5" y="0"/>
                      <a:pt x="0" y="0"/>
                      <a:pt x="1" y="1"/>
                    </a:cubicBezTo>
                    <a:cubicBezTo>
                      <a:pt x="6" y="21"/>
                      <a:pt x="23" y="30"/>
                      <a:pt x="42" y="28"/>
                    </a:cubicBezTo>
                    <a:cubicBezTo>
                      <a:pt x="46" y="28"/>
                      <a:pt x="42" y="26"/>
                      <a:pt x="40"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 name="Freeform 253"/>
              <p:cNvSpPr>
                <a:spLocks/>
              </p:cNvSpPr>
              <p:nvPr/>
            </p:nvSpPr>
            <p:spPr bwMode="auto">
              <a:xfrm>
                <a:off x="3873501" y="-57150"/>
                <a:ext cx="134938" cy="131763"/>
              </a:xfrm>
              <a:custGeom>
                <a:avLst/>
                <a:gdLst>
                  <a:gd name="T0" fmla="*/ 6 w 36"/>
                  <a:gd name="T1" fmla="*/ 34 h 35"/>
                  <a:gd name="T2" fmla="*/ 35 w 36"/>
                  <a:gd name="T3" fmla="*/ 3 h 35"/>
                  <a:gd name="T4" fmla="*/ 30 w 36"/>
                  <a:gd name="T5" fmla="*/ 2 h 35"/>
                  <a:gd name="T6" fmla="*/ 3 w 36"/>
                  <a:gd name="T7" fmla="*/ 32 h 35"/>
                  <a:gd name="T8" fmla="*/ 6 w 36"/>
                  <a:gd name="T9" fmla="*/ 34 h 35"/>
                </a:gdLst>
                <a:ahLst/>
                <a:cxnLst>
                  <a:cxn ang="0">
                    <a:pos x="T0" y="T1"/>
                  </a:cxn>
                  <a:cxn ang="0">
                    <a:pos x="T2" y="T3"/>
                  </a:cxn>
                  <a:cxn ang="0">
                    <a:pos x="T4" y="T5"/>
                  </a:cxn>
                  <a:cxn ang="0">
                    <a:pos x="T6" y="T7"/>
                  </a:cxn>
                  <a:cxn ang="0">
                    <a:pos x="T8" y="T9"/>
                  </a:cxn>
                </a:cxnLst>
                <a:rect l="0" t="0" r="r" b="b"/>
                <a:pathLst>
                  <a:path w="36" h="35">
                    <a:moveTo>
                      <a:pt x="6" y="34"/>
                    </a:moveTo>
                    <a:cubicBezTo>
                      <a:pt x="22" y="31"/>
                      <a:pt x="34" y="20"/>
                      <a:pt x="35" y="3"/>
                    </a:cubicBezTo>
                    <a:cubicBezTo>
                      <a:pt x="36" y="1"/>
                      <a:pt x="31" y="0"/>
                      <a:pt x="30" y="2"/>
                    </a:cubicBezTo>
                    <a:cubicBezTo>
                      <a:pt x="29" y="18"/>
                      <a:pt x="18" y="29"/>
                      <a:pt x="3" y="32"/>
                    </a:cubicBezTo>
                    <a:cubicBezTo>
                      <a:pt x="0" y="33"/>
                      <a:pt x="5" y="35"/>
                      <a:pt x="6"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 name="Freeform 254"/>
              <p:cNvSpPr>
                <a:spLocks/>
              </p:cNvSpPr>
              <p:nvPr/>
            </p:nvSpPr>
            <p:spPr bwMode="auto">
              <a:xfrm>
                <a:off x="3933826" y="-57150"/>
                <a:ext cx="71438" cy="166688"/>
              </a:xfrm>
              <a:custGeom>
                <a:avLst/>
                <a:gdLst>
                  <a:gd name="T0" fmla="*/ 18 w 19"/>
                  <a:gd name="T1" fmla="*/ 42 h 44"/>
                  <a:gd name="T2" fmla="*/ 5 w 19"/>
                  <a:gd name="T3" fmla="*/ 1 h 44"/>
                  <a:gd name="T4" fmla="*/ 0 w 19"/>
                  <a:gd name="T5" fmla="*/ 2 h 44"/>
                  <a:gd name="T6" fmla="*/ 14 w 19"/>
                  <a:gd name="T7" fmla="*/ 43 h 44"/>
                  <a:gd name="T8" fmla="*/ 18 w 19"/>
                  <a:gd name="T9" fmla="*/ 42 h 44"/>
                </a:gdLst>
                <a:ahLst/>
                <a:cxnLst>
                  <a:cxn ang="0">
                    <a:pos x="T0" y="T1"/>
                  </a:cxn>
                  <a:cxn ang="0">
                    <a:pos x="T2" y="T3"/>
                  </a:cxn>
                  <a:cxn ang="0">
                    <a:pos x="T4" y="T5"/>
                  </a:cxn>
                  <a:cxn ang="0">
                    <a:pos x="T6" y="T7"/>
                  </a:cxn>
                  <a:cxn ang="0">
                    <a:pos x="T8" y="T9"/>
                  </a:cxn>
                </a:cxnLst>
                <a:rect l="0" t="0" r="r" b="b"/>
                <a:pathLst>
                  <a:path w="19" h="44">
                    <a:moveTo>
                      <a:pt x="18" y="42"/>
                    </a:moveTo>
                    <a:cubicBezTo>
                      <a:pt x="9" y="31"/>
                      <a:pt x="5" y="15"/>
                      <a:pt x="5" y="1"/>
                    </a:cubicBezTo>
                    <a:cubicBezTo>
                      <a:pt x="5" y="0"/>
                      <a:pt x="0" y="0"/>
                      <a:pt x="0" y="2"/>
                    </a:cubicBezTo>
                    <a:cubicBezTo>
                      <a:pt x="0" y="16"/>
                      <a:pt x="5" y="32"/>
                      <a:pt x="14" y="43"/>
                    </a:cubicBezTo>
                    <a:cubicBezTo>
                      <a:pt x="14" y="44"/>
                      <a:pt x="19" y="43"/>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 name="Freeform 255"/>
              <p:cNvSpPr>
                <a:spLocks/>
              </p:cNvSpPr>
              <p:nvPr/>
            </p:nvSpPr>
            <p:spPr bwMode="auto">
              <a:xfrm>
                <a:off x="3862388" y="-4763"/>
                <a:ext cx="184150" cy="49213"/>
              </a:xfrm>
              <a:custGeom>
                <a:avLst/>
                <a:gdLst>
                  <a:gd name="T0" fmla="*/ 2 w 49"/>
                  <a:gd name="T1" fmla="*/ 6 h 13"/>
                  <a:gd name="T2" fmla="*/ 48 w 49"/>
                  <a:gd name="T3" fmla="*/ 1 h 13"/>
                  <a:gd name="T4" fmla="*/ 43 w 49"/>
                  <a:gd name="T5" fmla="*/ 1 h 13"/>
                  <a:gd name="T6" fmla="*/ 6 w 49"/>
                  <a:gd name="T7" fmla="*/ 5 h 13"/>
                  <a:gd name="T8" fmla="*/ 2 w 49"/>
                  <a:gd name="T9" fmla="*/ 6 h 13"/>
                </a:gdLst>
                <a:ahLst/>
                <a:cxnLst>
                  <a:cxn ang="0">
                    <a:pos x="T0" y="T1"/>
                  </a:cxn>
                  <a:cxn ang="0">
                    <a:pos x="T2" y="T3"/>
                  </a:cxn>
                  <a:cxn ang="0">
                    <a:pos x="T4" y="T5"/>
                  </a:cxn>
                  <a:cxn ang="0">
                    <a:pos x="T6" y="T7"/>
                  </a:cxn>
                  <a:cxn ang="0">
                    <a:pos x="T8" y="T9"/>
                  </a:cxn>
                </a:cxnLst>
                <a:rect l="0" t="0" r="r" b="b"/>
                <a:pathLst>
                  <a:path w="49" h="13">
                    <a:moveTo>
                      <a:pt x="2" y="6"/>
                    </a:moveTo>
                    <a:cubicBezTo>
                      <a:pt x="17" y="13"/>
                      <a:pt x="35" y="13"/>
                      <a:pt x="48" y="1"/>
                    </a:cubicBezTo>
                    <a:cubicBezTo>
                      <a:pt x="49" y="0"/>
                      <a:pt x="44" y="0"/>
                      <a:pt x="43" y="1"/>
                    </a:cubicBezTo>
                    <a:cubicBezTo>
                      <a:pt x="33" y="10"/>
                      <a:pt x="19" y="11"/>
                      <a:pt x="6" y="5"/>
                    </a:cubicBezTo>
                    <a:cubicBezTo>
                      <a:pt x="5" y="4"/>
                      <a:pt x="0" y="5"/>
                      <a:pt x="2"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 name="Freeform 256"/>
              <p:cNvSpPr>
                <a:spLocks/>
              </p:cNvSpPr>
              <p:nvPr/>
            </p:nvSpPr>
            <p:spPr bwMode="auto">
              <a:xfrm>
                <a:off x="3552826" y="36512"/>
                <a:ext cx="414338" cy="712788"/>
              </a:xfrm>
              <a:custGeom>
                <a:avLst/>
                <a:gdLst>
                  <a:gd name="T0" fmla="*/ 104 w 110"/>
                  <a:gd name="T1" fmla="*/ 1 h 189"/>
                  <a:gd name="T2" fmla="*/ 0 w 110"/>
                  <a:gd name="T3" fmla="*/ 188 h 189"/>
                  <a:gd name="T4" fmla="*/ 5 w 110"/>
                  <a:gd name="T5" fmla="*/ 188 h 189"/>
                  <a:gd name="T6" fmla="*/ 109 w 110"/>
                  <a:gd name="T7" fmla="*/ 2 h 189"/>
                  <a:gd name="T8" fmla="*/ 104 w 110"/>
                  <a:gd name="T9" fmla="*/ 1 h 189"/>
                </a:gdLst>
                <a:ahLst/>
                <a:cxnLst>
                  <a:cxn ang="0">
                    <a:pos x="T0" y="T1"/>
                  </a:cxn>
                  <a:cxn ang="0">
                    <a:pos x="T2" y="T3"/>
                  </a:cxn>
                  <a:cxn ang="0">
                    <a:pos x="T4" y="T5"/>
                  </a:cxn>
                  <a:cxn ang="0">
                    <a:pos x="T6" y="T7"/>
                  </a:cxn>
                  <a:cxn ang="0">
                    <a:pos x="T8" y="T9"/>
                  </a:cxn>
                </a:cxnLst>
                <a:rect l="0" t="0" r="r" b="b"/>
                <a:pathLst>
                  <a:path w="110" h="189">
                    <a:moveTo>
                      <a:pt x="104" y="1"/>
                    </a:moveTo>
                    <a:cubicBezTo>
                      <a:pt x="71" y="64"/>
                      <a:pt x="37" y="127"/>
                      <a:pt x="0" y="188"/>
                    </a:cubicBezTo>
                    <a:cubicBezTo>
                      <a:pt x="0" y="189"/>
                      <a:pt x="5" y="189"/>
                      <a:pt x="5" y="188"/>
                    </a:cubicBezTo>
                    <a:cubicBezTo>
                      <a:pt x="42" y="127"/>
                      <a:pt x="75" y="64"/>
                      <a:pt x="109" y="2"/>
                    </a:cubicBezTo>
                    <a:cubicBezTo>
                      <a:pt x="110" y="0"/>
                      <a:pt x="105" y="0"/>
                      <a:pt x="10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 name="Freeform 257"/>
              <p:cNvSpPr>
                <a:spLocks/>
              </p:cNvSpPr>
              <p:nvPr/>
            </p:nvSpPr>
            <p:spPr bwMode="auto">
              <a:xfrm>
                <a:off x="3940176" y="11112"/>
                <a:ext cx="38100" cy="41275"/>
              </a:xfrm>
              <a:custGeom>
                <a:avLst/>
                <a:gdLst>
                  <a:gd name="T0" fmla="*/ 9 w 10"/>
                  <a:gd name="T1" fmla="*/ 8 h 11"/>
                  <a:gd name="T2" fmla="*/ 3 w 10"/>
                  <a:gd name="T3" fmla="*/ 9 h 11"/>
                  <a:gd name="T4" fmla="*/ 1 w 10"/>
                  <a:gd name="T5" fmla="*/ 3 h 11"/>
                  <a:gd name="T6" fmla="*/ 7 w 10"/>
                  <a:gd name="T7" fmla="*/ 1 h 11"/>
                  <a:gd name="T8" fmla="*/ 9 w 10"/>
                  <a:gd name="T9" fmla="*/ 8 h 11"/>
                </a:gdLst>
                <a:ahLst/>
                <a:cxnLst>
                  <a:cxn ang="0">
                    <a:pos x="T0" y="T1"/>
                  </a:cxn>
                  <a:cxn ang="0">
                    <a:pos x="T2" y="T3"/>
                  </a:cxn>
                  <a:cxn ang="0">
                    <a:pos x="T4" y="T5"/>
                  </a:cxn>
                  <a:cxn ang="0">
                    <a:pos x="T6" y="T7"/>
                  </a:cxn>
                  <a:cxn ang="0">
                    <a:pos x="T8" y="T9"/>
                  </a:cxn>
                </a:cxnLst>
                <a:rect l="0" t="0" r="r" b="b"/>
                <a:pathLst>
                  <a:path w="10" h="11">
                    <a:moveTo>
                      <a:pt x="9" y="8"/>
                    </a:moveTo>
                    <a:cubicBezTo>
                      <a:pt x="8" y="10"/>
                      <a:pt x="5" y="11"/>
                      <a:pt x="3" y="9"/>
                    </a:cubicBezTo>
                    <a:cubicBezTo>
                      <a:pt x="0" y="8"/>
                      <a:pt x="0" y="5"/>
                      <a:pt x="1" y="3"/>
                    </a:cubicBezTo>
                    <a:cubicBezTo>
                      <a:pt x="2" y="1"/>
                      <a:pt x="5" y="0"/>
                      <a:pt x="7" y="1"/>
                    </a:cubicBezTo>
                    <a:cubicBezTo>
                      <a:pt x="10" y="3"/>
                      <a:pt x="10" y="6"/>
                      <a:pt x="9"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 name="Freeform 258"/>
              <p:cNvSpPr>
                <a:spLocks/>
              </p:cNvSpPr>
              <p:nvPr/>
            </p:nvSpPr>
            <p:spPr bwMode="auto">
              <a:xfrm>
                <a:off x="4016376" y="247650"/>
                <a:ext cx="131763" cy="155575"/>
              </a:xfrm>
              <a:custGeom>
                <a:avLst/>
                <a:gdLst>
                  <a:gd name="T0" fmla="*/ 32 w 35"/>
                  <a:gd name="T1" fmla="*/ 39 h 41"/>
                  <a:gd name="T2" fmla="*/ 7 w 35"/>
                  <a:gd name="T3" fmla="*/ 2 h 41"/>
                  <a:gd name="T4" fmla="*/ 2 w 35"/>
                  <a:gd name="T5" fmla="*/ 1 h 41"/>
                  <a:gd name="T6" fmla="*/ 30 w 35"/>
                  <a:gd name="T7" fmla="*/ 40 h 41"/>
                  <a:gd name="T8" fmla="*/ 32 w 35"/>
                  <a:gd name="T9" fmla="*/ 39 h 41"/>
                </a:gdLst>
                <a:ahLst/>
                <a:cxnLst>
                  <a:cxn ang="0">
                    <a:pos x="T0" y="T1"/>
                  </a:cxn>
                  <a:cxn ang="0">
                    <a:pos x="T2" y="T3"/>
                  </a:cxn>
                  <a:cxn ang="0">
                    <a:pos x="T4" y="T5"/>
                  </a:cxn>
                  <a:cxn ang="0">
                    <a:pos x="T6" y="T7"/>
                  </a:cxn>
                  <a:cxn ang="0">
                    <a:pos x="T8" y="T9"/>
                  </a:cxn>
                </a:cxnLst>
                <a:rect l="0" t="0" r="r" b="b"/>
                <a:pathLst>
                  <a:path w="35" h="41">
                    <a:moveTo>
                      <a:pt x="32" y="39"/>
                    </a:moveTo>
                    <a:cubicBezTo>
                      <a:pt x="15" y="33"/>
                      <a:pt x="5" y="19"/>
                      <a:pt x="7" y="2"/>
                    </a:cubicBezTo>
                    <a:cubicBezTo>
                      <a:pt x="7" y="1"/>
                      <a:pt x="2" y="0"/>
                      <a:pt x="2" y="1"/>
                    </a:cubicBezTo>
                    <a:cubicBezTo>
                      <a:pt x="0" y="21"/>
                      <a:pt x="12" y="35"/>
                      <a:pt x="30" y="40"/>
                    </a:cubicBezTo>
                    <a:cubicBezTo>
                      <a:pt x="32" y="41"/>
                      <a:pt x="35" y="40"/>
                      <a:pt x="32" y="3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 name="Freeform 259"/>
              <p:cNvSpPr>
                <a:spLocks/>
              </p:cNvSpPr>
              <p:nvPr/>
            </p:nvSpPr>
            <p:spPr bwMode="auto">
              <a:xfrm>
                <a:off x="3970338" y="274637"/>
                <a:ext cx="166688" cy="90488"/>
              </a:xfrm>
              <a:custGeom>
                <a:avLst/>
                <a:gdLst>
                  <a:gd name="T0" fmla="*/ 4 w 44"/>
                  <a:gd name="T1" fmla="*/ 22 h 24"/>
                  <a:gd name="T2" fmla="*/ 44 w 44"/>
                  <a:gd name="T3" fmla="*/ 2 h 24"/>
                  <a:gd name="T4" fmla="*/ 39 w 44"/>
                  <a:gd name="T5" fmla="*/ 1 h 24"/>
                  <a:gd name="T6" fmla="*/ 3 w 44"/>
                  <a:gd name="T7" fmla="*/ 19 h 24"/>
                  <a:gd name="T8" fmla="*/ 4 w 44"/>
                  <a:gd name="T9" fmla="*/ 22 h 24"/>
                </a:gdLst>
                <a:ahLst/>
                <a:cxnLst>
                  <a:cxn ang="0">
                    <a:pos x="T0" y="T1"/>
                  </a:cxn>
                  <a:cxn ang="0">
                    <a:pos x="T2" y="T3"/>
                  </a:cxn>
                  <a:cxn ang="0">
                    <a:pos x="T4" y="T5"/>
                  </a:cxn>
                  <a:cxn ang="0">
                    <a:pos x="T6" y="T7"/>
                  </a:cxn>
                  <a:cxn ang="0">
                    <a:pos x="T8" y="T9"/>
                  </a:cxn>
                </a:cxnLst>
                <a:rect l="0" t="0" r="r" b="b"/>
                <a:pathLst>
                  <a:path w="44" h="24">
                    <a:moveTo>
                      <a:pt x="4" y="22"/>
                    </a:moveTo>
                    <a:cubicBezTo>
                      <a:pt x="21" y="24"/>
                      <a:pt x="36" y="18"/>
                      <a:pt x="44" y="2"/>
                    </a:cubicBezTo>
                    <a:cubicBezTo>
                      <a:pt x="44" y="1"/>
                      <a:pt x="40" y="0"/>
                      <a:pt x="39" y="1"/>
                    </a:cubicBezTo>
                    <a:cubicBezTo>
                      <a:pt x="32" y="15"/>
                      <a:pt x="19" y="22"/>
                      <a:pt x="3" y="19"/>
                    </a:cubicBezTo>
                    <a:cubicBezTo>
                      <a:pt x="0" y="19"/>
                      <a:pt x="2" y="21"/>
                      <a:pt x="4" y="2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 name="Freeform 260"/>
              <p:cNvSpPr>
                <a:spLocks/>
              </p:cNvSpPr>
              <p:nvPr/>
            </p:nvSpPr>
            <p:spPr bwMode="auto">
              <a:xfrm>
                <a:off x="4043363" y="255587"/>
                <a:ext cx="44450" cy="173038"/>
              </a:xfrm>
              <a:custGeom>
                <a:avLst/>
                <a:gdLst>
                  <a:gd name="T0" fmla="*/ 10 w 12"/>
                  <a:gd name="T1" fmla="*/ 44 h 46"/>
                  <a:gd name="T2" fmla="*/ 12 w 12"/>
                  <a:gd name="T3" fmla="*/ 1 h 46"/>
                  <a:gd name="T4" fmla="*/ 7 w 12"/>
                  <a:gd name="T5" fmla="*/ 1 h 46"/>
                  <a:gd name="T6" fmla="*/ 5 w 12"/>
                  <a:gd name="T7" fmla="*/ 44 h 46"/>
                  <a:gd name="T8" fmla="*/ 10 w 12"/>
                  <a:gd name="T9" fmla="*/ 44 h 46"/>
                </a:gdLst>
                <a:ahLst/>
                <a:cxnLst>
                  <a:cxn ang="0">
                    <a:pos x="T0" y="T1"/>
                  </a:cxn>
                  <a:cxn ang="0">
                    <a:pos x="T2" y="T3"/>
                  </a:cxn>
                  <a:cxn ang="0">
                    <a:pos x="T4" y="T5"/>
                  </a:cxn>
                  <a:cxn ang="0">
                    <a:pos x="T6" y="T7"/>
                  </a:cxn>
                  <a:cxn ang="0">
                    <a:pos x="T8" y="T9"/>
                  </a:cxn>
                </a:cxnLst>
                <a:rect l="0" t="0" r="r" b="b"/>
                <a:pathLst>
                  <a:path w="12" h="46">
                    <a:moveTo>
                      <a:pt x="10" y="44"/>
                    </a:moveTo>
                    <a:cubicBezTo>
                      <a:pt x="5" y="30"/>
                      <a:pt x="7" y="14"/>
                      <a:pt x="12" y="1"/>
                    </a:cubicBezTo>
                    <a:cubicBezTo>
                      <a:pt x="12" y="0"/>
                      <a:pt x="7" y="0"/>
                      <a:pt x="7" y="1"/>
                    </a:cubicBezTo>
                    <a:cubicBezTo>
                      <a:pt x="2" y="14"/>
                      <a:pt x="0" y="31"/>
                      <a:pt x="5" y="44"/>
                    </a:cubicBezTo>
                    <a:cubicBezTo>
                      <a:pt x="5" y="46"/>
                      <a:pt x="10" y="45"/>
                      <a:pt x="10" y="4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261"/>
              <p:cNvSpPr>
                <a:spLocks/>
              </p:cNvSpPr>
              <p:nvPr/>
            </p:nvSpPr>
            <p:spPr bwMode="auto">
              <a:xfrm>
                <a:off x="3983038" y="293687"/>
                <a:ext cx="176213" cy="71438"/>
              </a:xfrm>
              <a:custGeom>
                <a:avLst/>
                <a:gdLst>
                  <a:gd name="T0" fmla="*/ 0 w 47"/>
                  <a:gd name="T1" fmla="*/ 2 h 19"/>
                  <a:gd name="T2" fmla="*/ 45 w 47"/>
                  <a:gd name="T3" fmla="*/ 13 h 19"/>
                  <a:gd name="T4" fmla="*/ 41 w 47"/>
                  <a:gd name="T5" fmla="*/ 12 h 19"/>
                  <a:gd name="T6" fmla="*/ 5 w 47"/>
                  <a:gd name="T7" fmla="*/ 1 h 19"/>
                  <a:gd name="T8" fmla="*/ 0 w 47"/>
                  <a:gd name="T9" fmla="*/ 2 h 19"/>
                </a:gdLst>
                <a:ahLst/>
                <a:cxnLst>
                  <a:cxn ang="0">
                    <a:pos x="T0" y="T1"/>
                  </a:cxn>
                  <a:cxn ang="0">
                    <a:pos x="T2" y="T3"/>
                  </a:cxn>
                  <a:cxn ang="0">
                    <a:pos x="T4" y="T5"/>
                  </a:cxn>
                  <a:cxn ang="0">
                    <a:pos x="T6" y="T7"/>
                  </a:cxn>
                  <a:cxn ang="0">
                    <a:pos x="T8" y="T9"/>
                  </a:cxn>
                </a:cxnLst>
                <a:rect l="0" t="0" r="r" b="b"/>
                <a:pathLst>
                  <a:path w="47" h="19">
                    <a:moveTo>
                      <a:pt x="0" y="2"/>
                    </a:moveTo>
                    <a:cubicBezTo>
                      <a:pt x="12" y="14"/>
                      <a:pt x="29" y="19"/>
                      <a:pt x="45" y="13"/>
                    </a:cubicBezTo>
                    <a:cubicBezTo>
                      <a:pt x="47" y="12"/>
                      <a:pt x="42" y="11"/>
                      <a:pt x="41" y="12"/>
                    </a:cubicBezTo>
                    <a:cubicBezTo>
                      <a:pt x="28" y="17"/>
                      <a:pt x="14" y="11"/>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 name="Freeform 262"/>
              <p:cNvSpPr>
                <a:spLocks/>
              </p:cNvSpPr>
              <p:nvPr/>
            </p:nvSpPr>
            <p:spPr bwMode="auto">
              <a:xfrm>
                <a:off x="3530601" y="346075"/>
                <a:ext cx="538163" cy="439738"/>
              </a:xfrm>
              <a:custGeom>
                <a:avLst/>
                <a:gdLst>
                  <a:gd name="T0" fmla="*/ 137 w 143"/>
                  <a:gd name="T1" fmla="*/ 1 h 117"/>
                  <a:gd name="T2" fmla="*/ 1 w 143"/>
                  <a:gd name="T3" fmla="*/ 115 h 117"/>
                  <a:gd name="T4" fmla="*/ 6 w 143"/>
                  <a:gd name="T5" fmla="*/ 116 h 117"/>
                  <a:gd name="T6" fmla="*/ 141 w 143"/>
                  <a:gd name="T7" fmla="*/ 2 h 117"/>
                  <a:gd name="T8" fmla="*/ 137 w 143"/>
                  <a:gd name="T9" fmla="*/ 1 h 117"/>
                </a:gdLst>
                <a:ahLst/>
                <a:cxnLst>
                  <a:cxn ang="0">
                    <a:pos x="T0" y="T1"/>
                  </a:cxn>
                  <a:cxn ang="0">
                    <a:pos x="T2" y="T3"/>
                  </a:cxn>
                  <a:cxn ang="0">
                    <a:pos x="T4" y="T5"/>
                  </a:cxn>
                  <a:cxn ang="0">
                    <a:pos x="T6" y="T7"/>
                  </a:cxn>
                  <a:cxn ang="0">
                    <a:pos x="T8" y="T9"/>
                  </a:cxn>
                </a:cxnLst>
                <a:rect l="0" t="0" r="r" b="b"/>
                <a:pathLst>
                  <a:path w="143" h="117">
                    <a:moveTo>
                      <a:pt x="137" y="1"/>
                    </a:moveTo>
                    <a:cubicBezTo>
                      <a:pt x="92" y="39"/>
                      <a:pt x="48" y="79"/>
                      <a:pt x="1" y="115"/>
                    </a:cubicBezTo>
                    <a:cubicBezTo>
                      <a:pt x="0" y="116"/>
                      <a:pt x="5" y="117"/>
                      <a:pt x="6" y="116"/>
                    </a:cubicBezTo>
                    <a:cubicBezTo>
                      <a:pt x="52" y="79"/>
                      <a:pt x="97" y="40"/>
                      <a:pt x="141" y="2"/>
                    </a:cubicBezTo>
                    <a:cubicBezTo>
                      <a:pt x="143" y="0"/>
                      <a:pt x="138" y="0"/>
                      <a:pt x="13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 name="Freeform 263"/>
              <p:cNvSpPr>
                <a:spLocks/>
              </p:cNvSpPr>
              <p:nvPr/>
            </p:nvSpPr>
            <p:spPr bwMode="auto">
              <a:xfrm>
                <a:off x="4043363" y="323850"/>
                <a:ext cx="41275" cy="36513"/>
              </a:xfrm>
              <a:custGeom>
                <a:avLst/>
                <a:gdLst>
                  <a:gd name="T0" fmla="*/ 9 w 11"/>
                  <a:gd name="T1" fmla="*/ 9 h 10"/>
                  <a:gd name="T2" fmla="*/ 2 w 11"/>
                  <a:gd name="T3" fmla="*/ 8 h 10"/>
                  <a:gd name="T4" fmla="*/ 3 w 11"/>
                  <a:gd name="T5" fmla="*/ 1 h 10"/>
                  <a:gd name="T6" fmla="*/ 9 w 11"/>
                  <a:gd name="T7" fmla="*/ 2 h 10"/>
                  <a:gd name="T8" fmla="*/ 9 w 11"/>
                  <a:gd name="T9" fmla="*/ 9 h 10"/>
                </a:gdLst>
                <a:ahLst/>
                <a:cxnLst>
                  <a:cxn ang="0">
                    <a:pos x="T0" y="T1"/>
                  </a:cxn>
                  <a:cxn ang="0">
                    <a:pos x="T2" y="T3"/>
                  </a:cxn>
                  <a:cxn ang="0">
                    <a:pos x="T4" y="T5"/>
                  </a:cxn>
                  <a:cxn ang="0">
                    <a:pos x="T6" y="T7"/>
                  </a:cxn>
                  <a:cxn ang="0">
                    <a:pos x="T8" y="T9"/>
                  </a:cxn>
                </a:cxnLst>
                <a:rect l="0" t="0" r="r" b="b"/>
                <a:pathLst>
                  <a:path w="11" h="10">
                    <a:moveTo>
                      <a:pt x="9" y="9"/>
                    </a:moveTo>
                    <a:cubicBezTo>
                      <a:pt x="7" y="10"/>
                      <a:pt x="4" y="10"/>
                      <a:pt x="2" y="8"/>
                    </a:cubicBezTo>
                    <a:cubicBezTo>
                      <a:pt x="0" y="6"/>
                      <a:pt x="1" y="3"/>
                      <a:pt x="3" y="1"/>
                    </a:cubicBezTo>
                    <a:cubicBezTo>
                      <a:pt x="5" y="0"/>
                      <a:pt x="8" y="0"/>
                      <a:pt x="9" y="2"/>
                    </a:cubicBezTo>
                    <a:cubicBezTo>
                      <a:pt x="11" y="4"/>
                      <a:pt x="11" y="7"/>
                      <a:pt x="9" y="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9" name="Freeform 264"/>
              <p:cNvSpPr>
                <a:spLocks/>
              </p:cNvSpPr>
              <p:nvPr/>
            </p:nvSpPr>
            <p:spPr bwMode="auto">
              <a:xfrm>
                <a:off x="4156076" y="474662"/>
                <a:ext cx="93663" cy="179388"/>
              </a:xfrm>
              <a:custGeom>
                <a:avLst/>
                <a:gdLst>
                  <a:gd name="T0" fmla="*/ 23 w 25"/>
                  <a:gd name="T1" fmla="*/ 46 h 48"/>
                  <a:gd name="T2" fmla="*/ 13 w 25"/>
                  <a:gd name="T3" fmla="*/ 2 h 48"/>
                  <a:gd name="T4" fmla="*/ 9 w 25"/>
                  <a:gd name="T5" fmla="*/ 1 h 48"/>
                  <a:gd name="T6" fmla="*/ 19 w 25"/>
                  <a:gd name="T7" fmla="*/ 47 h 48"/>
                  <a:gd name="T8" fmla="*/ 23 w 25"/>
                  <a:gd name="T9" fmla="*/ 46 h 48"/>
                </a:gdLst>
                <a:ahLst/>
                <a:cxnLst>
                  <a:cxn ang="0">
                    <a:pos x="T0" y="T1"/>
                  </a:cxn>
                  <a:cxn ang="0">
                    <a:pos x="T2" y="T3"/>
                  </a:cxn>
                  <a:cxn ang="0">
                    <a:pos x="T4" y="T5"/>
                  </a:cxn>
                  <a:cxn ang="0">
                    <a:pos x="T6" y="T7"/>
                  </a:cxn>
                  <a:cxn ang="0">
                    <a:pos x="T8" y="T9"/>
                  </a:cxn>
                </a:cxnLst>
                <a:rect l="0" t="0" r="r" b="b"/>
                <a:pathLst>
                  <a:path w="25" h="48">
                    <a:moveTo>
                      <a:pt x="23" y="46"/>
                    </a:moveTo>
                    <a:cubicBezTo>
                      <a:pt x="10" y="35"/>
                      <a:pt x="5" y="19"/>
                      <a:pt x="13" y="2"/>
                    </a:cubicBezTo>
                    <a:cubicBezTo>
                      <a:pt x="14" y="1"/>
                      <a:pt x="9" y="0"/>
                      <a:pt x="9" y="1"/>
                    </a:cubicBezTo>
                    <a:cubicBezTo>
                      <a:pt x="0" y="18"/>
                      <a:pt x="5" y="35"/>
                      <a:pt x="19" y="47"/>
                    </a:cubicBezTo>
                    <a:cubicBezTo>
                      <a:pt x="20" y="48"/>
                      <a:pt x="25" y="48"/>
                      <a:pt x="23" y="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0" name="Freeform 265"/>
              <p:cNvSpPr>
                <a:spLocks/>
              </p:cNvSpPr>
              <p:nvPr/>
            </p:nvSpPr>
            <p:spPr bwMode="auto">
              <a:xfrm>
                <a:off x="4098926" y="534987"/>
                <a:ext cx="188913" cy="55563"/>
              </a:xfrm>
              <a:custGeom>
                <a:avLst/>
                <a:gdLst>
                  <a:gd name="T0" fmla="*/ 2 w 50"/>
                  <a:gd name="T1" fmla="*/ 5 h 15"/>
                  <a:gd name="T2" fmla="*/ 49 w 50"/>
                  <a:gd name="T3" fmla="*/ 3 h 15"/>
                  <a:gd name="T4" fmla="*/ 44 w 50"/>
                  <a:gd name="T5" fmla="*/ 1 h 15"/>
                  <a:gd name="T6" fmla="*/ 6 w 50"/>
                  <a:gd name="T7" fmla="*/ 4 h 15"/>
                  <a:gd name="T8" fmla="*/ 2 w 50"/>
                  <a:gd name="T9" fmla="*/ 5 h 15"/>
                </a:gdLst>
                <a:ahLst/>
                <a:cxnLst>
                  <a:cxn ang="0">
                    <a:pos x="T0" y="T1"/>
                  </a:cxn>
                  <a:cxn ang="0">
                    <a:pos x="T2" y="T3"/>
                  </a:cxn>
                  <a:cxn ang="0">
                    <a:pos x="T4" y="T5"/>
                  </a:cxn>
                  <a:cxn ang="0">
                    <a:pos x="T6" y="T7"/>
                  </a:cxn>
                  <a:cxn ang="0">
                    <a:pos x="T8" y="T9"/>
                  </a:cxn>
                </a:cxnLst>
                <a:rect l="0" t="0" r="r" b="b"/>
                <a:pathLst>
                  <a:path w="50" h="15">
                    <a:moveTo>
                      <a:pt x="2" y="5"/>
                    </a:moveTo>
                    <a:cubicBezTo>
                      <a:pt x="18" y="14"/>
                      <a:pt x="35" y="15"/>
                      <a:pt x="49" y="3"/>
                    </a:cubicBezTo>
                    <a:cubicBezTo>
                      <a:pt x="50" y="2"/>
                      <a:pt x="45" y="0"/>
                      <a:pt x="44" y="1"/>
                    </a:cubicBezTo>
                    <a:cubicBezTo>
                      <a:pt x="33" y="11"/>
                      <a:pt x="19" y="12"/>
                      <a:pt x="6" y="4"/>
                    </a:cubicBezTo>
                    <a:cubicBezTo>
                      <a:pt x="5" y="4"/>
                      <a:pt x="0" y="4"/>
                      <a:pt x="2" y="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1" name="Freeform 266"/>
              <p:cNvSpPr>
                <a:spLocks/>
              </p:cNvSpPr>
              <p:nvPr/>
            </p:nvSpPr>
            <p:spPr bwMode="auto">
              <a:xfrm>
                <a:off x="4156076" y="496887"/>
                <a:ext cx="93663" cy="157163"/>
              </a:xfrm>
              <a:custGeom>
                <a:avLst/>
                <a:gdLst>
                  <a:gd name="T0" fmla="*/ 5 w 25"/>
                  <a:gd name="T1" fmla="*/ 40 h 42"/>
                  <a:gd name="T2" fmla="*/ 24 w 25"/>
                  <a:gd name="T3" fmla="*/ 2 h 42"/>
                  <a:gd name="T4" fmla="*/ 19 w 25"/>
                  <a:gd name="T5" fmla="*/ 1 h 42"/>
                  <a:gd name="T6" fmla="*/ 0 w 25"/>
                  <a:gd name="T7" fmla="*/ 40 h 42"/>
                  <a:gd name="T8" fmla="*/ 5 w 25"/>
                  <a:gd name="T9" fmla="*/ 40 h 42"/>
                </a:gdLst>
                <a:ahLst/>
                <a:cxnLst>
                  <a:cxn ang="0">
                    <a:pos x="T0" y="T1"/>
                  </a:cxn>
                  <a:cxn ang="0">
                    <a:pos x="T2" y="T3"/>
                  </a:cxn>
                  <a:cxn ang="0">
                    <a:pos x="T4" y="T5"/>
                  </a:cxn>
                  <a:cxn ang="0">
                    <a:pos x="T6" y="T7"/>
                  </a:cxn>
                  <a:cxn ang="0">
                    <a:pos x="T8" y="T9"/>
                  </a:cxn>
                </a:cxnLst>
                <a:rect l="0" t="0" r="r" b="b"/>
                <a:pathLst>
                  <a:path w="25" h="42">
                    <a:moveTo>
                      <a:pt x="5" y="40"/>
                    </a:moveTo>
                    <a:cubicBezTo>
                      <a:pt x="6" y="26"/>
                      <a:pt x="14" y="11"/>
                      <a:pt x="24" y="2"/>
                    </a:cubicBezTo>
                    <a:cubicBezTo>
                      <a:pt x="25" y="0"/>
                      <a:pt x="20" y="0"/>
                      <a:pt x="19" y="1"/>
                    </a:cubicBezTo>
                    <a:cubicBezTo>
                      <a:pt x="9" y="11"/>
                      <a:pt x="1" y="26"/>
                      <a:pt x="0" y="40"/>
                    </a:cubicBezTo>
                    <a:cubicBezTo>
                      <a:pt x="0" y="42"/>
                      <a:pt x="5" y="41"/>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2" name="Freeform 267"/>
              <p:cNvSpPr>
                <a:spLocks/>
              </p:cNvSpPr>
              <p:nvPr/>
            </p:nvSpPr>
            <p:spPr bwMode="auto">
              <a:xfrm>
                <a:off x="4132263" y="500062"/>
                <a:ext cx="150813" cy="106363"/>
              </a:xfrm>
              <a:custGeom>
                <a:avLst/>
                <a:gdLst>
                  <a:gd name="T0" fmla="*/ 0 w 40"/>
                  <a:gd name="T1" fmla="*/ 1 h 28"/>
                  <a:gd name="T2" fmla="*/ 35 w 40"/>
                  <a:gd name="T3" fmla="*/ 28 h 28"/>
                  <a:gd name="T4" fmla="*/ 36 w 40"/>
                  <a:gd name="T5" fmla="*/ 26 h 28"/>
                  <a:gd name="T6" fmla="*/ 5 w 40"/>
                  <a:gd name="T7" fmla="*/ 1 h 28"/>
                  <a:gd name="T8" fmla="*/ 0 w 40"/>
                  <a:gd name="T9" fmla="*/ 1 h 28"/>
                </a:gdLst>
                <a:ahLst/>
                <a:cxnLst>
                  <a:cxn ang="0">
                    <a:pos x="T0" y="T1"/>
                  </a:cxn>
                  <a:cxn ang="0">
                    <a:pos x="T2" y="T3"/>
                  </a:cxn>
                  <a:cxn ang="0">
                    <a:pos x="T4" y="T5"/>
                  </a:cxn>
                  <a:cxn ang="0">
                    <a:pos x="T6" y="T7"/>
                  </a:cxn>
                  <a:cxn ang="0">
                    <a:pos x="T8" y="T9"/>
                  </a:cxn>
                </a:cxnLst>
                <a:rect l="0" t="0" r="r" b="b"/>
                <a:pathLst>
                  <a:path w="40" h="28">
                    <a:moveTo>
                      <a:pt x="0" y="1"/>
                    </a:moveTo>
                    <a:cubicBezTo>
                      <a:pt x="6" y="16"/>
                      <a:pt x="18" y="27"/>
                      <a:pt x="35" y="28"/>
                    </a:cubicBezTo>
                    <a:cubicBezTo>
                      <a:pt x="37" y="28"/>
                      <a:pt x="40" y="26"/>
                      <a:pt x="36" y="26"/>
                    </a:cubicBezTo>
                    <a:cubicBezTo>
                      <a:pt x="21" y="25"/>
                      <a:pt x="10" y="14"/>
                      <a:pt x="5" y="1"/>
                    </a:cubicBezTo>
                    <a:cubicBezTo>
                      <a:pt x="5" y="0"/>
                      <a:pt x="0" y="0"/>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3" name="Freeform 268"/>
              <p:cNvSpPr>
                <a:spLocks/>
              </p:cNvSpPr>
              <p:nvPr/>
            </p:nvSpPr>
            <p:spPr bwMode="auto">
              <a:xfrm>
                <a:off x="3525838" y="571500"/>
                <a:ext cx="671513" cy="214313"/>
              </a:xfrm>
              <a:custGeom>
                <a:avLst/>
                <a:gdLst>
                  <a:gd name="T0" fmla="*/ 172 w 178"/>
                  <a:gd name="T1" fmla="*/ 1 h 57"/>
                  <a:gd name="T2" fmla="*/ 3 w 178"/>
                  <a:gd name="T3" fmla="*/ 55 h 57"/>
                  <a:gd name="T4" fmla="*/ 6 w 178"/>
                  <a:gd name="T5" fmla="*/ 56 h 57"/>
                  <a:gd name="T6" fmla="*/ 175 w 178"/>
                  <a:gd name="T7" fmla="*/ 2 h 57"/>
                  <a:gd name="T8" fmla="*/ 172 w 178"/>
                  <a:gd name="T9" fmla="*/ 1 h 57"/>
                </a:gdLst>
                <a:ahLst/>
                <a:cxnLst>
                  <a:cxn ang="0">
                    <a:pos x="T0" y="T1"/>
                  </a:cxn>
                  <a:cxn ang="0">
                    <a:pos x="T2" y="T3"/>
                  </a:cxn>
                  <a:cxn ang="0">
                    <a:pos x="T4" y="T5"/>
                  </a:cxn>
                  <a:cxn ang="0">
                    <a:pos x="T6" y="T7"/>
                  </a:cxn>
                  <a:cxn ang="0">
                    <a:pos x="T8" y="T9"/>
                  </a:cxn>
                </a:cxnLst>
                <a:rect l="0" t="0" r="r" b="b"/>
                <a:pathLst>
                  <a:path w="178" h="57">
                    <a:moveTo>
                      <a:pt x="172" y="1"/>
                    </a:moveTo>
                    <a:cubicBezTo>
                      <a:pt x="116" y="19"/>
                      <a:pt x="60" y="39"/>
                      <a:pt x="3" y="55"/>
                    </a:cubicBezTo>
                    <a:cubicBezTo>
                      <a:pt x="0" y="56"/>
                      <a:pt x="4" y="57"/>
                      <a:pt x="6" y="56"/>
                    </a:cubicBezTo>
                    <a:cubicBezTo>
                      <a:pt x="63" y="40"/>
                      <a:pt x="119" y="21"/>
                      <a:pt x="175" y="2"/>
                    </a:cubicBezTo>
                    <a:cubicBezTo>
                      <a:pt x="178" y="1"/>
                      <a:pt x="173" y="0"/>
                      <a:pt x="17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4" name="Freeform 269"/>
              <p:cNvSpPr>
                <a:spLocks/>
              </p:cNvSpPr>
              <p:nvPr/>
            </p:nvSpPr>
            <p:spPr bwMode="auto">
              <a:xfrm>
                <a:off x="4170363" y="552450"/>
                <a:ext cx="41275" cy="42863"/>
              </a:xfrm>
              <a:custGeom>
                <a:avLst/>
                <a:gdLst>
                  <a:gd name="T0" fmla="*/ 7 w 11"/>
                  <a:gd name="T1" fmla="*/ 10 h 11"/>
                  <a:gd name="T2" fmla="*/ 1 w 11"/>
                  <a:gd name="T3" fmla="*/ 7 h 11"/>
                  <a:gd name="T4" fmla="*/ 4 w 11"/>
                  <a:gd name="T5" fmla="*/ 1 h 11"/>
                  <a:gd name="T6" fmla="*/ 10 w 11"/>
                  <a:gd name="T7" fmla="*/ 4 h 11"/>
                  <a:gd name="T8" fmla="*/ 7 w 11"/>
                  <a:gd name="T9" fmla="*/ 10 h 11"/>
                </a:gdLst>
                <a:ahLst/>
                <a:cxnLst>
                  <a:cxn ang="0">
                    <a:pos x="T0" y="T1"/>
                  </a:cxn>
                  <a:cxn ang="0">
                    <a:pos x="T2" y="T3"/>
                  </a:cxn>
                  <a:cxn ang="0">
                    <a:pos x="T4" y="T5"/>
                  </a:cxn>
                  <a:cxn ang="0">
                    <a:pos x="T6" y="T7"/>
                  </a:cxn>
                  <a:cxn ang="0">
                    <a:pos x="T8" y="T9"/>
                  </a:cxn>
                </a:cxnLst>
                <a:rect l="0" t="0" r="r" b="b"/>
                <a:pathLst>
                  <a:path w="11" h="11">
                    <a:moveTo>
                      <a:pt x="7" y="10"/>
                    </a:moveTo>
                    <a:cubicBezTo>
                      <a:pt x="4" y="11"/>
                      <a:pt x="2" y="9"/>
                      <a:pt x="1" y="7"/>
                    </a:cubicBezTo>
                    <a:cubicBezTo>
                      <a:pt x="0" y="4"/>
                      <a:pt x="2" y="1"/>
                      <a:pt x="4" y="1"/>
                    </a:cubicBezTo>
                    <a:cubicBezTo>
                      <a:pt x="7" y="0"/>
                      <a:pt x="9" y="1"/>
                      <a:pt x="10" y="4"/>
                    </a:cubicBezTo>
                    <a:cubicBezTo>
                      <a:pt x="11" y="6"/>
                      <a:pt x="9" y="9"/>
                      <a:pt x="7"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5" name="Freeform 270"/>
              <p:cNvSpPr>
                <a:spLocks/>
              </p:cNvSpPr>
              <p:nvPr/>
            </p:nvSpPr>
            <p:spPr bwMode="auto">
              <a:xfrm>
                <a:off x="4362451" y="744537"/>
                <a:ext cx="84138" cy="185738"/>
              </a:xfrm>
              <a:custGeom>
                <a:avLst/>
                <a:gdLst>
                  <a:gd name="T0" fmla="*/ 14 w 22"/>
                  <a:gd name="T1" fmla="*/ 47 h 49"/>
                  <a:gd name="T2" fmla="*/ 21 w 22"/>
                  <a:gd name="T3" fmla="*/ 3 h 49"/>
                  <a:gd name="T4" fmla="*/ 17 w 22"/>
                  <a:gd name="T5" fmla="*/ 1 h 49"/>
                  <a:gd name="T6" fmla="*/ 9 w 22"/>
                  <a:gd name="T7" fmla="*/ 47 h 49"/>
                  <a:gd name="T8" fmla="*/ 14 w 22"/>
                  <a:gd name="T9" fmla="*/ 47 h 49"/>
                </a:gdLst>
                <a:ahLst/>
                <a:cxnLst>
                  <a:cxn ang="0">
                    <a:pos x="T0" y="T1"/>
                  </a:cxn>
                  <a:cxn ang="0">
                    <a:pos x="T2" y="T3"/>
                  </a:cxn>
                  <a:cxn ang="0">
                    <a:pos x="T4" y="T5"/>
                  </a:cxn>
                  <a:cxn ang="0">
                    <a:pos x="T6" y="T7"/>
                  </a:cxn>
                  <a:cxn ang="0">
                    <a:pos x="T8" y="T9"/>
                  </a:cxn>
                </a:cxnLst>
                <a:rect l="0" t="0" r="r" b="b"/>
                <a:pathLst>
                  <a:path w="22" h="49">
                    <a:moveTo>
                      <a:pt x="14" y="47"/>
                    </a:moveTo>
                    <a:cubicBezTo>
                      <a:pt x="5" y="31"/>
                      <a:pt x="7" y="15"/>
                      <a:pt x="21" y="3"/>
                    </a:cubicBezTo>
                    <a:cubicBezTo>
                      <a:pt x="22" y="2"/>
                      <a:pt x="18" y="0"/>
                      <a:pt x="17" y="1"/>
                    </a:cubicBezTo>
                    <a:cubicBezTo>
                      <a:pt x="2" y="14"/>
                      <a:pt x="0" y="31"/>
                      <a:pt x="9" y="47"/>
                    </a:cubicBezTo>
                    <a:cubicBezTo>
                      <a:pt x="10" y="49"/>
                      <a:pt x="14" y="49"/>
                      <a:pt x="14" y="4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6" name="Freeform 271"/>
              <p:cNvSpPr>
                <a:spLocks/>
              </p:cNvSpPr>
              <p:nvPr/>
            </p:nvSpPr>
            <p:spPr bwMode="auto">
              <a:xfrm>
                <a:off x="4318001" y="782637"/>
                <a:ext cx="176213" cy="79375"/>
              </a:xfrm>
              <a:custGeom>
                <a:avLst/>
                <a:gdLst>
                  <a:gd name="T0" fmla="*/ 1 w 47"/>
                  <a:gd name="T1" fmla="*/ 1 h 21"/>
                  <a:gd name="T2" fmla="*/ 46 w 47"/>
                  <a:gd name="T3" fmla="*/ 15 h 21"/>
                  <a:gd name="T4" fmla="*/ 42 w 47"/>
                  <a:gd name="T5" fmla="*/ 13 h 21"/>
                  <a:gd name="T6" fmla="*/ 6 w 47"/>
                  <a:gd name="T7" fmla="*/ 1 h 21"/>
                  <a:gd name="T8" fmla="*/ 1 w 47"/>
                  <a:gd name="T9" fmla="*/ 1 h 21"/>
                </a:gdLst>
                <a:ahLst/>
                <a:cxnLst>
                  <a:cxn ang="0">
                    <a:pos x="T0" y="T1"/>
                  </a:cxn>
                  <a:cxn ang="0">
                    <a:pos x="T2" y="T3"/>
                  </a:cxn>
                  <a:cxn ang="0">
                    <a:pos x="T4" y="T5"/>
                  </a:cxn>
                  <a:cxn ang="0">
                    <a:pos x="T6" y="T7"/>
                  </a:cxn>
                  <a:cxn ang="0">
                    <a:pos x="T8" y="T9"/>
                  </a:cxn>
                </a:cxnLst>
                <a:rect l="0" t="0" r="r" b="b"/>
                <a:pathLst>
                  <a:path w="47" h="21">
                    <a:moveTo>
                      <a:pt x="1" y="1"/>
                    </a:moveTo>
                    <a:cubicBezTo>
                      <a:pt x="12" y="16"/>
                      <a:pt x="29" y="21"/>
                      <a:pt x="46" y="15"/>
                    </a:cubicBezTo>
                    <a:cubicBezTo>
                      <a:pt x="47" y="15"/>
                      <a:pt x="43" y="13"/>
                      <a:pt x="42" y="13"/>
                    </a:cubicBezTo>
                    <a:cubicBezTo>
                      <a:pt x="27" y="18"/>
                      <a:pt x="15" y="13"/>
                      <a:pt x="6" y="1"/>
                    </a:cubicBezTo>
                    <a:cubicBezTo>
                      <a:pt x="5" y="0"/>
                      <a:pt x="0" y="0"/>
                      <a:pt x="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7" name="Freeform 272"/>
              <p:cNvSpPr>
                <a:spLocks/>
              </p:cNvSpPr>
              <p:nvPr/>
            </p:nvSpPr>
            <p:spPr bwMode="auto">
              <a:xfrm>
                <a:off x="4332288" y="782637"/>
                <a:ext cx="147638" cy="117475"/>
              </a:xfrm>
              <a:custGeom>
                <a:avLst/>
                <a:gdLst>
                  <a:gd name="T0" fmla="*/ 5 w 39"/>
                  <a:gd name="T1" fmla="*/ 30 h 31"/>
                  <a:gd name="T2" fmla="*/ 36 w 39"/>
                  <a:gd name="T3" fmla="*/ 1 h 31"/>
                  <a:gd name="T4" fmla="*/ 32 w 39"/>
                  <a:gd name="T5" fmla="*/ 0 h 31"/>
                  <a:gd name="T6" fmla="*/ 0 w 39"/>
                  <a:gd name="T7" fmla="*/ 30 h 31"/>
                  <a:gd name="T8" fmla="*/ 5 w 39"/>
                  <a:gd name="T9" fmla="*/ 30 h 31"/>
                </a:gdLst>
                <a:ahLst/>
                <a:cxnLst>
                  <a:cxn ang="0">
                    <a:pos x="T0" y="T1"/>
                  </a:cxn>
                  <a:cxn ang="0">
                    <a:pos x="T2" y="T3"/>
                  </a:cxn>
                  <a:cxn ang="0">
                    <a:pos x="T4" y="T5"/>
                  </a:cxn>
                  <a:cxn ang="0">
                    <a:pos x="T6" y="T7"/>
                  </a:cxn>
                  <a:cxn ang="0">
                    <a:pos x="T8" y="T9"/>
                  </a:cxn>
                </a:cxnLst>
                <a:rect l="0" t="0" r="r" b="b"/>
                <a:pathLst>
                  <a:path w="39" h="31">
                    <a:moveTo>
                      <a:pt x="5" y="30"/>
                    </a:moveTo>
                    <a:cubicBezTo>
                      <a:pt x="11" y="18"/>
                      <a:pt x="24" y="7"/>
                      <a:pt x="36" y="1"/>
                    </a:cubicBezTo>
                    <a:cubicBezTo>
                      <a:pt x="39" y="0"/>
                      <a:pt x="34" y="0"/>
                      <a:pt x="32" y="0"/>
                    </a:cubicBezTo>
                    <a:cubicBezTo>
                      <a:pt x="20" y="6"/>
                      <a:pt x="6" y="17"/>
                      <a:pt x="0" y="30"/>
                    </a:cubicBezTo>
                    <a:cubicBezTo>
                      <a:pt x="0" y="31"/>
                      <a:pt x="5" y="31"/>
                      <a:pt x="5"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8" name="Freeform 273"/>
              <p:cNvSpPr>
                <a:spLocks/>
              </p:cNvSpPr>
              <p:nvPr/>
            </p:nvSpPr>
            <p:spPr bwMode="auto">
              <a:xfrm>
                <a:off x="4362451" y="749300"/>
                <a:ext cx="106363" cy="146050"/>
              </a:xfrm>
              <a:custGeom>
                <a:avLst/>
                <a:gdLst>
                  <a:gd name="T0" fmla="*/ 1 w 28"/>
                  <a:gd name="T1" fmla="*/ 2 h 39"/>
                  <a:gd name="T2" fmla="*/ 22 w 28"/>
                  <a:gd name="T3" fmla="*/ 38 h 39"/>
                  <a:gd name="T4" fmla="*/ 26 w 28"/>
                  <a:gd name="T5" fmla="*/ 37 h 39"/>
                  <a:gd name="T6" fmla="*/ 6 w 28"/>
                  <a:gd name="T7" fmla="*/ 1 h 39"/>
                  <a:gd name="T8" fmla="*/ 1 w 28"/>
                  <a:gd name="T9" fmla="*/ 2 h 39"/>
                </a:gdLst>
                <a:ahLst/>
                <a:cxnLst>
                  <a:cxn ang="0">
                    <a:pos x="T0" y="T1"/>
                  </a:cxn>
                  <a:cxn ang="0">
                    <a:pos x="T2" y="T3"/>
                  </a:cxn>
                  <a:cxn ang="0">
                    <a:pos x="T4" y="T5"/>
                  </a:cxn>
                  <a:cxn ang="0">
                    <a:pos x="T6" y="T7"/>
                  </a:cxn>
                  <a:cxn ang="0">
                    <a:pos x="T8" y="T9"/>
                  </a:cxn>
                </a:cxnLst>
                <a:rect l="0" t="0" r="r" b="b"/>
                <a:pathLst>
                  <a:path w="28" h="39">
                    <a:moveTo>
                      <a:pt x="1" y="2"/>
                    </a:moveTo>
                    <a:cubicBezTo>
                      <a:pt x="0" y="17"/>
                      <a:pt x="8" y="32"/>
                      <a:pt x="22" y="38"/>
                    </a:cubicBezTo>
                    <a:cubicBezTo>
                      <a:pt x="24" y="39"/>
                      <a:pt x="28" y="38"/>
                      <a:pt x="26" y="37"/>
                    </a:cubicBezTo>
                    <a:cubicBezTo>
                      <a:pt x="12" y="31"/>
                      <a:pt x="5" y="16"/>
                      <a:pt x="6" y="1"/>
                    </a:cubicBezTo>
                    <a:cubicBezTo>
                      <a:pt x="6" y="0"/>
                      <a:pt x="1"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9" name="Freeform 274"/>
              <p:cNvSpPr>
                <a:spLocks/>
              </p:cNvSpPr>
              <p:nvPr/>
            </p:nvSpPr>
            <p:spPr bwMode="auto">
              <a:xfrm>
                <a:off x="3609976" y="760412"/>
                <a:ext cx="787400" cy="79375"/>
              </a:xfrm>
              <a:custGeom>
                <a:avLst/>
                <a:gdLst>
                  <a:gd name="T0" fmla="*/ 206 w 209"/>
                  <a:gd name="T1" fmla="*/ 19 h 21"/>
                  <a:gd name="T2" fmla="*/ 5 w 209"/>
                  <a:gd name="T3" fmla="*/ 0 h 21"/>
                  <a:gd name="T4" fmla="*/ 3 w 209"/>
                  <a:gd name="T5" fmla="*/ 2 h 21"/>
                  <a:gd name="T6" fmla="*/ 204 w 209"/>
                  <a:gd name="T7" fmla="*/ 21 h 21"/>
                  <a:gd name="T8" fmla="*/ 206 w 209"/>
                  <a:gd name="T9" fmla="*/ 19 h 21"/>
                </a:gdLst>
                <a:ahLst/>
                <a:cxnLst>
                  <a:cxn ang="0">
                    <a:pos x="T0" y="T1"/>
                  </a:cxn>
                  <a:cxn ang="0">
                    <a:pos x="T2" y="T3"/>
                  </a:cxn>
                  <a:cxn ang="0">
                    <a:pos x="T4" y="T5"/>
                  </a:cxn>
                  <a:cxn ang="0">
                    <a:pos x="T6" y="T7"/>
                  </a:cxn>
                  <a:cxn ang="0">
                    <a:pos x="T8" y="T9"/>
                  </a:cxn>
                </a:cxnLst>
                <a:rect l="0" t="0" r="r" b="b"/>
                <a:pathLst>
                  <a:path w="209" h="21">
                    <a:moveTo>
                      <a:pt x="206" y="19"/>
                    </a:moveTo>
                    <a:cubicBezTo>
                      <a:pt x="139" y="15"/>
                      <a:pt x="72" y="7"/>
                      <a:pt x="5" y="0"/>
                    </a:cubicBezTo>
                    <a:cubicBezTo>
                      <a:pt x="4" y="0"/>
                      <a:pt x="0" y="2"/>
                      <a:pt x="3" y="2"/>
                    </a:cubicBezTo>
                    <a:cubicBezTo>
                      <a:pt x="70" y="9"/>
                      <a:pt x="137" y="17"/>
                      <a:pt x="204" y="21"/>
                    </a:cubicBezTo>
                    <a:cubicBezTo>
                      <a:pt x="207" y="21"/>
                      <a:pt x="209" y="19"/>
                      <a:pt x="20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0" name="Freeform 275"/>
              <p:cNvSpPr>
                <a:spLocks/>
              </p:cNvSpPr>
              <p:nvPr/>
            </p:nvSpPr>
            <p:spPr bwMode="auto">
              <a:xfrm>
                <a:off x="4373563" y="815975"/>
                <a:ext cx="38100" cy="38100"/>
              </a:xfrm>
              <a:custGeom>
                <a:avLst/>
                <a:gdLst>
                  <a:gd name="T0" fmla="*/ 5 w 10"/>
                  <a:gd name="T1" fmla="*/ 10 h 10"/>
                  <a:gd name="T2" fmla="*/ 1 w 10"/>
                  <a:gd name="T3" fmla="*/ 5 h 10"/>
                  <a:gd name="T4" fmla="*/ 6 w 10"/>
                  <a:gd name="T5" fmla="*/ 0 h 10"/>
                  <a:gd name="T6" fmla="*/ 10 w 10"/>
                  <a:gd name="T7" fmla="*/ 6 h 10"/>
                  <a:gd name="T8" fmla="*/ 5 w 10"/>
                  <a:gd name="T9" fmla="*/ 10 h 10"/>
                </a:gdLst>
                <a:ahLst/>
                <a:cxnLst>
                  <a:cxn ang="0">
                    <a:pos x="T0" y="T1"/>
                  </a:cxn>
                  <a:cxn ang="0">
                    <a:pos x="T2" y="T3"/>
                  </a:cxn>
                  <a:cxn ang="0">
                    <a:pos x="T4" y="T5"/>
                  </a:cxn>
                  <a:cxn ang="0">
                    <a:pos x="T6" y="T7"/>
                  </a:cxn>
                  <a:cxn ang="0">
                    <a:pos x="T8" y="T9"/>
                  </a:cxn>
                </a:cxnLst>
                <a:rect l="0" t="0" r="r" b="b"/>
                <a:pathLst>
                  <a:path w="10" h="10">
                    <a:moveTo>
                      <a:pt x="5" y="10"/>
                    </a:moveTo>
                    <a:cubicBezTo>
                      <a:pt x="2" y="10"/>
                      <a:pt x="0" y="7"/>
                      <a:pt x="1" y="5"/>
                    </a:cubicBezTo>
                    <a:cubicBezTo>
                      <a:pt x="1" y="2"/>
                      <a:pt x="3" y="0"/>
                      <a:pt x="6" y="0"/>
                    </a:cubicBezTo>
                    <a:cubicBezTo>
                      <a:pt x="8" y="1"/>
                      <a:pt x="10" y="3"/>
                      <a:pt x="10" y="6"/>
                    </a:cubicBezTo>
                    <a:cubicBezTo>
                      <a:pt x="10" y="8"/>
                      <a:pt x="7" y="10"/>
                      <a:pt x="5"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1" name="Freeform 276"/>
              <p:cNvSpPr>
                <a:spLocks/>
              </p:cNvSpPr>
              <p:nvPr/>
            </p:nvSpPr>
            <p:spPr bwMode="auto">
              <a:xfrm>
                <a:off x="4260851" y="1050925"/>
                <a:ext cx="117475" cy="157163"/>
              </a:xfrm>
              <a:custGeom>
                <a:avLst/>
                <a:gdLst>
                  <a:gd name="T0" fmla="*/ 7 w 31"/>
                  <a:gd name="T1" fmla="*/ 41 h 42"/>
                  <a:gd name="T2" fmla="*/ 30 w 31"/>
                  <a:gd name="T3" fmla="*/ 2 h 42"/>
                  <a:gd name="T4" fmla="*/ 26 w 31"/>
                  <a:gd name="T5" fmla="*/ 0 h 42"/>
                  <a:gd name="T6" fmla="*/ 2 w 31"/>
                  <a:gd name="T7" fmla="*/ 40 h 42"/>
                  <a:gd name="T8" fmla="*/ 7 w 31"/>
                  <a:gd name="T9" fmla="*/ 41 h 42"/>
                </a:gdLst>
                <a:ahLst/>
                <a:cxnLst>
                  <a:cxn ang="0">
                    <a:pos x="T0" y="T1"/>
                  </a:cxn>
                  <a:cxn ang="0">
                    <a:pos x="T2" y="T3"/>
                  </a:cxn>
                  <a:cxn ang="0">
                    <a:pos x="T4" y="T5"/>
                  </a:cxn>
                  <a:cxn ang="0">
                    <a:pos x="T6" y="T7"/>
                  </a:cxn>
                  <a:cxn ang="0">
                    <a:pos x="T8" y="T9"/>
                  </a:cxn>
                </a:cxnLst>
                <a:rect l="0" t="0" r="r" b="b"/>
                <a:pathLst>
                  <a:path w="31" h="42">
                    <a:moveTo>
                      <a:pt x="7" y="41"/>
                    </a:moveTo>
                    <a:cubicBezTo>
                      <a:pt x="5" y="23"/>
                      <a:pt x="12" y="8"/>
                      <a:pt x="30" y="2"/>
                    </a:cubicBezTo>
                    <a:cubicBezTo>
                      <a:pt x="31" y="1"/>
                      <a:pt x="27" y="0"/>
                      <a:pt x="26" y="0"/>
                    </a:cubicBezTo>
                    <a:cubicBezTo>
                      <a:pt x="8" y="6"/>
                      <a:pt x="0" y="22"/>
                      <a:pt x="2" y="40"/>
                    </a:cubicBezTo>
                    <a:cubicBezTo>
                      <a:pt x="2" y="42"/>
                      <a:pt x="7" y="42"/>
                      <a:pt x="7"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2" name="Freeform 277"/>
              <p:cNvSpPr>
                <a:spLocks/>
              </p:cNvSpPr>
              <p:nvPr/>
            </p:nvSpPr>
            <p:spPr bwMode="auto">
              <a:xfrm>
                <a:off x="4246563" y="1042988"/>
                <a:ext cx="150813" cy="109538"/>
              </a:xfrm>
              <a:custGeom>
                <a:avLst/>
                <a:gdLst>
                  <a:gd name="T0" fmla="*/ 0 w 40"/>
                  <a:gd name="T1" fmla="*/ 2 h 29"/>
                  <a:gd name="T2" fmla="*/ 37 w 40"/>
                  <a:gd name="T3" fmla="*/ 29 h 29"/>
                  <a:gd name="T4" fmla="*/ 35 w 40"/>
                  <a:gd name="T5" fmla="*/ 27 h 29"/>
                  <a:gd name="T6" fmla="*/ 5 w 40"/>
                  <a:gd name="T7" fmla="*/ 2 h 29"/>
                  <a:gd name="T8" fmla="*/ 0 w 40"/>
                  <a:gd name="T9" fmla="*/ 2 h 29"/>
                </a:gdLst>
                <a:ahLst/>
                <a:cxnLst>
                  <a:cxn ang="0">
                    <a:pos x="T0" y="T1"/>
                  </a:cxn>
                  <a:cxn ang="0">
                    <a:pos x="T2" y="T3"/>
                  </a:cxn>
                  <a:cxn ang="0">
                    <a:pos x="T4" y="T5"/>
                  </a:cxn>
                  <a:cxn ang="0">
                    <a:pos x="T6" y="T7"/>
                  </a:cxn>
                  <a:cxn ang="0">
                    <a:pos x="T8" y="T9"/>
                  </a:cxn>
                </a:cxnLst>
                <a:rect l="0" t="0" r="r" b="b"/>
                <a:pathLst>
                  <a:path w="40" h="29">
                    <a:moveTo>
                      <a:pt x="0" y="2"/>
                    </a:moveTo>
                    <a:cubicBezTo>
                      <a:pt x="5" y="19"/>
                      <a:pt x="19" y="29"/>
                      <a:pt x="37" y="29"/>
                    </a:cubicBezTo>
                    <a:cubicBezTo>
                      <a:pt x="40" y="29"/>
                      <a:pt x="36" y="27"/>
                      <a:pt x="35" y="27"/>
                    </a:cubicBezTo>
                    <a:cubicBezTo>
                      <a:pt x="19" y="27"/>
                      <a:pt x="9" y="16"/>
                      <a:pt x="5" y="2"/>
                    </a:cubicBezTo>
                    <a:cubicBezTo>
                      <a:pt x="5" y="1"/>
                      <a:pt x="0" y="0"/>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3" name="Freeform 278"/>
              <p:cNvSpPr>
                <a:spLocks/>
              </p:cNvSpPr>
              <p:nvPr/>
            </p:nvSpPr>
            <p:spPr bwMode="auto">
              <a:xfrm>
                <a:off x="4216401" y="1087438"/>
                <a:ext cx="176213" cy="71438"/>
              </a:xfrm>
              <a:custGeom>
                <a:avLst/>
                <a:gdLst>
                  <a:gd name="T0" fmla="*/ 6 w 47"/>
                  <a:gd name="T1" fmla="*/ 18 h 19"/>
                  <a:gd name="T2" fmla="*/ 44 w 47"/>
                  <a:gd name="T3" fmla="*/ 3 h 19"/>
                  <a:gd name="T4" fmla="*/ 43 w 47"/>
                  <a:gd name="T5" fmla="*/ 1 h 19"/>
                  <a:gd name="T6" fmla="*/ 2 w 47"/>
                  <a:gd name="T7" fmla="*/ 18 h 19"/>
                  <a:gd name="T8" fmla="*/ 6 w 47"/>
                  <a:gd name="T9" fmla="*/ 18 h 19"/>
                </a:gdLst>
                <a:ahLst/>
                <a:cxnLst>
                  <a:cxn ang="0">
                    <a:pos x="T0" y="T1"/>
                  </a:cxn>
                  <a:cxn ang="0">
                    <a:pos x="T2" y="T3"/>
                  </a:cxn>
                  <a:cxn ang="0">
                    <a:pos x="T4" y="T5"/>
                  </a:cxn>
                  <a:cxn ang="0">
                    <a:pos x="T6" y="T7"/>
                  </a:cxn>
                  <a:cxn ang="0">
                    <a:pos x="T8" y="T9"/>
                  </a:cxn>
                </a:cxnLst>
                <a:rect l="0" t="0" r="r" b="b"/>
                <a:pathLst>
                  <a:path w="47" h="19">
                    <a:moveTo>
                      <a:pt x="6" y="18"/>
                    </a:moveTo>
                    <a:cubicBezTo>
                      <a:pt x="16" y="9"/>
                      <a:pt x="31" y="4"/>
                      <a:pt x="44" y="3"/>
                    </a:cubicBezTo>
                    <a:cubicBezTo>
                      <a:pt x="47" y="3"/>
                      <a:pt x="46" y="0"/>
                      <a:pt x="43" y="1"/>
                    </a:cubicBezTo>
                    <a:cubicBezTo>
                      <a:pt x="29" y="2"/>
                      <a:pt x="12" y="8"/>
                      <a:pt x="2" y="18"/>
                    </a:cubicBezTo>
                    <a:cubicBezTo>
                      <a:pt x="0" y="19"/>
                      <a:pt x="5" y="19"/>
                      <a:pt x="6" y="1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4" name="Freeform 279"/>
              <p:cNvSpPr>
                <a:spLocks/>
              </p:cNvSpPr>
              <p:nvPr/>
            </p:nvSpPr>
            <p:spPr bwMode="auto">
              <a:xfrm>
                <a:off x="4276726" y="1027113"/>
                <a:ext cx="71438" cy="166688"/>
              </a:xfrm>
              <a:custGeom>
                <a:avLst/>
                <a:gdLst>
                  <a:gd name="T0" fmla="*/ 6 w 19"/>
                  <a:gd name="T1" fmla="*/ 2 h 44"/>
                  <a:gd name="T2" fmla="*/ 13 w 19"/>
                  <a:gd name="T3" fmla="*/ 43 h 44"/>
                  <a:gd name="T4" fmla="*/ 18 w 19"/>
                  <a:gd name="T5" fmla="*/ 42 h 44"/>
                  <a:gd name="T6" fmla="*/ 11 w 19"/>
                  <a:gd name="T7" fmla="*/ 2 h 44"/>
                  <a:gd name="T8" fmla="*/ 6 w 19"/>
                  <a:gd name="T9" fmla="*/ 2 h 44"/>
                </a:gdLst>
                <a:ahLst/>
                <a:cxnLst>
                  <a:cxn ang="0">
                    <a:pos x="T0" y="T1"/>
                  </a:cxn>
                  <a:cxn ang="0">
                    <a:pos x="T2" y="T3"/>
                  </a:cxn>
                  <a:cxn ang="0">
                    <a:pos x="T4" y="T5"/>
                  </a:cxn>
                  <a:cxn ang="0">
                    <a:pos x="T6" y="T7"/>
                  </a:cxn>
                  <a:cxn ang="0">
                    <a:pos x="T8" y="T9"/>
                  </a:cxn>
                </a:cxnLst>
                <a:rect l="0" t="0" r="r" b="b"/>
                <a:pathLst>
                  <a:path w="19" h="44">
                    <a:moveTo>
                      <a:pt x="6" y="2"/>
                    </a:moveTo>
                    <a:cubicBezTo>
                      <a:pt x="0" y="16"/>
                      <a:pt x="2" y="32"/>
                      <a:pt x="13" y="43"/>
                    </a:cubicBezTo>
                    <a:cubicBezTo>
                      <a:pt x="15" y="44"/>
                      <a:pt x="19" y="43"/>
                      <a:pt x="18" y="42"/>
                    </a:cubicBezTo>
                    <a:cubicBezTo>
                      <a:pt x="7" y="32"/>
                      <a:pt x="5" y="16"/>
                      <a:pt x="11" y="2"/>
                    </a:cubicBezTo>
                    <a:cubicBezTo>
                      <a:pt x="12" y="1"/>
                      <a:pt x="7" y="0"/>
                      <a:pt x="6"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5" name="Freeform 280"/>
              <p:cNvSpPr>
                <a:spLocks/>
              </p:cNvSpPr>
              <p:nvPr/>
            </p:nvSpPr>
            <p:spPr bwMode="auto">
              <a:xfrm>
                <a:off x="3665538" y="831850"/>
                <a:ext cx="636588" cy="285750"/>
              </a:xfrm>
              <a:custGeom>
                <a:avLst/>
                <a:gdLst>
                  <a:gd name="T0" fmla="*/ 167 w 169"/>
                  <a:gd name="T1" fmla="*/ 74 h 76"/>
                  <a:gd name="T2" fmla="*/ 6 w 169"/>
                  <a:gd name="T3" fmla="*/ 0 h 76"/>
                  <a:gd name="T4" fmla="*/ 1 w 169"/>
                  <a:gd name="T5" fmla="*/ 2 h 76"/>
                  <a:gd name="T6" fmla="*/ 163 w 169"/>
                  <a:gd name="T7" fmla="*/ 75 h 76"/>
                  <a:gd name="T8" fmla="*/ 167 w 169"/>
                  <a:gd name="T9" fmla="*/ 74 h 76"/>
                </a:gdLst>
                <a:ahLst/>
                <a:cxnLst>
                  <a:cxn ang="0">
                    <a:pos x="T0" y="T1"/>
                  </a:cxn>
                  <a:cxn ang="0">
                    <a:pos x="T2" y="T3"/>
                  </a:cxn>
                  <a:cxn ang="0">
                    <a:pos x="T4" y="T5"/>
                  </a:cxn>
                  <a:cxn ang="0">
                    <a:pos x="T6" y="T7"/>
                  </a:cxn>
                  <a:cxn ang="0">
                    <a:pos x="T8" y="T9"/>
                  </a:cxn>
                </a:cxnLst>
                <a:rect l="0" t="0" r="r" b="b"/>
                <a:pathLst>
                  <a:path w="169" h="76">
                    <a:moveTo>
                      <a:pt x="167" y="74"/>
                    </a:moveTo>
                    <a:cubicBezTo>
                      <a:pt x="113" y="50"/>
                      <a:pt x="59" y="27"/>
                      <a:pt x="6" y="0"/>
                    </a:cubicBezTo>
                    <a:cubicBezTo>
                      <a:pt x="5" y="0"/>
                      <a:pt x="0" y="1"/>
                      <a:pt x="1" y="2"/>
                    </a:cubicBezTo>
                    <a:cubicBezTo>
                      <a:pt x="54" y="28"/>
                      <a:pt x="109" y="51"/>
                      <a:pt x="163" y="75"/>
                    </a:cubicBezTo>
                    <a:cubicBezTo>
                      <a:pt x="164" y="76"/>
                      <a:pt x="169" y="75"/>
                      <a:pt x="167" y="7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6" name="Freeform 281"/>
              <p:cNvSpPr>
                <a:spLocks/>
              </p:cNvSpPr>
              <p:nvPr/>
            </p:nvSpPr>
            <p:spPr bwMode="auto">
              <a:xfrm>
                <a:off x="4279901" y="1095375"/>
                <a:ext cx="38100" cy="41275"/>
              </a:xfrm>
              <a:custGeom>
                <a:avLst/>
                <a:gdLst>
                  <a:gd name="T0" fmla="*/ 3 w 10"/>
                  <a:gd name="T1" fmla="*/ 10 h 11"/>
                  <a:gd name="T2" fmla="*/ 1 w 10"/>
                  <a:gd name="T3" fmla="*/ 4 h 11"/>
                  <a:gd name="T4" fmla="*/ 7 w 10"/>
                  <a:gd name="T5" fmla="*/ 2 h 11"/>
                  <a:gd name="T6" fmla="*/ 9 w 10"/>
                  <a:gd name="T7" fmla="*/ 8 h 11"/>
                  <a:gd name="T8" fmla="*/ 3 w 10"/>
                  <a:gd name="T9" fmla="*/ 10 h 11"/>
                </a:gdLst>
                <a:ahLst/>
                <a:cxnLst>
                  <a:cxn ang="0">
                    <a:pos x="T0" y="T1"/>
                  </a:cxn>
                  <a:cxn ang="0">
                    <a:pos x="T2" y="T3"/>
                  </a:cxn>
                  <a:cxn ang="0">
                    <a:pos x="T4" y="T5"/>
                  </a:cxn>
                  <a:cxn ang="0">
                    <a:pos x="T6" y="T7"/>
                  </a:cxn>
                  <a:cxn ang="0">
                    <a:pos x="T8" y="T9"/>
                  </a:cxn>
                </a:cxnLst>
                <a:rect l="0" t="0" r="r" b="b"/>
                <a:pathLst>
                  <a:path w="10" h="11">
                    <a:moveTo>
                      <a:pt x="3" y="10"/>
                    </a:moveTo>
                    <a:cubicBezTo>
                      <a:pt x="1" y="9"/>
                      <a:pt x="0" y="6"/>
                      <a:pt x="1" y="4"/>
                    </a:cubicBezTo>
                    <a:cubicBezTo>
                      <a:pt x="2" y="1"/>
                      <a:pt x="5" y="0"/>
                      <a:pt x="7" y="2"/>
                    </a:cubicBezTo>
                    <a:cubicBezTo>
                      <a:pt x="10" y="3"/>
                      <a:pt x="10" y="6"/>
                      <a:pt x="9" y="8"/>
                    </a:cubicBezTo>
                    <a:cubicBezTo>
                      <a:pt x="8" y="10"/>
                      <a:pt x="5" y="11"/>
                      <a:pt x="3"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7" name="Freeform 282"/>
              <p:cNvSpPr>
                <a:spLocks/>
              </p:cNvSpPr>
              <p:nvPr/>
            </p:nvSpPr>
            <p:spPr bwMode="auto">
              <a:xfrm>
                <a:off x="4103688" y="1350963"/>
                <a:ext cx="157163" cy="120650"/>
              </a:xfrm>
              <a:custGeom>
                <a:avLst/>
                <a:gdLst>
                  <a:gd name="T0" fmla="*/ 5 w 42"/>
                  <a:gd name="T1" fmla="*/ 31 h 32"/>
                  <a:gd name="T2" fmla="*/ 39 w 42"/>
                  <a:gd name="T3" fmla="*/ 3 h 32"/>
                  <a:gd name="T4" fmla="*/ 38 w 42"/>
                  <a:gd name="T5" fmla="*/ 0 h 32"/>
                  <a:gd name="T6" fmla="*/ 0 w 42"/>
                  <a:gd name="T7" fmla="*/ 30 h 32"/>
                  <a:gd name="T8" fmla="*/ 5 w 42"/>
                  <a:gd name="T9" fmla="*/ 31 h 32"/>
                </a:gdLst>
                <a:ahLst/>
                <a:cxnLst>
                  <a:cxn ang="0">
                    <a:pos x="T0" y="T1"/>
                  </a:cxn>
                  <a:cxn ang="0">
                    <a:pos x="T2" y="T3"/>
                  </a:cxn>
                  <a:cxn ang="0">
                    <a:pos x="T4" y="T5"/>
                  </a:cxn>
                  <a:cxn ang="0">
                    <a:pos x="T6" y="T7"/>
                  </a:cxn>
                  <a:cxn ang="0">
                    <a:pos x="T8" y="T9"/>
                  </a:cxn>
                </a:cxnLst>
                <a:rect l="0" t="0" r="r" b="b"/>
                <a:pathLst>
                  <a:path w="42" h="32">
                    <a:moveTo>
                      <a:pt x="5" y="31"/>
                    </a:moveTo>
                    <a:cubicBezTo>
                      <a:pt x="9" y="14"/>
                      <a:pt x="21" y="2"/>
                      <a:pt x="39" y="3"/>
                    </a:cubicBezTo>
                    <a:cubicBezTo>
                      <a:pt x="42" y="3"/>
                      <a:pt x="40" y="1"/>
                      <a:pt x="38" y="0"/>
                    </a:cubicBezTo>
                    <a:cubicBezTo>
                      <a:pt x="18" y="0"/>
                      <a:pt x="4" y="11"/>
                      <a:pt x="0" y="30"/>
                    </a:cubicBezTo>
                    <a:cubicBezTo>
                      <a:pt x="0" y="31"/>
                      <a:pt x="4" y="32"/>
                      <a:pt x="5" y="3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8" name="Freeform 283"/>
              <p:cNvSpPr>
                <a:spLocks/>
              </p:cNvSpPr>
              <p:nvPr/>
            </p:nvSpPr>
            <p:spPr bwMode="auto">
              <a:xfrm>
                <a:off x="4129088" y="1309688"/>
                <a:ext cx="112713" cy="147638"/>
              </a:xfrm>
              <a:custGeom>
                <a:avLst/>
                <a:gdLst>
                  <a:gd name="T0" fmla="*/ 2 w 30"/>
                  <a:gd name="T1" fmla="*/ 1 h 39"/>
                  <a:gd name="T2" fmla="*/ 25 w 30"/>
                  <a:gd name="T3" fmla="*/ 39 h 39"/>
                  <a:gd name="T4" fmla="*/ 27 w 30"/>
                  <a:gd name="T5" fmla="*/ 37 h 39"/>
                  <a:gd name="T6" fmla="*/ 7 w 30"/>
                  <a:gd name="T7" fmla="*/ 2 h 39"/>
                  <a:gd name="T8" fmla="*/ 2 w 30"/>
                  <a:gd name="T9" fmla="*/ 1 h 39"/>
                </a:gdLst>
                <a:ahLst/>
                <a:cxnLst>
                  <a:cxn ang="0">
                    <a:pos x="T0" y="T1"/>
                  </a:cxn>
                  <a:cxn ang="0">
                    <a:pos x="T2" y="T3"/>
                  </a:cxn>
                  <a:cxn ang="0">
                    <a:pos x="T4" y="T5"/>
                  </a:cxn>
                  <a:cxn ang="0">
                    <a:pos x="T6" y="T7"/>
                  </a:cxn>
                  <a:cxn ang="0">
                    <a:pos x="T8" y="T9"/>
                  </a:cxn>
                </a:cxnLst>
                <a:rect l="0" t="0" r="r" b="b"/>
                <a:pathLst>
                  <a:path w="30" h="39">
                    <a:moveTo>
                      <a:pt x="2" y="1"/>
                    </a:moveTo>
                    <a:cubicBezTo>
                      <a:pt x="0" y="18"/>
                      <a:pt x="9" y="32"/>
                      <a:pt x="25" y="39"/>
                    </a:cubicBezTo>
                    <a:cubicBezTo>
                      <a:pt x="27" y="39"/>
                      <a:pt x="30" y="38"/>
                      <a:pt x="27" y="37"/>
                    </a:cubicBezTo>
                    <a:cubicBezTo>
                      <a:pt x="12" y="31"/>
                      <a:pt x="6" y="17"/>
                      <a:pt x="7" y="2"/>
                    </a:cubicBezTo>
                    <a:cubicBezTo>
                      <a:pt x="7"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9" name="Freeform 284"/>
              <p:cNvSpPr>
                <a:spLocks/>
              </p:cNvSpPr>
              <p:nvPr/>
            </p:nvSpPr>
            <p:spPr bwMode="auto">
              <a:xfrm>
                <a:off x="4065588" y="1381125"/>
                <a:ext cx="195263" cy="26988"/>
              </a:xfrm>
              <a:custGeom>
                <a:avLst/>
                <a:gdLst>
                  <a:gd name="T0" fmla="*/ 6 w 52"/>
                  <a:gd name="T1" fmla="*/ 7 h 7"/>
                  <a:gd name="T2" fmla="*/ 46 w 52"/>
                  <a:gd name="T3" fmla="*/ 6 h 7"/>
                  <a:gd name="T4" fmla="*/ 49 w 52"/>
                  <a:gd name="T5" fmla="*/ 4 h 7"/>
                  <a:gd name="T6" fmla="*/ 3 w 52"/>
                  <a:gd name="T7" fmla="*/ 5 h 7"/>
                  <a:gd name="T8" fmla="*/ 6 w 52"/>
                  <a:gd name="T9" fmla="*/ 7 h 7"/>
                </a:gdLst>
                <a:ahLst/>
                <a:cxnLst>
                  <a:cxn ang="0">
                    <a:pos x="T0" y="T1"/>
                  </a:cxn>
                  <a:cxn ang="0">
                    <a:pos x="T2" y="T3"/>
                  </a:cxn>
                  <a:cxn ang="0">
                    <a:pos x="T4" y="T5"/>
                  </a:cxn>
                  <a:cxn ang="0">
                    <a:pos x="T6" y="T7"/>
                  </a:cxn>
                  <a:cxn ang="0">
                    <a:pos x="T8" y="T9"/>
                  </a:cxn>
                </a:cxnLst>
                <a:rect l="0" t="0" r="r" b="b"/>
                <a:pathLst>
                  <a:path w="52" h="7">
                    <a:moveTo>
                      <a:pt x="6" y="7"/>
                    </a:moveTo>
                    <a:cubicBezTo>
                      <a:pt x="18" y="2"/>
                      <a:pt x="34" y="2"/>
                      <a:pt x="46" y="6"/>
                    </a:cubicBezTo>
                    <a:cubicBezTo>
                      <a:pt x="47" y="6"/>
                      <a:pt x="52" y="5"/>
                      <a:pt x="49" y="4"/>
                    </a:cubicBezTo>
                    <a:cubicBezTo>
                      <a:pt x="35" y="0"/>
                      <a:pt x="17" y="0"/>
                      <a:pt x="3" y="5"/>
                    </a:cubicBezTo>
                    <a:cubicBezTo>
                      <a:pt x="0" y="7"/>
                      <a:pt x="5" y="7"/>
                      <a:pt x="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0" name="Freeform 285"/>
              <p:cNvSpPr>
                <a:spLocks/>
              </p:cNvSpPr>
              <p:nvPr/>
            </p:nvSpPr>
            <p:spPr bwMode="auto">
              <a:xfrm>
                <a:off x="4137026" y="1314450"/>
                <a:ext cx="74613" cy="165100"/>
              </a:xfrm>
              <a:custGeom>
                <a:avLst/>
                <a:gdLst>
                  <a:gd name="T0" fmla="*/ 14 w 20"/>
                  <a:gd name="T1" fmla="*/ 1 h 44"/>
                  <a:gd name="T2" fmla="*/ 6 w 20"/>
                  <a:gd name="T3" fmla="*/ 43 h 44"/>
                  <a:gd name="T4" fmla="*/ 11 w 20"/>
                  <a:gd name="T5" fmla="*/ 42 h 44"/>
                  <a:gd name="T6" fmla="*/ 19 w 20"/>
                  <a:gd name="T7" fmla="*/ 2 h 44"/>
                  <a:gd name="T8" fmla="*/ 14 w 20"/>
                  <a:gd name="T9" fmla="*/ 1 h 44"/>
                </a:gdLst>
                <a:ahLst/>
                <a:cxnLst>
                  <a:cxn ang="0">
                    <a:pos x="T0" y="T1"/>
                  </a:cxn>
                  <a:cxn ang="0">
                    <a:pos x="T2" y="T3"/>
                  </a:cxn>
                  <a:cxn ang="0">
                    <a:pos x="T4" y="T5"/>
                  </a:cxn>
                  <a:cxn ang="0">
                    <a:pos x="T6" y="T7"/>
                  </a:cxn>
                  <a:cxn ang="0">
                    <a:pos x="T8" y="T9"/>
                  </a:cxn>
                </a:cxnLst>
                <a:rect l="0" t="0" r="r" b="b"/>
                <a:pathLst>
                  <a:path w="20" h="44">
                    <a:moveTo>
                      <a:pt x="14" y="1"/>
                    </a:moveTo>
                    <a:cubicBezTo>
                      <a:pt x="4" y="13"/>
                      <a:pt x="0" y="28"/>
                      <a:pt x="6" y="43"/>
                    </a:cubicBezTo>
                    <a:cubicBezTo>
                      <a:pt x="7" y="44"/>
                      <a:pt x="12" y="43"/>
                      <a:pt x="11" y="42"/>
                    </a:cubicBezTo>
                    <a:cubicBezTo>
                      <a:pt x="5" y="28"/>
                      <a:pt x="9" y="13"/>
                      <a:pt x="19" y="2"/>
                    </a:cubicBezTo>
                    <a:cubicBezTo>
                      <a:pt x="20" y="1"/>
                      <a:pt x="16" y="0"/>
                      <a:pt x="1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1" name="Freeform 286"/>
              <p:cNvSpPr>
                <a:spLocks/>
              </p:cNvSpPr>
              <p:nvPr/>
            </p:nvSpPr>
            <p:spPr bwMode="auto">
              <a:xfrm>
                <a:off x="3586163" y="831850"/>
                <a:ext cx="576263" cy="557213"/>
              </a:xfrm>
              <a:custGeom>
                <a:avLst/>
                <a:gdLst>
                  <a:gd name="T0" fmla="*/ 152 w 153"/>
                  <a:gd name="T1" fmla="*/ 146 h 148"/>
                  <a:gd name="T2" fmla="*/ 6 w 153"/>
                  <a:gd name="T3" fmla="*/ 1 h 148"/>
                  <a:gd name="T4" fmla="*/ 1 w 153"/>
                  <a:gd name="T5" fmla="*/ 2 h 148"/>
                  <a:gd name="T6" fmla="*/ 148 w 153"/>
                  <a:gd name="T7" fmla="*/ 147 h 148"/>
                  <a:gd name="T8" fmla="*/ 152 w 153"/>
                  <a:gd name="T9" fmla="*/ 146 h 148"/>
                </a:gdLst>
                <a:ahLst/>
                <a:cxnLst>
                  <a:cxn ang="0">
                    <a:pos x="T0" y="T1"/>
                  </a:cxn>
                  <a:cxn ang="0">
                    <a:pos x="T2" y="T3"/>
                  </a:cxn>
                  <a:cxn ang="0">
                    <a:pos x="T4" y="T5"/>
                  </a:cxn>
                  <a:cxn ang="0">
                    <a:pos x="T6" y="T7"/>
                  </a:cxn>
                  <a:cxn ang="0">
                    <a:pos x="T8" y="T9"/>
                  </a:cxn>
                </a:cxnLst>
                <a:rect l="0" t="0" r="r" b="b"/>
                <a:pathLst>
                  <a:path w="153" h="148">
                    <a:moveTo>
                      <a:pt x="152" y="146"/>
                    </a:moveTo>
                    <a:cubicBezTo>
                      <a:pt x="104" y="97"/>
                      <a:pt x="52" y="51"/>
                      <a:pt x="6" y="1"/>
                    </a:cubicBezTo>
                    <a:cubicBezTo>
                      <a:pt x="5" y="0"/>
                      <a:pt x="0" y="1"/>
                      <a:pt x="1" y="2"/>
                    </a:cubicBezTo>
                    <a:cubicBezTo>
                      <a:pt x="47" y="52"/>
                      <a:pt x="99" y="98"/>
                      <a:pt x="148" y="147"/>
                    </a:cubicBezTo>
                    <a:cubicBezTo>
                      <a:pt x="149" y="148"/>
                      <a:pt x="153" y="147"/>
                      <a:pt x="152" y="1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2" name="Freeform 287"/>
              <p:cNvSpPr>
                <a:spLocks/>
              </p:cNvSpPr>
              <p:nvPr/>
            </p:nvSpPr>
            <p:spPr bwMode="auto">
              <a:xfrm>
                <a:off x="4140201" y="1373188"/>
                <a:ext cx="41275" cy="38100"/>
              </a:xfrm>
              <a:custGeom>
                <a:avLst/>
                <a:gdLst>
                  <a:gd name="T0" fmla="*/ 2 w 11"/>
                  <a:gd name="T1" fmla="*/ 8 h 10"/>
                  <a:gd name="T2" fmla="*/ 2 w 11"/>
                  <a:gd name="T3" fmla="*/ 2 h 10"/>
                  <a:gd name="T4" fmla="*/ 9 w 11"/>
                  <a:gd name="T5" fmla="*/ 2 h 10"/>
                  <a:gd name="T6" fmla="*/ 9 w 11"/>
                  <a:gd name="T7" fmla="*/ 9 h 10"/>
                  <a:gd name="T8" fmla="*/ 2 w 11"/>
                  <a:gd name="T9" fmla="*/ 8 h 10"/>
                </a:gdLst>
                <a:ahLst/>
                <a:cxnLst>
                  <a:cxn ang="0">
                    <a:pos x="T0" y="T1"/>
                  </a:cxn>
                  <a:cxn ang="0">
                    <a:pos x="T2" y="T3"/>
                  </a:cxn>
                  <a:cxn ang="0">
                    <a:pos x="T4" y="T5"/>
                  </a:cxn>
                  <a:cxn ang="0">
                    <a:pos x="T6" y="T7"/>
                  </a:cxn>
                  <a:cxn ang="0">
                    <a:pos x="T8" y="T9"/>
                  </a:cxn>
                </a:cxnLst>
                <a:rect l="0" t="0" r="r" b="b"/>
                <a:pathLst>
                  <a:path w="11" h="10">
                    <a:moveTo>
                      <a:pt x="2" y="8"/>
                    </a:moveTo>
                    <a:cubicBezTo>
                      <a:pt x="0" y="6"/>
                      <a:pt x="0" y="3"/>
                      <a:pt x="2" y="2"/>
                    </a:cubicBezTo>
                    <a:cubicBezTo>
                      <a:pt x="4" y="0"/>
                      <a:pt x="7" y="0"/>
                      <a:pt x="9" y="2"/>
                    </a:cubicBezTo>
                    <a:cubicBezTo>
                      <a:pt x="11" y="4"/>
                      <a:pt x="11" y="7"/>
                      <a:pt x="9" y="9"/>
                    </a:cubicBezTo>
                    <a:cubicBezTo>
                      <a:pt x="7" y="10"/>
                      <a:pt x="4" y="10"/>
                      <a:pt x="2"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3" name="Freeform 288"/>
              <p:cNvSpPr>
                <a:spLocks/>
              </p:cNvSpPr>
              <p:nvPr/>
            </p:nvSpPr>
            <p:spPr bwMode="auto">
              <a:xfrm>
                <a:off x="2930526" y="1381125"/>
                <a:ext cx="139700" cy="136525"/>
              </a:xfrm>
              <a:custGeom>
                <a:avLst/>
                <a:gdLst>
                  <a:gd name="T0" fmla="*/ 3 w 37"/>
                  <a:gd name="T1" fmla="*/ 3 h 36"/>
                  <a:gd name="T2" fmla="*/ 32 w 37"/>
                  <a:gd name="T3" fmla="*/ 34 h 36"/>
                  <a:gd name="T4" fmla="*/ 37 w 37"/>
                  <a:gd name="T5" fmla="*/ 35 h 36"/>
                  <a:gd name="T6" fmla="*/ 3 w 37"/>
                  <a:gd name="T7" fmla="*/ 1 h 36"/>
                  <a:gd name="T8" fmla="*/ 3 w 37"/>
                  <a:gd name="T9" fmla="*/ 3 h 36"/>
                </a:gdLst>
                <a:ahLst/>
                <a:cxnLst>
                  <a:cxn ang="0">
                    <a:pos x="T0" y="T1"/>
                  </a:cxn>
                  <a:cxn ang="0">
                    <a:pos x="T2" y="T3"/>
                  </a:cxn>
                  <a:cxn ang="0">
                    <a:pos x="T4" y="T5"/>
                  </a:cxn>
                  <a:cxn ang="0">
                    <a:pos x="T6" y="T7"/>
                  </a:cxn>
                  <a:cxn ang="0">
                    <a:pos x="T8" y="T9"/>
                  </a:cxn>
                </a:cxnLst>
                <a:rect l="0" t="0" r="r" b="b"/>
                <a:pathLst>
                  <a:path w="37" h="36">
                    <a:moveTo>
                      <a:pt x="3" y="3"/>
                    </a:moveTo>
                    <a:cubicBezTo>
                      <a:pt x="19" y="5"/>
                      <a:pt x="31" y="17"/>
                      <a:pt x="32" y="34"/>
                    </a:cubicBezTo>
                    <a:cubicBezTo>
                      <a:pt x="32" y="36"/>
                      <a:pt x="37" y="36"/>
                      <a:pt x="37" y="35"/>
                    </a:cubicBezTo>
                    <a:cubicBezTo>
                      <a:pt x="36" y="15"/>
                      <a:pt x="22" y="3"/>
                      <a:pt x="3" y="1"/>
                    </a:cubicBezTo>
                    <a:cubicBezTo>
                      <a:pt x="0" y="0"/>
                      <a:pt x="0" y="2"/>
                      <a:pt x="3"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4" name="Freeform 289"/>
              <p:cNvSpPr>
                <a:spLocks/>
              </p:cNvSpPr>
              <p:nvPr/>
            </p:nvSpPr>
            <p:spPr bwMode="auto">
              <a:xfrm>
                <a:off x="2952751" y="1403350"/>
                <a:ext cx="158750" cy="106363"/>
              </a:xfrm>
              <a:custGeom>
                <a:avLst/>
                <a:gdLst>
                  <a:gd name="T0" fmla="*/ 36 w 42"/>
                  <a:gd name="T1" fmla="*/ 0 h 28"/>
                  <a:gd name="T2" fmla="*/ 1 w 42"/>
                  <a:gd name="T3" fmla="*/ 25 h 28"/>
                  <a:gd name="T4" fmla="*/ 6 w 42"/>
                  <a:gd name="T5" fmla="*/ 26 h 28"/>
                  <a:gd name="T6" fmla="*/ 38 w 42"/>
                  <a:gd name="T7" fmla="*/ 2 h 28"/>
                  <a:gd name="T8" fmla="*/ 36 w 42"/>
                  <a:gd name="T9" fmla="*/ 0 h 28"/>
                </a:gdLst>
                <a:ahLst/>
                <a:cxnLst>
                  <a:cxn ang="0">
                    <a:pos x="T0" y="T1"/>
                  </a:cxn>
                  <a:cxn ang="0">
                    <a:pos x="T2" y="T3"/>
                  </a:cxn>
                  <a:cxn ang="0">
                    <a:pos x="T4" y="T5"/>
                  </a:cxn>
                  <a:cxn ang="0">
                    <a:pos x="T6" y="T7"/>
                  </a:cxn>
                  <a:cxn ang="0">
                    <a:pos x="T8" y="T9"/>
                  </a:cxn>
                </a:cxnLst>
                <a:rect l="0" t="0" r="r" b="b"/>
                <a:pathLst>
                  <a:path w="42" h="28">
                    <a:moveTo>
                      <a:pt x="36" y="0"/>
                    </a:moveTo>
                    <a:cubicBezTo>
                      <a:pt x="19" y="0"/>
                      <a:pt x="6" y="9"/>
                      <a:pt x="1" y="25"/>
                    </a:cubicBezTo>
                    <a:cubicBezTo>
                      <a:pt x="0" y="26"/>
                      <a:pt x="5" y="28"/>
                      <a:pt x="6" y="26"/>
                    </a:cubicBezTo>
                    <a:cubicBezTo>
                      <a:pt x="10" y="11"/>
                      <a:pt x="23" y="2"/>
                      <a:pt x="38" y="2"/>
                    </a:cubicBezTo>
                    <a:cubicBezTo>
                      <a:pt x="42" y="2"/>
                      <a:pt x="38" y="0"/>
                      <a:pt x="3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5" name="Freeform 290"/>
              <p:cNvSpPr>
                <a:spLocks/>
              </p:cNvSpPr>
              <p:nvPr/>
            </p:nvSpPr>
            <p:spPr bwMode="auto">
              <a:xfrm>
                <a:off x="2987676" y="1347788"/>
                <a:ext cx="49213" cy="173038"/>
              </a:xfrm>
              <a:custGeom>
                <a:avLst/>
                <a:gdLst>
                  <a:gd name="T0" fmla="*/ 1 w 13"/>
                  <a:gd name="T1" fmla="*/ 2 h 46"/>
                  <a:gd name="T2" fmla="*/ 6 w 13"/>
                  <a:gd name="T3" fmla="*/ 45 h 46"/>
                  <a:gd name="T4" fmla="*/ 11 w 13"/>
                  <a:gd name="T5" fmla="*/ 44 h 46"/>
                  <a:gd name="T6" fmla="*/ 6 w 13"/>
                  <a:gd name="T7" fmla="*/ 1 h 46"/>
                  <a:gd name="T8" fmla="*/ 1 w 13"/>
                  <a:gd name="T9" fmla="*/ 2 h 46"/>
                </a:gdLst>
                <a:ahLst/>
                <a:cxnLst>
                  <a:cxn ang="0">
                    <a:pos x="T0" y="T1"/>
                  </a:cxn>
                  <a:cxn ang="0">
                    <a:pos x="T2" y="T3"/>
                  </a:cxn>
                  <a:cxn ang="0">
                    <a:pos x="T4" y="T5"/>
                  </a:cxn>
                  <a:cxn ang="0">
                    <a:pos x="T6" y="T7"/>
                  </a:cxn>
                  <a:cxn ang="0">
                    <a:pos x="T8" y="T9"/>
                  </a:cxn>
                </a:cxnLst>
                <a:rect l="0" t="0" r="r" b="b"/>
                <a:pathLst>
                  <a:path w="13" h="46">
                    <a:moveTo>
                      <a:pt x="1" y="2"/>
                    </a:moveTo>
                    <a:cubicBezTo>
                      <a:pt x="7" y="14"/>
                      <a:pt x="8" y="31"/>
                      <a:pt x="6" y="45"/>
                    </a:cubicBezTo>
                    <a:cubicBezTo>
                      <a:pt x="6" y="46"/>
                      <a:pt x="10" y="46"/>
                      <a:pt x="11" y="44"/>
                    </a:cubicBezTo>
                    <a:cubicBezTo>
                      <a:pt x="13" y="30"/>
                      <a:pt x="12" y="14"/>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6" name="Freeform 291"/>
              <p:cNvSpPr>
                <a:spLocks/>
              </p:cNvSpPr>
              <p:nvPr/>
            </p:nvSpPr>
            <p:spPr bwMode="auto">
              <a:xfrm>
                <a:off x="2927351" y="1411288"/>
                <a:ext cx="180975" cy="57150"/>
              </a:xfrm>
              <a:custGeom>
                <a:avLst/>
                <a:gdLst>
                  <a:gd name="T0" fmla="*/ 47 w 48"/>
                  <a:gd name="T1" fmla="*/ 13 h 15"/>
                  <a:gd name="T2" fmla="*/ 1 w 48"/>
                  <a:gd name="T3" fmla="*/ 9 h 15"/>
                  <a:gd name="T4" fmla="*/ 5 w 48"/>
                  <a:gd name="T5" fmla="*/ 10 h 15"/>
                  <a:gd name="T6" fmla="*/ 43 w 48"/>
                  <a:gd name="T7" fmla="*/ 14 h 15"/>
                  <a:gd name="T8" fmla="*/ 47 w 48"/>
                  <a:gd name="T9" fmla="*/ 13 h 15"/>
                </a:gdLst>
                <a:ahLst/>
                <a:cxnLst>
                  <a:cxn ang="0">
                    <a:pos x="T0" y="T1"/>
                  </a:cxn>
                  <a:cxn ang="0">
                    <a:pos x="T2" y="T3"/>
                  </a:cxn>
                  <a:cxn ang="0">
                    <a:pos x="T4" y="T5"/>
                  </a:cxn>
                  <a:cxn ang="0">
                    <a:pos x="T6" y="T7"/>
                  </a:cxn>
                  <a:cxn ang="0">
                    <a:pos x="T8" y="T9"/>
                  </a:cxn>
                </a:cxnLst>
                <a:rect l="0" t="0" r="r" b="b"/>
                <a:pathLst>
                  <a:path w="48" h="15">
                    <a:moveTo>
                      <a:pt x="47" y="13"/>
                    </a:moveTo>
                    <a:cubicBezTo>
                      <a:pt x="33" y="3"/>
                      <a:pt x="16" y="0"/>
                      <a:pt x="1" y="9"/>
                    </a:cubicBezTo>
                    <a:cubicBezTo>
                      <a:pt x="0" y="10"/>
                      <a:pt x="4" y="10"/>
                      <a:pt x="5" y="10"/>
                    </a:cubicBezTo>
                    <a:cubicBezTo>
                      <a:pt x="18" y="2"/>
                      <a:pt x="32" y="6"/>
                      <a:pt x="43" y="14"/>
                    </a:cubicBezTo>
                    <a:cubicBezTo>
                      <a:pt x="44" y="15"/>
                      <a:pt x="48" y="14"/>
                      <a:pt x="47" y="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7" name="Freeform 292"/>
              <p:cNvSpPr>
                <a:spLocks/>
              </p:cNvSpPr>
              <p:nvPr/>
            </p:nvSpPr>
            <p:spPr bwMode="auto">
              <a:xfrm>
                <a:off x="3013076" y="790575"/>
                <a:ext cx="561975" cy="631825"/>
              </a:xfrm>
              <a:custGeom>
                <a:avLst/>
                <a:gdLst>
                  <a:gd name="T0" fmla="*/ 6 w 149"/>
                  <a:gd name="T1" fmla="*/ 167 h 168"/>
                  <a:gd name="T2" fmla="*/ 148 w 149"/>
                  <a:gd name="T3" fmla="*/ 1 h 168"/>
                  <a:gd name="T4" fmla="*/ 143 w 149"/>
                  <a:gd name="T5" fmla="*/ 1 h 168"/>
                  <a:gd name="T6" fmla="*/ 1 w 149"/>
                  <a:gd name="T7" fmla="*/ 167 h 168"/>
                  <a:gd name="T8" fmla="*/ 6 w 149"/>
                  <a:gd name="T9" fmla="*/ 167 h 168"/>
                </a:gdLst>
                <a:ahLst/>
                <a:cxnLst>
                  <a:cxn ang="0">
                    <a:pos x="T0" y="T1"/>
                  </a:cxn>
                  <a:cxn ang="0">
                    <a:pos x="T2" y="T3"/>
                  </a:cxn>
                  <a:cxn ang="0">
                    <a:pos x="T4" y="T5"/>
                  </a:cxn>
                  <a:cxn ang="0">
                    <a:pos x="T6" y="T7"/>
                  </a:cxn>
                  <a:cxn ang="0">
                    <a:pos x="T8" y="T9"/>
                  </a:cxn>
                </a:cxnLst>
                <a:rect l="0" t="0" r="r" b="b"/>
                <a:pathLst>
                  <a:path w="149" h="168">
                    <a:moveTo>
                      <a:pt x="6" y="167"/>
                    </a:moveTo>
                    <a:cubicBezTo>
                      <a:pt x="52" y="111"/>
                      <a:pt x="99" y="55"/>
                      <a:pt x="148" y="1"/>
                    </a:cubicBezTo>
                    <a:cubicBezTo>
                      <a:pt x="149" y="0"/>
                      <a:pt x="144" y="0"/>
                      <a:pt x="143" y="1"/>
                    </a:cubicBezTo>
                    <a:cubicBezTo>
                      <a:pt x="94" y="55"/>
                      <a:pt x="47" y="111"/>
                      <a:pt x="1" y="167"/>
                    </a:cubicBezTo>
                    <a:cubicBezTo>
                      <a:pt x="0" y="168"/>
                      <a:pt x="5" y="168"/>
                      <a:pt x="6" y="16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8" name="Freeform 293"/>
              <p:cNvSpPr>
                <a:spLocks/>
              </p:cNvSpPr>
              <p:nvPr/>
            </p:nvSpPr>
            <p:spPr bwMode="auto">
              <a:xfrm>
                <a:off x="2998788" y="1411288"/>
                <a:ext cx="38100" cy="38100"/>
              </a:xfrm>
              <a:custGeom>
                <a:avLst/>
                <a:gdLst>
                  <a:gd name="T0" fmla="*/ 2 w 10"/>
                  <a:gd name="T1" fmla="*/ 2 h 10"/>
                  <a:gd name="T2" fmla="*/ 8 w 10"/>
                  <a:gd name="T3" fmla="*/ 1 h 10"/>
                  <a:gd name="T4" fmla="*/ 9 w 10"/>
                  <a:gd name="T5" fmla="*/ 8 h 10"/>
                  <a:gd name="T6" fmla="*/ 2 w 10"/>
                  <a:gd name="T7" fmla="*/ 8 h 10"/>
                  <a:gd name="T8" fmla="*/ 2 w 10"/>
                  <a:gd name="T9" fmla="*/ 2 h 10"/>
                </a:gdLst>
                <a:ahLst/>
                <a:cxnLst>
                  <a:cxn ang="0">
                    <a:pos x="T0" y="T1"/>
                  </a:cxn>
                  <a:cxn ang="0">
                    <a:pos x="T2" y="T3"/>
                  </a:cxn>
                  <a:cxn ang="0">
                    <a:pos x="T4" y="T5"/>
                  </a:cxn>
                  <a:cxn ang="0">
                    <a:pos x="T6" y="T7"/>
                  </a:cxn>
                  <a:cxn ang="0">
                    <a:pos x="T8" y="T9"/>
                  </a:cxn>
                </a:cxnLst>
                <a:rect l="0" t="0" r="r" b="b"/>
                <a:pathLst>
                  <a:path w="10" h="10">
                    <a:moveTo>
                      <a:pt x="2" y="2"/>
                    </a:moveTo>
                    <a:cubicBezTo>
                      <a:pt x="3" y="0"/>
                      <a:pt x="6" y="0"/>
                      <a:pt x="8" y="1"/>
                    </a:cubicBezTo>
                    <a:cubicBezTo>
                      <a:pt x="10" y="3"/>
                      <a:pt x="10" y="6"/>
                      <a:pt x="9" y="8"/>
                    </a:cubicBezTo>
                    <a:cubicBezTo>
                      <a:pt x="7" y="10"/>
                      <a:pt x="4" y="10"/>
                      <a:pt x="2" y="8"/>
                    </a:cubicBezTo>
                    <a:cubicBezTo>
                      <a:pt x="0" y="7"/>
                      <a:pt x="0" y="4"/>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9" name="Freeform 294"/>
              <p:cNvSpPr>
                <a:spLocks/>
              </p:cNvSpPr>
              <p:nvPr/>
            </p:nvSpPr>
            <p:spPr bwMode="auto">
              <a:xfrm>
                <a:off x="2878138" y="1035050"/>
                <a:ext cx="112713" cy="173038"/>
              </a:xfrm>
              <a:custGeom>
                <a:avLst/>
                <a:gdLst>
                  <a:gd name="T0" fmla="*/ 2 w 30"/>
                  <a:gd name="T1" fmla="*/ 2 h 46"/>
                  <a:gd name="T2" fmla="*/ 19 w 30"/>
                  <a:gd name="T3" fmla="*/ 44 h 46"/>
                  <a:gd name="T4" fmla="*/ 24 w 30"/>
                  <a:gd name="T5" fmla="*/ 44 h 46"/>
                  <a:gd name="T6" fmla="*/ 6 w 30"/>
                  <a:gd name="T7" fmla="*/ 1 h 46"/>
                  <a:gd name="T8" fmla="*/ 2 w 30"/>
                  <a:gd name="T9" fmla="*/ 2 h 46"/>
                </a:gdLst>
                <a:ahLst/>
                <a:cxnLst>
                  <a:cxn ang="0">
                    <a:pos x="T0" y="T1"/>
                  </a:cxn>
                  <a:cxn ang="0">
                    <a:pos x="T2" y="T3"/>
                  </a:cxn>
                  <a:cxn ang="0">
                    <a:pos x="T4" y="T5"/>
                  </a:cxn>
                  <a:cxn ang="0">
                    <a:pos x="T6" y="T7"/>
                  </a:cxn>
                  <a:cxn ang="0">
                    <a:pos x="T8" y="T9"/>
                  </a:cxn>
                </a:cxnLst>
                <a:rect l="0" t="0" r="r" b="b"/>
                <a:pathLst>
                  <a:path w="30" h="46">
                    <a:moveTo>
                      <a:pt x="2" y="2"/>
                    </a:moveTo>
                    <a:cubicBezTo>
                      <a:pt x="18" y="11"/>
                      <a:pt x="25" y="26"/>
                      <a:pt x="19" y="44"/>
                    </a:cubicBezTo>
                    <a:cubicBezTo>
                      <a:pt x="18" y="45"/>
                      <a:pt x="23" y="46"/>
                      <a:pt x="24" y="44"/>
                    </a:cubicBezTo>
                    <a:cubicBezTo>
                      <a:pt x="30" y="26"/>
                      <a:pt x="22" y="10"/>
                      <a:pt x="6" y="1"/>
                    </a:cubicBezTo>
                    <a:cubicBezTo>
                      <a:pt x="5" y="0"/>
                      <a:pt x="0" y="0"/>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0" name="Freeform 295"/>
              <p:cNvSpPr>
                <a:spLocks/>
              </p:cNvSpPr>
              <p:nvPr/>
            </p:nvSpPr>
            <p:spPr bwMode="auto">
              <a:xfrm>
                <a:off x="2859088" y="1092200"/>
                <a:ext cx="184150" cy="66675"/>
              </a:xfrm>
              <a:custGeom>
                <a:avLst/>
                <a:gdLst>
                  <a:gd name="T0" fmla="*/ 46 w 49"/>
                  <a:gd name="T1" fmla="*/ 6 h 18"/>
                  <a:gd name="T2" fmla="*/ 1 w 49"/>
                  <a:gd name="T3" fmla="*/ 16 h 18"/>
                  <a:gd name="T4" fmla="*/ 6 w 49"/>
                  <a:gd name="T5" fmla="*/ 17 h 18"/>
                  <a:gd name="T6" fmla="*/ 44 w 49"/>
                  <a:gd name="T7" fmla="*/ 8 h 18"/>
                  <a:gd name="T8" fmla="*/ 46 w 49"/>
                  <a:gd name="T9" fmla="*/ 6 h 18"/>
                </a:gdLst>
                <a:ahLst/>
                <a:cxnLst>
                  <a:cxn ang="0">
                    <a:pos x="T0" y="T1"/>
                  </a:cxn>
                  <a:cxn ang="0">
                    <a:pos x="T2" y="T3"/>
                  </a:cxn>
                  <a:cxn ang="0">
                    <a:pos x="T4" y="T5"/>
                  </a:cxn>
                  <a:cxn ang="0">
                    <a:pos x="T6" y="T7"/>
                  </a:cxn>
                  <a:cxn ang="0">
                    <a:pos x="T8" y="T9"/>
                  </a:cxn>
                </a:cxnLst>
                <a:rect l="0" t="0" r="r" b="b"/>
                <a:pathLst>
                  <a:path w="49" h="18">
                    <a:moveTo>
                      <a:pt x="46" y="6"/>
                    </a:moveTo>
                    <a:cubicBezTo>
                      <a:pt x="29" y="0"/>
                      <a:pt x="13" y="2"/>
                      <a:pt x="1" y="16"/>
                    </a:cubicBezTo>
                    <a:cubicBezTo>
                      <a:pt x="0" y="17"/>
                      <a:pt x="5" y="18"/>
                      <a:pt x="6" y="17"/>
                    </a:cubicBezTo>
                    <a:cubicBezTo>
                      <a:pt x="16" y="6"/>
                      <a:pt x="29" y="2"/>
                      <a:pt x="44" y="8"/>
                    </a:cubicBezTo>
                    <a:cubicBezTo>
                      <a:pt x="46" y="8"/>
                      <a:pt x="49" y="7"/>
                      <a:pt x="4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1" name="Freeform 296"/>
              <p:cNvSpPr>
                <a:spLocks/>
              </p:cNvSpPr>
              <p:nvPr/>
            </p:nvSpPr>
            <p:spPr bwMode="auto">
              <a:xfrm>
                <a:off x="2905126" y="1023938"/>
                <a:ext cx="71438" cy="165100"/>
              </a:xfrm>
              <a:custGeom>
                <a:avLst/>
                <a:gdLst>
                  <a:gd name="T0" fmla="*/ 12 w 19"/>
                  <a:gd name="T1" fmla="*/ 2 h 44"/>
                  <a:gd name="T2" fmla="*/ 1 w 19"/>
                  <a:gd name="T3" fmla="*/ 43 h 44"/>
                  <a:gd name="T4" fmla="*/ 6 w 19"/>
                  <a:gd name="T5" fmla="*/ 43 h 44"/>
                  <a:gd name="T6" fmla="*/ 17 w 19"/>
                  <a:gd name="T7" fmla="*/ 2 h 44"/>
                  <a:gd name="T8" fmla="*/ 12 w 19"/>
                  <a:gd name="T9" fmla="*/ 2 h 44"/>
                </a:gdLst>
                <a:ahLst/>
                <a:cxnLst>
                  <a:cxn ang="0">
                    <a:pos x="T0" y="T1"/>
                  </a:cxn>
                  <a:cxn ang="0">
                    <a:pos x="T2" y="T3"/>
                  </a:cxn>
                  <a:cxn ang="0">
                    <a:pos x="T4" y="T5"/>
                  </a:cxn>
                  <a:cxn ang="0">
                    <a:pos x="T6" y="T7"/>
                  </a:cxn>
                  <a:cxn ang="0">
                    <a:pos x="T8" y="T9"/>
                  </a:cxn>
                </a:cxnLst>
                <a:rect l="0" t="0" r="r" b="b"/>
                <a:pathLst>
                  <a:path w="19" h="44">
                    <a:moveTo>
                      <a:pt x="12" y="2"/>
                    </a:moveTo>
                    <a:cubicBezTo>
                      <a:pt x="14" y="16"/>
                      <a:pt x="8" y="32"/>
                      <a:pt x="1" y="43"/>
                    </a:cubicBezTo>
                    <a:cubicBezTo>
                      <a:pt x="0" y="44"/>
                      <a:pt x="5" y="44"/>
                      <a:pt x="6" y="43"/>
                    </a:cubicBezTo>
                    <a:cubicBezTo>
                      <a:pt x="13" y="32"/>
                      <a:pt x="19" y="16"/>
                      <a:pt x="17" y="2"/>
                    </a:cubicBezTo>
                    <a:cubicBezTo>
                      <a:pt x="17" y="0"/>
                      <a:pt x="12" y="1"/>
                      <a:pt x="1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 name="Freeform 297"/>
              <p:cNvSpPr>
                <a:spLocks/>
              </p:cNvSpPr>
              <p:nvPr/>
            </p:nvSpPr>
            <p:spPr bwMode="auto">
              <a:xfrm>
                <a:off x="2855913" y="1079500"/>
                <a:ext cx="165100" cy="95250"/>
              </a:xfrm>
              <a:custGeom>
                <a:avLst/>
                <a:gdLst>
                  <a:gd name="T0" fmla="*/ 43 w 44"/>
                  <a:gd name="T1" fmla="*/ 23 h 25"/>
                  <a:gd name="T2" fmla="*/ 3 w 44"/>
                  <a:gd name="T3" fmla="*/ 3 h 25"/>
                  <a:gd name="T4" fmla="*/ 5 w 44"/>
                  <a:gd name="T5" fmla="*/ 5 h 25"/>
                  <a:gd name="T6" fmla="*/ 38 w 44"/>
                  <a:gd name="T7" fmla="*/ 24 h 25"/>
                  <a:gd name="T8" fmla="*/ 43 w 44"/>
                  <a:gd name="T9" fmla="*/ 23 h 25"/>
                </a:gdLst>
                <a:ahLst/>
                <a:cxnLst>
                  <a:cxn ang="0">
                    <a:pos x="T0" y="T1"/>
                  </a:cxn>
                  <a:cxn ang="0">
                    <a:pos x="T2" y="T3"/>
                  </a:cxn>
                  <a:cxn ang="0">
                    <a:pos x="T4" y="T5"/>
                  </a:cxn>
                  <a:cxn ang="0">
                    <a:pos x="T6" y="T7"/>
                  </a:cxn>
                  <a:cxn ang="0">
                    <a:pos x="T8" y="T9"/>
                  </a:cxn>
                </a:cxnLst>
                <a:rect l="0" t="0" r="r" b="b"/>
                <a:pathLst>
                  <a:path w="44" h="25">
                    <a:moveTo>
                      <a:pt x="43" y="23"/>
                    </a:moveTo>
                    <a:cubicBezTo>
                      <a:pt x="35" y="8"/>
                      <a:pt x="20" y="0"/>
                      <a:pt x="3" y="3"/>
                    </a:cubicBezTo>
                    <a:cubicBezTo>
                      <a:pt x="0" y="3"/>
                      <a:pt x="2" y="5"/>
                      <a:pt x="5" y="5"/>
                    </a:cubicBezTo>
                    <a:cubicBezTo>
                      <a:pt x="19" y="3"/>
                      <a:pt x="31" y="12"/>
                      <a:pt x="38" y="24"/>
                    </a:cubicBezTo>
                    <a:cubicBezTo>
                      <a:pt x="39" y="25"/>
                      <a:pt x="44" y="24"/>
                      <a:pt x="43" y="2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3" name="Freeform 298"/>
              <p:cNvSpPr>
                <a:spLocks/>
              </p:cNvSpPr>
              <p:nvPr/>
            </p:nvSpPr>
            <p:spPr bwMode="auto">
              <a:xfrm>
                <a:off x="2941638" y="790575"/>
                <a:ext cx="625475" cy="315913"/>
              </a:xfrm>
              <a:custGeom>
                <a:avLst/>
                <a:gdLst>
                  <a:gd name="T0" fmla="*/ 6 w 166"/>
                  <a:gd name="T1" fmla="*/ 83 h 84"/>
                  <a:gd name="T2" fmla="*/ 164 w 166"/>
                  <a:gd name="T3" fmla="*/ 2 h 84"/>
                  <a:gd name="T4" fmla="*/ 160 w 166"/>
                  <a:gd name="T5" fmla="*/ 1 h 84"/>
                  <a:gd name="T6" fmla="*/ 3 w 166"/>
                  <a:gd name="T7" fmla="*/ 82 h 84"/>
                  <a:gd name="T8" fmla="*/ 6 w 166"/>
                  <a:gd name="T9" fmla="*/ 83 h 84"/>
                </a:gdLst>
                <a:ahLst/>
                <a:cxnLst>
                  <a:cxn ang="0">
                    <a:pos x="T0" y="T1"/>
                  </a:cxn>
                  <a:cxn ang="0">
                    <a:pos x="T2" y="T3"/>
                  </a:cxn>
                  <a:cxn ang="0">
                    <a:pos x="T4" y="T5"/>
                  </a:cxn>
                  <a:cxn ang="0">
                    <a:pos x="T6" y="T7"/>
                  </a:cxn>
                  <a:cxn ang="0">
                    <a:pos x="T8" y="T9"/>
                  </a:cxn>
                </a:cxnLst>
                <a:rect l="0" t="0" r="r" b="b"/>
                <a:pathLst>
                  <a:path w="166" h="84">
                    <a:moveTo>
                      <a:pt x="6" y="83"/>
                    </a:moveTo>
                    <a:cubicBezTo>
                      <a:pt x="59" y="56"/>
                      <a:pt x="111" y="27"/>
                      <a:pt x="164" y="2"/>
                    </a:cubicBezTo>
                    <a:cubicBezTo>
                      <a:pt x="166" y="1"/>
                      <a:pt x="161" y="0"/>
                      <a:pt x="160" y="1"/>
                    </a:cubicBezTo>
                    <a:cubicBezTo>
                      <a:pt x="107" y="26"/>
                      <a:pt x="55" y="55"/>
                      <a:pt x="3" y="82"/>
                    </a:cubicBezTo>
                    <a:cubicBezTo>
                      <a:pt x="0" y="83"/>
                      <a:pt x="5" y="84"/>
                      <a:pt x="6" y="8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4" name="Freeform 299"/>
              <p:cNvSpPr>
                <a:spLocks/>
              </p:cNvSpPr>
              <p:nvPr/>
            </p:nvSpPr>
            <p:spPr bwMode="auto">
              <a:xfrm>
                <a:off x="2927351" y="1087438"/>
                <a:ext cx="41275" cy="41275"/>
              </a:xfrm>
              <a:custGeom>
                <a:avLst/>
                <a:gdLst>
                  <a:gd name="T0" fmla="*/ 4 w 11"/>
                  <a:gd name="T1" fmla="*/ 1 h 11"/>
                  <a:gd name="T2" fmla="*/ 10 w 11"/>
                  <a:gd name="T3" fmla="*/ 4 h 11"/>
                  <a:gd name="T4" fmla="*/ 8 w 11"/>
                  <a:gd name="T5" fmla="*/ 10 h 11"/>
                  <a:gd name="T6" fmla="*/ 1 w 11"/>
                  <a:gd name="T7" fmla="*/ 8 h 11"/>
                  <a:gd name="T8" fmla="*/ 4 w 11"/>
                  <a:gd name="T9" fmla="*/ 1 h 11"/>
                </a:gdLst>
                <a:ahLst/>
                <a:cxnLst>
                  <a:cxn ang="0">
                    <a:pos x="T0" y="T1"/>
                  </a:cxn>
                  <a:cxn ang="0">
                    <a:pos x="T2" y="T3"/>
                  </a:cxn>
                  <a:cxn ang="0">
                    <a:pos x="T4" y="T5"/>
                  </a:cxn>
                  <a:cxn ang="0">
                    <a:pos x="T6" y="T7"/>
                  </a:cxn>
                  <a:cxn ang="0">
                    <a:pos x="T8" y="T9"/>
                  </a:cxn>
                </a:cxnLst>
                <a:rect l="0" t="0" r="r" b="b"/>
                <a:pathLst>
                  <a:path w="11" h="11">
                    <a:moveTo>
                      <a:pt x="4" y="1"/>
                    </a:moveTo>
                    <a:cubicBezTo>
                      <a:pt x="6" y="0"/>
                      <a:pt x="9" y="1"/>
                      <a:pt x="10" y="4"/>
                    </a:cubicBezTo>
                    <a:cubicBezTo>
                      <a:pt x="11" y="6"/>
                      <a:pt x="10" y="9"/>
                      <a:pt x="8" y="10"/>
                    </a:cubicBezTo>
                    <a:cubicBezTo>
                      <a:pt x="5" y="11"/>
                      <a:pt x="3" y="10"/>
                      <a:pt x="1" y="8"/>
                    </a:cubicBezTo>
                    <a:cubicBezTo>
                      <a:pt x="0" y="5"/>
                      <a:pt x="1" y="2"/>
                      <a:pt x="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5" name="Freeform 300"/>
              <p:cNvSpPr>
                <a:spLocks/>
              </p:cNvSpPr>
              <p:nvPr/>
            </p:nvSpPr>
            <p:spPr bwMode="auto">
              <a:xfrm>
                <a:off x="2809876" y="741362"/>
                <a:ext cx="68263" cy="184150"/>
              </a:xfrm>
              <a:custGeom>
                <a:avLst/>
                <a:gdLst>
                  <a:gd name="T0" fmla="*/ 2 w 18"/>
                  <a:gd name="T1" fmla="*/ 1 h 49"/>
                  <a:gd name="T2" fmla="*/ 1 w 18"/>
                  <a:gd name="T3" fmla="*/ 46 h 49"/>
                  <a:gd name="T4" fmla="*/ 6 w 18"/>
                  <a:gd name="T5" fmla="*/ 48 h 49"/>
                  <a:gd name="T6" fmla="*/ 7 w 18"/>
                  <a:gd name="T7" fmla="*/ 1 h 49"/>
                  <a:gd name="T8" fmla="*/ 2 w 18"/>
                  <a:gd name="T9" fmla="*/ 1 h 49"/>
                </a:gdLst>
                <a:ahLst/>
                <a:cxnLst>
                  <a:cxn ang="0">
                    <a:pos x="T0" y="T1"/>
                  </a:cxn>
                  <a:cxn ang="0">
                    <a:pos x="T2" y="T3"/>
                  </a:cxn>
                  <a:cxn ang="0">
                    <a:pos x="T4" y="T5"/>
                  </a:cxn>
                  <a:cxn ang="0">
                    <a:pos x="T6" y="T7"/>
                  </a:cxn>
                  <a:cxn ang="0">
                    <a:pos x="T8" y="T9"/>
                  </a:cxn>
                </a:cxnLst>
                <a:rect l="0" t="0" r="r" b="b"/>
                <a:pathLst>
                  <a:path w="18" h="49">
                    <a:moveTo>
                      <a:pt x="2" y="1"/>
                    </a:moveTo>
                    <a:cubicBezTo>
                      <a:pt x="13" y="16"/>
                      <a:pt x="13" y="32"/>
                      <a:pt x="1" y="46"/>
                    </a:cubicBezTo>
                    <a:cubicBezTo>
                      <a:pt x="0" y="47"/>
                      <a:pt x="5" y="49"/>
                      <a:pt x="6" y="48"/>
                    </a:cubicBezTo>
                    <a:cubicBezTo>
                      <a:pt x="18" y="34"/>
                      <a:pt x="18" y="16"/>
                      <a:pt x="7" y="1"/>
                    </a:cubicBezTo>
                    <a:cubicBezTo>
                      <a:pt x="6"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6" name="Freeform 301"/>
              <p:cNvSpPr>
                <a:spLocks/>
              </p:cNvSpPr>
              <p:nvPr/>
            </p:nvSpPr>
            <p:spPr bwMode="auto">
              <a:xfrm>
                <a:off x="2749551" y="804862"/>
                <a:ext cx="185738" cy="68263"/>
              </a:xfrm>
              <a:custGeom>
                <a:avLst/>
                <a:gdLst>
                  <a:gd name="T0" fmla="*/ 47 w 49"/>
                  <a:gd name="T1" fmla="*/ 17 h 18"/>
                  <a:gd name="T2" fmla="*/ 2 w 49"/>
                  <a:gd name="T3" fmla="*/ 9 h 18"/>
                  <a:gd name="T4" fmla="*/ 6 w 49"/>
                  <a:gd name="T5" fmla="*/ 11 h 18"/>
                  <a:gd name="T6" fmla="*/ 43 w 49"/>
                  <a:gd name="T7" fmla="*/ 17 h 18"/>
                  <a:gd name="T8" fmla="*/ 47 w 49"/>
                  <a:gd name="T9" fmla="*/ 17 h 18"/>
                </a:gdLst>
                <a:ahLst/>
                <a:cxnLst>
                  <a:cxn ang="0">
                    <a:pos x="T0" y="T1"/>
                  </a:cxn>
                  <a:cxn ang="0">
                    <a:pos x="T2" y="T3"/>
                  </a:cxn>
                  <a:cxn ang="0">
                    <a:pos x="T4" y="T5"/>
                  </a:cxn>
                  <a:cxn ang="0">
                    <a:pos x="T6" y="T7"/>
                  </a:cxn>
                  <a:cxn ang="0">
                    <a:pos x="T8" y="T9"/>
                  </a:cxn>
                </a:cxnLst>
                <a:rect l="0" t="0" r="r" b="b"/>
                <a:pathLst>
                  <a:path w="49" h="18">
                    <a:moveTo>
                      <a:pt x="47" y="17"/>
                    </a:moveTo>
                    <a:cubicBezTo>
                      <a:pt x="35" y="4"/>
                      <a:pt x="18" y="0"/>
                      <a:pt x="2" y="9"/>
                    </a:cubicBezTo>
                    <a:cubicBezTo>
                      <a:pt x="0" y="10"/>
                      <a:pt x="5" y="11"/>
                      <a:pt x="6" y="11"/>
                    </a:cubicBezTo>
                    <a:cubicBezTo>
                      <a:pt x="19" y="4"/>
                      <a:pt x="32" y="6"/>
                      <a:pt x="43" y="17"/>
                    </a:cubicBezTo>
                    <a:cubicBezTo>
                      <a:pt x="44" y="18"/>
                      <a:pt x="49" y="18"/>
                      <a:pt x="47" y="1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7" name="Freeform 302"/>
              <p:cNvSpPr>
                <a:spLocks/>
              </p:cNvSpPr>
              <p:nvPr/>
            </p:nvSpPr>
            <p:spPr bwMode="auto">
              <a:xfrm>
                <a:off x="2776538" y="755650"/>
                <a:ext cx="128588" cy="136525"/>
              </a:xfrm>
              <a:custGeom>
                <a:avLst/>
                <a:gdLst>
                  <a:gd name="T0" fmla="*/ 29 w 34"/>
                  <a:gd name="T1" fmla="*/ 2 h 36"/>
                  <a:gd name="T2" fmla="*/ 2 w 34"/>
                  <a:gd name="T3" fmla="*/ 35 h 36"/>
                  <a:gd name="T4" fmla="*/ 6 w 34"/>
                  <a:gd name="T5" fmla="*/ 36 h 36"/>
                  <a:gd name="T6" fmla="*/ 33 w 34"/>
                  <a:gd name="T7" fmla="*/ 2 h 36"/>
                  <a:gd name="T8" fmla="*/ 29 w 34"/>
                  <a:gd name="T9" fmla="*/ 2 h 36"/>
                </a:gdLst>
                <a:ahLst/>
                <a:cxnLst>
                  <a:cxn ang="0">
                    <a:pos x="T0" y="T1"/>
                  </a:cxn>
                  <a:cxn ang="0">
                    <a:pos x="T2" y="T3"/>
                  </a:cxn>
                  <a:cxn ang="0">
                    <a:pos x="T4" y="T5"/>
                  </a:cxn>
                  <a:cxn ang="0">
                    <a:pos x="T6" y="T7"/>
                  </a:cxn>
                  <a:cxn ang="0">
                    <a:pos x="T8" y="T9"/>
                  </a:cxn>
                </a:cxnLst>
                <a:rect l="0" t="0" r="r" b="b"/>
                <a:pathLst>
                  <a:path w="34" h="36">
                    <a:moveTo>
                      <a:pt x="29" y="2"/>
                    </a:moveTo>
                    <a:cubicBezTo>
                      <a:pt x="25" y="15"/>
                      <a:pt x="13" y="27"/>
                      <a:pt x="2" y="35"/>
                    </a:cubicBezTo>
                    <a:cubicBezTo>
                      <a:pt x="0" y="36"/>
                      <a:pt x="5" y="36"/>
                      <a:pt x="6" y="36"/>
                    </a:cubicBezTo>
                    <a:cubicBezTo>
                      <a:pt x="18" y="28"/>
                      <a:pt x="29" y="15"/>
                      <a:pt x="33" y="2"/>
                    </a:cubicBezTo>
                    <a:cubicBezTo>
                      <a:pt x="34" y="0"/>
                      <a:pt x="29" y="1"/>
                      <a:pt x="29"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8" name="Freeform 303"/>
              <p:cNvSpPr>
                <a:spLocks/>
              </p:cNvSpPr>
              <p:nvPr/>
            </p:nvSpPr>
            <p:spPr bwMode="auto">
              <a:xfrm>
                <a:off x="2768601" y="779462"/>
                <a:ext cx="125413" cy="134938"/>
              </a:xfrm>
              <a:custGeom>
                <a:avLst/>
                <a:gdLst>
                  <a:gd name="T0" fmla="*/ 33 w 33"/>
                  <a:gd name="T1" fmla="*/ 34 h 36"/>
                  <a:gd name="T2" fmla="*/ 5 w 33"/>
                  <a:gd name="T3" fmla="*/ 1 h 36"/>
                  <a:gd name="T4" fmla="*/ 3 w 33"/>
                  <a:gd name="T5" fmla="*/ 3 h 36"/>
                  <a:gd name="T6" fmla="*/ 28 w 33"/>
                  <a:gd name="T7" fmla="*/ 34 h 36"/>
                  <a:gd name="T8" fmla="*/ 33 w 33"/>
                  <a:gd name="T9" fmla="*/ 34 h 36"/>
                </a:gdLst>
                <a:ahLst/>
                <a:cxnLst>
                  <a:cxn ang="0">
                    <a:pos x="T0" y="T1"/>
                  </a:cxn>
                  <a:cxn ang="0">
                    <a:pos x="T2" y="T3"/>
                  </a:cxn>
                  <a:cxn ang="0">
                    <a:pos x="T4" y="T5"/>
                  </a:cxn>
                  <a:cxn ang="0">
                    <a:pos x="T6" y="T7"/>
                  </a:cxn>
                  <a:cxn ang="0">
                    <a:pos x="T8" y="T9"/>
                  </a:cxn>
                </a:cxnLst>
                <a:rect l="0" t="0" r="r" b="b"/>
                <a:pathLst>
                  <a:path w="33" h="36">
                    <a:moveTo>
                      <a:pt x="33" y="34"/>
                    </a:moveTo>
                    <a:cubicBezTo>
                      <a:pt x="31" y="18"/>
                      <a:pt x="21" y="5"/>
                      <a:pt x="5" y="1"/>
                    </a:cubicBezTo>
                    <a:cubicBezTo>
                      <a:pt x="4" y="0"/>
                      <a:pt x="0" y="2"/>
                      <a:pt x="3" y="3"/>
                    </a:cubicBezTo>
                    <a:cubicBezTo>
                      <a:pt x="18" y="6"/>
                      <a:pt x="26" y="20"/>
                      <a:pt x="28" y="34"/>
                    </a:cubicBezTo>
                    <a:cubicBezTo>
                      <a:pt x="28" y="36"/>
                      <a:pt x="33" y="35"/>
                      <a:pt x="33"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9" name="Freeform 304"/>
              <p:cNvSpPr>
                <a:spLocks/>
              </p:cNvSpPr>
              <p:nvPr/>
            </p:nvSpPr>
            <p:spPr bwMode="auto">
              <a:xfrm>
                <a:off x="2851151" y="779462"/>
                <a:ext cx="690563" cy="52388"/>
              </a:xfrm>
              <a:custGeom>
                <a:avLst/>
                <a:gdLst>
                  <a:gd name="T0" fmla="*/ 3 w 183"/>
                  <a:gd name="T1" fmla="*/ 14 h 14"/>
                  <a:gd name="T2" fmla="*/ 180 w 183"/>
                  <a:gd name="T3" fmla="*/ 2 h 14"/>
                  <a:gd name="T4" fmla="*/ 180 w 183"/>
                  <a:gd name="T5" fmla="*/ 0 h 14"/>
                  <a:gd name="T6" fmla="*/ 3 w 183"/>
                  <a:gd name="T7" fmla="*/ 12 h 14"/>
                  <a:gd name="T8" fmla="*/ 3 w 183"/>
                  <a:gd name="T9" fmla="*/ 14 h 14"/>
                </a:gdLst>
                <a:ahLst/>
                <a:cxnLst>
                  <a:cxn ang="0">
                    <a:pos x="T0" y="T1"/>
                  </a:cxn>
                  <a:cxn ang="0">
                    <a:pos x="T2" y="T3"/>
                  </a:cxn>
                  <a:cxn ang="0">
                    <a:pos x="T4" y="T5"/>
                  </a:cxn>
                  <a:cxn ang="0">
                    <a:pos x="T6" y="T7"/>
                  </a:cxn>
                  <a:cxn ang="0">
                    <a:pos x="T8" y="T9"/>
                  </a:cxn>
                </a:cxnLst>
                <a:rect l="0" t="0" r="r" b="b"/>
                <a:pathLst>
                  <a:path w="183" h="14">
                    <a:moveTo>
                      <a:pt x="3" y="14"/>
                    </a:moveTo>
                    <a:cubicBezTo>
                      <a:pt x="62" y="9"/>
                      <a:pt x="121" y="4"/>
                      <a:pt x="180" y="2"/>
                    </a:cubicBezTo>
                    <a:cubicBezTo>
                      <a:pt x="183" y="2"/>
                      <a:pt x="183" y="0"/>
                      <a:pt x="180" y="0"/>
                    </a:cubicBezTo>
                    <a:cubicBezTo>
                      <a:pt x="121" y="2"/>
                      <a:pt x="62" y="7"/>
                      <a:pt x="3" y="12"/>
                    </a:cubicBezTo>
                    <a:cubicBezTo>
                      <a:pt x="0" y="12"/>
                      <a:pt x="0" y="14"/>
                      <a:pt x="3" y="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0" name="Freeform 305"/>
              <p:cNvSpPr>
                <a:spLocks/>
              </p:cNvSpPr>
              <p:nvPr/>
            </p:nvSpPr>
            <p:spPr bwMode="auto">
              <a:xfrm>
                <a:off x="2833688" y="812800"/>
                <a:ext cx="36513" cy="33338"/>
              </a:xfrm>
              <a:custGeom>
                <a:avLst/>
                <a:gdLst>
                  <a:gd name="T0" fmla="*/ 5 w 10"/>
                  <a:gd name="T1" fmla="*/ 0 h 9"/>
                  <a:gd name="T2" fmla="*/ 10 w 10"/>
                  <a:gd name="T3" fmla="*/ 4 h 9"/>
                  <a:gd name="T4" fmla="*/ 5 w 10"/>
                  <a:gd name="T5" fmla="*/ 9 h 9"/>
                  <a:gd name="T6" fmla="*/ 0 w 10"/>
                  <a:gd name="T7" fmla="*/ 5 h 9"/>
                  <a:gd name="T8" fmla="*/ 5 w 10"/>
                  <a:gd name="T9" fmla="*/ 0 h 9"/>
                </a:gdLst>
                <a:ahLst/>
                <a:cxnLst>
                  <a:cxn ang="0">
                    <a:pos x="T0" y="T1"/>
                  </a:cxn>
                  <a:cxn ang="0">
                    <a:pos x="T2" y="T3"/>
                  </a:cxn>
                  <a:cxn ang="0">
                    <a:pos x="T4" y="T5"/>
                  </a:cxn>
                  <a:cxn ang="0">
                    <a:pos x="T6" y="T7"/>
                  </a:cxn>
                  <a:cxn ang="0">
                    <a:pos x="T8" y="T9"/>
                  </a:cxn>
                </a:cxnLst>
                <a:rect l="0" t="0" r="r" b="b"/>
                <a:pathLst>
                  <a:path w="10" h="9">
                    <a:moveTo>
                      <a:pt x="5" y="0"/>
                    </a:moveTo>
                    <a:cubicBezTo>
                      <a:pt x="7" y="0"/>
                      <a:pt x="10" y="2"/>
                      <a:pt x="10" y="4"/>
                    </a:cubicBezTo>
                    <a:cubicBezTo>
                      <a:pt x="10" y="7"/>
                      <a:pt x="8" y="9"/>
                      <a:pt x="5" y="9"/>
                    </a:cubicBezTo>
                    <a:cubicBezTo>
                      <a:pt x="2" y="9"/>
                      <a:pt x="0" y="7"/>
                      <a:pt x="0" y="5"/>
                    </a:cubicBezTo>
                    <a:cubicBezTo>
                      <a:pt x="0" y="2"/>
                      <a:pt x="2" y="0"/>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1" name="Freeform 306"/>
              <p:cNvSpPr>
                <a:spLocks/>
              </p:cNvSpPr>
              <p:nvPr/>
            </p:nvSpPr>
            <p:spPr bwMode="auto">
              <a:xfrm>
                <a:off x="2809876" y="504825"/>
                <a:ext cx="106363" cy="173038"/>
              </a:xfrm>
              <a:custGeom>
                <a:avLst/>
                <a:gdLst>
                  <a:gd name="T0" fmla="*/ 18 w 28"/>
                  <a:gd name="T1" fmla="*/ 2 h 46"/>
                  <a:gd name="T2" fmla="*/ 1 w 28"/>
                  <a:gd name="T3" fmla="*/ 44 h 46"/>
                  <a:gd name="T4" fmla="*/ 5 w 28"/>
                  <a:gd name="T5" fmla="*/ 46 h 46"/>
                  <a:gd name="T6" fmla="*/ 23 w 28"/>
                  <a:gd name="T7" fmla="*/ 2 h 46"/>
                  <a:gd name="T8" fmla="*/ 18 w 28"/>
                  <a:gd name="T9" fmla="*/ 2 h 46"/>
                </a:gdLst>
                <a:ahLst/>
                <a:cxnLst>
                  <a:cxn ang="0">
                    <a:pos x="T0" y="T1"/>
                  </a:cxn>
                  <a:cxn ang="0">
                    <a:pos x="T2" y="T3"/>
                  </a:cxn>
                  <a:cxn ang="0">
                    <a:pos x="T4" y="T5"/>
                  </a:cxn>
                  <a:cxn ang="0">
                    <a:pos x="T6" y="T7"/>
                  </a:cxn>
                  <a:cxn ang="0">
                    <a:pos x="T8" y="T9"/>
                  </a:cxn>
                </a:cxnLst>
                <a:rect l="0" t="0" r="r" b="b"/>
                <a:pathLst>
                  <a:path w="28" h="46">
                    <a:moveTo>
                      <a:pt x="18" y="2"/>
                    </a:moveTo>
                    <a:cubicBezTo>
                      <a:pt x="23" y="19"/>
                      <a:pt x="17" y="35"/>
                      <a:pt x="1" y="44"/>
                    </a:cubicBezTo>
                    <a:cubicBezTo>
                      <a:pt x="0" y="45"/>
                      <a:pt x="4" y="46"/>
                      <a:pt x="5" y="46"/>
                    </a:cubicBezTo>
                    <a:cubicBezTo>
                      <a:pt x="22" y="37"/>
                      <a:pt x="28" y="20"/>
                      <a:pt x="23" y="2"/>
                    </a:cubicBezTo>
                    <a:cubicBezTo>
                      <a:pt x="22" y="1"/>
                      <a:pt x="17" y="0"/>
                      <a:pt x="1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2" name="Freeform 307"/>
              <p:cNvSpPr>
                <a:spLocks/>
              </p:cNvSpPr>
              <p:nvPr/>
            </p:nvSpPr>
            <p:spPr bwMode="auto">
              <a:xfrm>
                <a:off x="2776538" y="568325"/>
                <a:ext cx="165100" cy="98425"/>
              </a:xfrm>
              <a:custGeom>
                <a:avLst/>
                <a:gdLst>
                  <a:gd name="T0" fmla="*/ 43 w 44"/>
                  <a:gd name="T1" fmla="*/ 25 h 26"/>
                  <a:gd name="T2" fmla="*/ 3 w 44"/>
                  <a:gd name="T3" fmla="*/ 2 h 26"/>
                  <a:gd name="T4" fmla="*/ 6 w 44"/>
                  <a:gd name="T5" fmla="*/ 4 h 26"/>
                  <a:gd name="T6" fmla="*/ 38 w 44"/>
                  <a:gd name="T7" fmla="*/ 24 h 26"/>
                  <a:gd name="T8" fmla="*/ 43 w 44"/>
                  <a:gd name="T9" fmla="*/ 25 h 26"/>
                </a:gdLst>
                <a:ahLst/>
                <a:cxnLst>
                  <a:cxn ang="0">
                    <a:pos x="T0" y="T1"/>
                  </a:cxn>
                  <a:cxn ang="0">
                    <a:pos x="T2" y="T3"/>
                  </a:cxn>
                  <a:cxn ang="0">
                    <a:pos x="T4" y="T5"/>
                  </a:cxn>
                  <a:cxn ang="0">
                    <a:pos x="T6" y="T7"/>
                  </a:cxn>
                  <a:cxn ang="0">
                    <a:pos x="T8" y="T9"/>
                  </a:cxn>
                </a:cxnLst>
                <a:rect l="0" t="0" r="r" b="b"/>
                <a:pathLst>
                  <a:path w="44" h="26">
                    <a:moveTo>
                      <a:pt x="43" y="25"/>
                    </a:moveTo>
                    <a:cubicBezTo>
                      <a:pt x="36" y="8"/>
                      <a:pt x="21" y="0"/>
                      <a:pt x="3" y="2"/>
                    </a:cubicBezTo>
                    <a:cubicBezTo>
                      <a:pt x="0" y="2"/>
                      <a:pt x="5" y="4"/>
                      <a:pt x="6" y="4"/>
                    </a:cubicBezTo>
                    <a:cubicBezTo>
                      <a:pt x="21" y="2"/>
                      <a:pt x="32" y="11"/>
                      <a:pt x="38" y="24"/>
                    </a:cubicBezTo>
                    <a:cubicBezTo>
                      <a:pt x="39" y="25"/>
                      <a:pt x="44" y="26"/>
                      <a:pt x="43" y="2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3" name="Freeform 308"/>
              <p:cNvSpPr>
                <a:spLocks/>
              </p:cNvSpPr>
              <p:nvPr/>
            </p:nvSpPr>
            <p:spPr bwMode="auto">
              <a:xfrm>
                <a:off x="2787651" y="546100"/>
                <a:ext cx="165100" cy="93663"/>
              </a:xfrm>
              <a:custGeom>
                <a:avLst/>
                <a:gdLst>
                  <a:gd name="T0" fmla="*/ 38 w 44"/>
                  <a:gd name="T1" fmla="*/ 2 h 25"/>
                  <a:gd name="T2" fmla="*/ 3 w 44"/>
                  <a:gd name="T3" fmla="*/ 23 h 25"/>
                  <a:gd name="T4" fmla="*/ 5 w 44"/>
                  <a:gd name="T5" fmla="*/ 24 h 25"/>
                  <a:gd name="T6" fmla="*/ 43 w 44"/>
                  <a:gd name="T7" fmla="*/ 2 h 25"/>
                  <a:gd name="T8" fmla="*/ 38 w 44"/>
                  <a:gd name="T9" fmla="*/ 2 h 25"/>
                </a:gdLst>
                <a:ahLst/>
                <a:cxnLst>
                  <a:cxn ang="0">
                    <a:pos x="T0" y="T1"/>
                  </a:cxn>
                  <a:cxn ang="0">
                    <a:pos x="T2" y="T3"/>
                  </a:cxn>
                  <a:cxn ang="0">
                    <a:pos x="T4" y="T5"/>
                  </a:cxn>
                  <a:cxn ang="0">
                    <a:pos x="T6" y="T7"/>
                  </a:cxn>
                  <a:cxn ang="0">
                    <a:pos x="T8" y="T9"/>
                  </a:cxn>
                </a:cxnLst>
                <a:rect l="0" t="0" r="r" b="b"/>
                <a:pathLst>
                  <a:path w="44" h="25">
                    <a:moveTo>
                      <a:pt x="38" y="2"/>
                    </a:moveTo>
                    <a:cubicBezTo>
                      <a:pt x="30" y="12"/>
                      <a:pt x="16" y="20"/>
                      <a:pt x="3" y="23"/>
                    </a:cubicBezTo>
                    <a:cubicBezTo>
                      <a:pt x="0" y="23"/>
                      <a:pt x="3" y="25"/>
                      <a:pt x="5" y="24"/>
                    </a:cubicBezTo>
                    <a:cubicBezTo>
                      <a:pt x="19" y="21"/>
                      <a:pt x="34" y="13"/>
                      <a:pt x="43" y="2"/>
                    </a:cubicBezTo>
                    <a:cubicBezTo>
                      <a:pt x="44" y="1"/>
                      <a:pt x="39" y="0"/>
                      <a:pt x="3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4" name="Freeform 309"/>
              <p:cNvSpPr>
                <a:spLocks/>
              </p:cNvSpPr>
              <p:nvPr/>
            </p:nvSpPr>
            <p:spPr bwMode="auto">
              <a:xfrm>
                <a:off x="2817813" y="530225"/>
                <a:ext cx="87313" cy="158750"/>
              </a:xfrm>
              <a:custGeom>
                <a:avLst/>
                <a:gdLst>
                  <a:gd name="T0" fmla="*/ 19 w 23"/>
                  <a:gd name="T1" fmla="*/ 40 h 42"/>
                  <a:gd name="T2" fmla="*/ 6 w 23"/>
                  <a:gd name="T3" fmla="*/ 0 h 42"/>
                  <a:gd name="T4" fmla="*/ 2 w 23"/>
                  <a:gd name="T5" fmla="*/ 2 h 42"/>
                  <a:gd name="T6" fmla="*/ 14 w 23"/>
                  <a:gd name="T7" fmla="*/ 41 h 42"/>
                  <a:gd name="T8" fmla="*/ 19 w 23"/>
                  <a:gd name="T9" fmla="*/ 40 h 42"/>
                </a:gdLst>
                <a:ahLst/>
                <a:cxnLst>
                  <a:cxn ang="0">
                    <a:pos x="T0" y="T1"/>
                  </a:cxn>
                  <a:cxn ang="0">
                    <a:pos x="T2" y="T3"/>
                  </a:cxn>
                  <a:cxn ang="0">
                    <a:pos x="T4" y="T5"/>
                  </a:cxn>
                  <a:cxn ang="0">
                    <a:pos x="T6" y="T7"/>
                  </a:cxn>
                  <a:cxn ang="0">
                    <a:pos x="T8" y="T9"/>
                  </a:cxn>
                </a:cxnLst>
                <a:rect l="0" t="0" r="r" b="b"/>
                <a:pathLst>
                  <a:path w="23" h="42">
                    <a:moveTo>
                      <a:pt x="19" y="40"/>
                    </a:moveTo>
                    <a:cubicBezTo>
                      <a:pt x="23" y="25"/>
                      <a:pt x="19" y="10"/>
                      <a:pt x="6" y="0"/>
                    </a:cubicBezTo>
                    <a:cubicBezTo>
                      <a:pt x="5" y="0"/>
                      <a:pt x="0" y="0"/>
                      <a:pt x="2" y="2"/>
                    </a:cubicBezTo>
                    <a:cubicBezTo>
                      <a:pt x="14" y="11"/>
                      <a:pt x="18" y="26"/>
                      <a:pt x="14" y="41"/>
                    </a:cubicBezTo>
                    <a:cubicBezTo>
                      <a:pt x="14" y="42"/>
                      <a:pt x="19" y="42"/>
                      <a:pt x="19"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5" name="Freeform 310"/>
              <p:cNvSpPr>
                <a:spLocks/>
              </p:cNvSpPr>
              <p:nvPr/>
            </p:nvSpPr>
            <p:spPr bwMode="auto">
              <a:xfrm>
                <a:off x="2874963" y="598487"/>
                <a:ext cx="674688" cy="195263"/>
              </a:xfrm>
              <a:custGeom>
                <a:avLst/>
                <a:gdLst>
                  <a:gd name="T0" fmla="*/ 3 w 179"/>
                  <a:gd name="T1" fmla="*/ 2 h 52"/>
                  <a:gd name="T2" fmla="*/ 173 w 179"/>
                  <a:gd name="T3" fmla="*/ 52 h 52"/>
                  <a:gd name="T4" fmla="*/ 176 w 179"/>
                  <a:gd name="T5" fmla="*/ 50 h 52"/>
                  <a:gd name="T6" fmla="*/ 6 w 179"/>
                  <a:gd name="T7" fmla="*/ 0 h 52"/>
                  <a:gd name="T8" fmla="*/ 3 w 179"/>
                  <a:gd name="T9" fmla="*/ 2 h 52"/>
                </a:gdLst>
                <a:ahLst/>
                <a:cxnLst>
                  <a:cxn ang="0">
                    <a:pos x="T0" y="T1"/>
                  </a:cxn>
                  <a:cxn ang="0">
                    <a:pos x="T2" y="T3"/>
                  </a:cxn>
                  <a:cxn ang="0">
                    <a:pos x="T4" y="T5"/>
                  </a:cxn>
                  <a:cxn ang="0">
                    <a:pos x="T6" y="T7"/>
                  </a:cxn>
                  <a:cxn ang="0">
                    <a:pos x="T8" y="T9"/>
                  </a:cxn>
                </a:cxnLst>
                <a:rect l="0" t="0" r="r" b="b"/>
                <a:pathLst>
                  <a:path w="179" h="52">
                    <a:moveTo>
                      <a:pt x="3" y="2"/>
                    </a:moveTo>
                    <a:cubicBezTo>
                      <a:pt x="60" y="18"/>
                      <a:pt x="117" y="33"/>
                      <a:pt x="173" y="52"/>
                    </a:cubicBezTo>
                    <a:cubicBezTo>
                      <a:pt x="174" y="52"/>
                      <a:pt x="179" y="51"/>
                      <a:pt x="176" y="50"/>
                    </a:cubicBezTo>
                    <a:cubicBezTo>
                      <a:pt x="120" y="32"/>
                      <a:pt x="63" y="16"/>
                      <a:pt x="6" y="0"/>
                    </a:cubicBezTo>
                    <a:cubicBezTo>
                      <a:pt x="5" y="0"/>
                      <a:pt x="0" y="1"/>
                      <a:pt x="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6" name="Freeform 311"/>
              <p:cNvSpPr>
                <a:spLocks/>
              </p:cNvSpPr>
              <p:nvPr/>
            </p:nvSpPr>
            <p:spPr bwMode="auto">
              <a:xfrm>
                <a:off x="2859088" y="579437"/>
                <a:ext cx="41275" cy="41275"/>
              </a:xfrm>
              <a:custGeom>
                <a:avLst/>
                <a:gdLst>
                  <a:gd name="T0" fmla="*/ 7 w 11"/>
                  <a:gd name="T1" fmla="*/ 1 h 11"/>
                  <a:gd name="T2" fmla="*/ 10 w 11"/>
                  <a:gd name="T3" fmla="*/ 7 h 11"/>
                  <a:gd name="T4" fmla="*/ 4 w 11"/>
                  <a:gd name="T5" fmla="*/ 10 h 11"/>
                  <a:gd name="T6" fmla="*/ 1 w 11"/>
                  <a:gd name="T7" fmla="*/ 4 h 11"/>
                  <a:gd name="T8" fmla="*/ 7 w 11"/>
                  <a:gd name="T9" fmla="*/ 1 h 11"/>
                </a:gdLst>
                <a:ahLst/>
                <a:cxnLst>
                  <a:cxn ang="0">
                    <a:pos x="T0" y="T1"/>
                  </a:cxn>
                  <a:cxn ang="0">
                    <a:pos x="T2" y="T3"/>
                  </a:cxn>
                  <a:cxn ang="0">
                    <a:pos x="T4" y="T5"/>
                  </a:cxn>
                  <a:cxn ang="0">
                    <a:pos x="T6" y="T7"/>
                  </a:cxn>
                  <a:cxn ang="0">
                    <a:pos x="T8" y="T9"/>
                  </a:cxn>
                </a:cxnLst>
                <a:rect l="0" t="0" r="r" b="b"/>
                <a:pathLst>
                  <a:path w="11" h="11">
                    <a:moveTo>
                      <a:pt x="7" y="1"/>
                    </a:moveTo>
                    <a:cubicBezTo>
                      <a:pt x="9" y="2"/>
                      <a:pt x="11" y="4"/>
                      <a:pt x="10" y="7"/>
                    </a:cubicBezTo>
                    <a:cubicBezTo>
                      <a:pt x="9" y="9"/>
                      <a:pt x="6" y="11"/>
                      <a:pt x="4" y="10"/>
                    </a:cubicBezTo>
                    <a:cubicBezTo>
                      <a:pt x="1" y="9"/>
                      <a:pt x="0" y="6"/>
                      <a:pt x="1" y="4"/>
                    </a:cubicBezTo>
                    <a:cubicBezTo>
                      <a:pt x="2" y="1"/>
                      <a:pt x="4" y="0"/>
                      <a:pt x="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7" name="Freeform 312"/>
              <p:cNvSpPr>
                <a:spLocks/>
              </p:cNvSpPr>
              <p:nvPr/>
            </p:nvSpPr>
            <p:spPr bwMode="auto">
              <a:xfrm>
                <a:off x="2894013" y="288925"/>
                <a:ext cx="142875" cy="139700"/>
              </a:xfrm>
              <a:custGeom>
                <a:avLst/>
                <a:gdLst>
                  <a:gd name="T0" fmla="*/ 33 w 38"/>
                  <a:gd name="T1" fmla="*/ 2 h 37"/>
                  <a:gd name="T2" fmla="*/ 3 w 38"/>
                  <a:gd name="T3" fmla="*/ 35 h 37"/>
                  <a:gd name="T4" fmla="*/ 6 w 38"/>
                  <a:gd name="T5" fmla="*/ 37 h 37"/>
                  <a:gd name="T6" fmla="*/ 38 w 38"/>
                  <a:gd name="T7" fmla="*/ 2 h 37"/>
                  <a:gd name="T8" fmla="*/ 33 w 38"/>
                  <a:gd name="T9" fmla="*/ 2 h 37"/>
                </a:gdLst>
                <a:ahLst/>
                <a:cxnLst>
                  <a:cxn ang="0">
                    <a:pos x="T0" y="T1"/>
                  </a:cxn>
                  <a:cxn ang="0">
                    <a:pos x="T2" y="T3"/>
                  </a:cxn>
                  <a:cxn ang="0">
                    <a:pos x="T4" y="T5"/>
                  </a:cxn>
                  <a:cxn ang="0">
                    <a:pos x="T6" y="T7"/>
                  </a:cxn>
                  <a:cxn ang="0">
                    <a:pos x="T8" y="T9"/>
                  </a:cxn>
                </a:cxnLst>
                <a:rect l="0" t="0" r="r" b="b"/>
                <a:pathLst>
                  <a:path w="38" h="37">
                    <a:moveTo>
                      <a:pt x="33" y="2"/>
                    </a:moveTo>
                    <a:cubicBezTo>
                      <a:pt x="32" y="19"/>
                      <a:pt x="21" y="33"/>
                      <a:pt x="3" y="35"/>
                    </a:cubicBezTo>
                    <a:cubicBezTo>
                      <a:pt x="0" y="35"/>
                      <a:pt x="4" y="37"/>
                      <a:pt x="6" y="37"/>
                    </a:cubicBezTo>
                    <a:cubicBezTo>
                      <a:pt x="24" y="35"/>
                      <a:pt x="37" y="21"/>
                      <a:pt x="38" y="2"/>
                    </a:cubicBezTo>
                    <a:cubicBezTo>
                      <a:pt x="38" y="1"/>
                      <a:pt x="33" y="0"/>
                      <a:pt x="3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8" name="Freeform 313"/>
              <p:cNvSpPr>
                <a:spLocks/>
              </p:cNvSpPr>
              <p:nvPr/>
            </p:nvSpPr>
            <p:spPr bwMode="auto">
              <a:xfrm>
                <a:off x="2905126" y="319087"/>
                <a:ext cx="120650" cy="139700"/>
              </a:xfrm>
              <a:custGeom>
                <a:avLst/>
                <a:gdLst>
                  <a:gd name="T0" fmla="*/ 32 w 32"/>
                  <a:gd name="T1" fmla="*/ 35 h 37"/>
                  <a:gd name="T2" fmla="*/ 3 w 32"/>
                  <a:gd name="T3" fmla="*/ 1 h 37"/>
                  <a:gd name="T4" fmla="*/ 3 w 32"/>
                  <a:gd name="T5" fmla="*/ 3 h 37"/>
                  <a:gd name="T6" fmla="*/ 27 w 32"/>
                  <a:gd name="T7" fmla="*/ 34 h 37"/>
                  <a:gd name="T8" fmla="*/ 32 w 32"/>
                  <a:gd name="T9" fmla="*/ 35 h 37"/>
                </a:gdLst>
                <a:ahLst/>
                <a:cxnLst>
                  <a:cxn ang="0">
                    <a:pos x="T0" y="T1"/>
                  </a:cxn>
                  <a:cxn ang="0">
                    <a:pos x="T2" y="T3"/>
                  </a:cxn>
                  <a:cxn ang="0">
                    <a:pos x="T4" y="T5"/>
                  </a:cxn>
                  <a:cxn ang="0">
                    <a:pos x="T6" y="T7"/>
                  </a:cxn>
                  <a:cxn ang="0">
                    <a:pos x="T8" y="T9"/>
                  </a:cxn>
                </a:cxnLst>
                <a:rect l="0" t="0" r="r" b="b"/>
                <a:pathLst>
                  <a:path w="32" h="37">
                    <a:moveTo>
                      <a:pt x="32" y="35"/>
                    </a:moveTo>
                    <a:cubicBezTo>
                      <a:pt x="31" y="18"/>
                      <a:pt x="20" y="5"/>
                      <a:pt x="3" y="1"/>
                    </a:cubicBezTo>
                    <a:cubicBezTo>
                      <a:pt x="0" y="0"/>
                      <a:pt x="0" y="2"/>
                      <a:pt x="3" y="3"/>
                    </a:cubicBezTo>
                    <a:cubicBezTo>
                      <a:pt x="18" y="7"/>
                      <a:pt x="26" y="19"/>
                      <a:pt x="27" y="34"/>
                    </a:cubicBezTo>
                    <a:cubicBezTo>
                      <a:pt x="27" y="36"/>
                      <a:pt x="32" y="37"/>
                      <a:pt x="32" y="3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9" name="Freeform 314"/>
              <p:cNvSpPr>
                <a:spLocks/>
              </p:cNvSpPr>
              <p:nvPr/>
            </p:nvSpPr>
            <p:spPr bwMode="auto">
              <a:xfrm>
                <a:off x="2889251" y="349250"/>
                <a:ext cx="192088" cy="41275"/>
              </a:xfrm>
              <a:custGeom>
                <a:avLst/>
                <a:gdLst>
                  <a:gd name="T0" fmla="*/ 45 w 51"/>
                  <a:gd name="T1" fmla="*/ 1 h 11"/>
                  <a:gd name="T2" fmla="*/ 5 w 51"/>
                  <a:gd name="T3" fmla="*/ 7 h 11"/>
                  <a:gd name="T4" fmla="*/ 3 w 51"/>
                  <a:gd name="T5" fmla="*/ 9 h 11"/>
                  <a:gd name="T6" fmla="*/ 48 w 51"/>
                  <a:gd name="T7" fmla="*/ 2 h 11"/>
                  <a:gd name="T8" fmla="*/ 45 w 51"/>
                  <a:gd name="T9" fmla="*/ 1 h 11"/>
                </a:gdLst>
                <a:ahLst/>
                <a:cxnLst>
                  <a:cxn ang="0">
                    <a:pos x="T0" y="T1"/>
                  </a:cxn>
                  <a:cxn ang="0">
                    <a:pos x="T2" y="T3"/>
                  </a:cxn>
                  <a:cxn ang="0">
                    <a:pos x="T4" y="T5"/>
                  </a:cxn>
                  <a:cxn ang="0">
                    <a:pos x="T6" y="T7"/>
                  </a:cxn>
                  <a:cxn ang="0">
                    <a:pos x="T8" y="T9"/>
                  </a:cxn>
                </a:cxnLst>
                <a:rect l="0" t="0" r="r" b="b"/>
                <a:pathLst>
                  <a:path w="51" h="11">
                    <a:moveTo>
                      <a:pt x="45" y="1"/>
                    </a:moveTo>
                    <a:cubicBezTo>
                      <a:pt x="33" y="7"/>
                      <a:pt x="18" y="9"/>
                      <a:pt x="5" y="7"/>
                    </a:cubicBezTo>
                    <a:cubicBezTo>
                      <a:pt x="4" y="7"/>
                      <a:pt x="0" y="9"/>
                      <a:pt x="3" y="9"/>
                    </a:cubicBezTo>
                    <a:cubicBezTo>
                      <a:pt x="18" y="11"/>
                      <a:pt x="36" y="9"/>
                      <a:pt x="48" y="2"/>
                    </a:cubicBezTo>
                    <a:cubicBezTo>
                      <a:pt x="51" y="0"/>
                      <a:pt x="46" y="0"/>
                      <a:pt x="4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0" name="Freeform 315"/>
              <p:cNvSpPr>
                <a:spLocks/>
              </p:cNvSpPr>
              <p:nvPr/>
            </p:nvSpPr>
            <p:spPr bwMode="auto">
              <a:xfrm>
                <a:off x="2949576" y="293687"/>
                <a:ext cx="60325" cy="165100"/>
              </a:xfrm>
              <a:custGeom>
                <a:avLst/>
                <a:gdLst>
                  <a:gd name="T0" fmla="*/ 5 w 16"/>
                  <a:gd name="T1" fmla="*/ 43 h 44"/>
                  <a:gd name="T2" fmla="*/ 8 w 16"/>
                  <a:gd name="T3" fmla="*/ 1 h 44"/>
                  <a:gd name="T4" fmla="*/ 3 w 16"/>
                  <a:gd name="T5" fmla="*/ 2 h 44"/>
                  <a:gd name="T6" fmla="*/ 1 w 16"/>
                  <a:gd name="T7" fmla="*/ 43 h 44"/>
                  <a:gd name="T8" fmla="*/ 5 w 16"/>
                  <a:gd name="T9" fmla="*/ 43 h 44"/>
                </a:gdLst>
                <a:ahLst/>
                <a:cxnLst>
                  <a:cxn ang="0">
                    <a:pos x="T0" y="T1"/>
                  </a:cxn>
                  <a:cxn ang="0">
                    <a:pos x="T2" y="T3"/>
                  </a:cxn>
                  <a:cxn ang="0">
                    <a:pos x="T4" y="T5"/>
                  </a:cxn>
                  <a:cxn ang="0">
                    <a:pos x="T6" y="T7"/>
                  </a:cxn>
                  <a:cxn ang="0">
                    <a:pos x="T8" y="T9"/>
                  </a:cxn>
                </a:cxnLst>
                <a:rect l="0" t="0" r="r" b="b"/>
                <a:pathLst>
                  <a:path w="16" h="44">
                    <a:moveTo>
                      <a:pt x="5" y="43"/>
                    </a:moveTo>
                    <a:cubicBezTo>
                      <a:pt x="14" y="30"/>
                      <a:pt x="16" y="14"/>
                      <a:pt x="8" y="1"/>
                    </a:cubicBezTo>
                    <a:cubicBezTo>
                      <a:pt x="7" y="0"/>
                      <a:pt x="2" y="1"/>
                      <a:pt x="3" y="2"/>
                    </a:cubicBezTo>
                    <a:cubicBezTo>
                      <a:pt x="11" y="15"/>
                      <a:pt x="9" y="30"/>
                      <a:pt x="1" y="43"/>
                    </a:cubicBezTo>
                    <a:cubicBezTo>
                      <a:pt x="0" y="44"/>
                      <a:pt x="5" y="44"/>
                      <a:pt x="5" y="4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1" name="Freeform 316"/>
              <p:cNvSpPr>
                <a:spLocks/>
              </p:cNvSpPr>
              <p:nvPr/>
            </p:nvSpPr>
            <p:spPr bwMode="auto">
              <a:xfrm>
                <a:off x="2987676" y="376237"/>
                <a:ext cx="554038" cy="422275"/>
              </a:xfrm>
              <a:custGeom>
                <a:avLst/>
                <a:gdLst>
                  <a:gd name="T0" fmla="*/ 1 w 147"/>
                  <a:gd name="T1" fmla="*/ 3 h 112"/>
                  <a:gd name="T2" fmla="*/ 141 w 147"/>
                  <a:gd name="T3" fmla="*/ 111 h 112"/>
                  <a:gd name="T4" fmla="*/ 146 w 147"/>
                  <a:gd name="T5" fmla="*/ 110 h 112"/>
                  <a:gd name="T6" fmla="*/ 5 w 147"/>
                  <a:gd name="T7" fmla="*/ 1 h 112"/>
                  <a:gd name="T8" fmla="*/ 1 w 147"/>
                  <a:gd name="T9" fmla="*/ 3 h 112"/>
                </a:gdLst>
                <a:ahLst/>
                <a:cxnLst>
                  <a:cxn ang="0">
                    <a:pos x="T0" y="T1"/>
                  </a:cxn>
                  <a:cxn ang="0">
                    <a:pos x="T2" y="T3"/>
                  </a:cxn>
                  <a:cxn ang="0">
                    <a:pos x="T4" y="T5"/>
                  </a:cxn>
                  <a:cxn ang="0">
                    <a:pos x="T6" y="T7"/>
                  </a:cxn>
                  <a:cxn ang="0">
                    <a:pos x="T8" y="T9"/>
                  </a:cxn>
                </a:cxnLst>
                <a:rect l="0" t="0" r="r" b="b"/>
                <a:pathLst>
                  <a:path w="147" h="112">
                    <a:moveTo>
                      <a:pt x="1" y="3"/>
                    </a:moveTo>
                    <a:cubicBezTo>
                      <a:pt x="48" y="38"/>
                      <a:pt x="96" y="73"/>
                      <a:pt x="141" y="111"/>
                    </a:cubicBezTo>
                    <a:cubicBezTo>
                      <a:pt x="142" y="112"/>
                      <a:pt x="147" y="110"/>
                      <a:pt x="146" y="110"/>
                    </a:cubicBezTo>
                    <a:cubicBezTo>
                      <a:pt x="100" y="72"/>
                      <a:pt x="53" y="37"/>
                      <a:pt x="5" y="1"/>
                    </a:cubicBezTo>
                    <a:cubicBezTo>
                      <a:pt x="4" y="0"/>
                      <a:pt x="0" y="1"/>
                      <a:pt x="1"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2" name="Freeform 317"/>
              <p:cNvSpPr>
                <a:spLocks/>
              </p:cNvSpPr>
              <p:nvPr/>
            </p:nvSpPr>
            <p:spPr bwMode="auto">
              <a:xfrm>
                <a:off x="2968626" y="357187"/>
                <a:ext cx="41275" cy="38100"/>
              </a:xfrm>
              <a:custGeom>
                <a:avLst/>
                <a:gdLst>
                  <a:gd name="T0" fmla="*/ 9 w 11"/>
                  <a:gd name="T1" fmla="*/ 1 h 10"/>
                  <a:gd name="T2" fmla="*/ 9 w 11"/>
                  <a:gd name="T3" fmla="*/ 8 h 10"/>
                  <a:gd name="T4" fmla="*/ 2 w 11"/>
                  <a:gd name="T5" fmla="*/ 9 h 10"/>
                  <a:gd name="T6" fmla="*/ 2 w 11"/>
                  <a:gd name="T7" fmla="*/ 2 h 10"/>
                  <a:gd name="T8" fmla="*/ 9 w 11"/>
                  <a:gd name="T9" fmla="*/ 1 h 10"/>
                </a:gdLst>
                <a:ahLst/>
                <a:cxnLst>
                  <a:cxn ang="0">
                    <a:pos x="T0" y="T1"/>
                  </a:cxn>
                  <a:cxn ang="0">
                    <a:pos x="T2" y="T3"/>
                  </a:cxn>
                  <a:cxn ang="0">
                    <a:pos x="T4" y="T5"/>
                  </a:cxn>
                  <a:cxn ang="0">
                    <a:pos x="T6" y="T7"/>
                  </a:cxn>
                  <a:cxn ang="0">
                    <a:pos x="T8" y="T9"/>
                  </a:cxn>
                </a:cxnLst>
                <a:rect l="0" t="0" r="r" b="b"/>
                <a:pathLst>
                  <a:path w="11" h="10">
                    <a:moveTo>
                      <a:pt x="9" y="1"/>
                    </a:moveTo>
                    <a:cubicBezTo>
                      <a:pt x="11" y="3"/>
                      <a:pt x="11" y="6"/>
                      <a:pt x="9" y="8"/>
                    </a:cubicBezTo>
                    <a:cubicBezTo>
                      <a:pt x="7" y="10"/>
                      <a:pt x="4" y="10"/>
                      <a:pt x="2" y="9"/>
                    </a:cubicBezTo>
                    <a:cubicBezTo>
                      <a:pt x="0" y="7"/>
                      <a:pt x="0" y="4"/>
                      <a:pt x="2" y="2"/>
                    </a:cubicBezTo>
                    <a:cubicBezTo>
                      <a:pt x="3" y="0"/>
                      <a:pt x="6" y="0"/>
                      <a:pt x="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3" name="Freeform 318"/>
              <p:cNvSpPr>
                <a:spLocks/>
              </p:cNvSpPr>
              <p:nvPr/>
            </p:nvSpPr>
            <p:spPr bwMode="auto">
              <a:xfrm>
                <a:off x="3081338" y="138112"/>
                <a:ext cx="185738" cy="103188"/>
              </a:xfrm>
              <a:custGeom>
                <a:avLst/>
                <a:gdLst>
                  <a:gd name="T0" fmla="*/ 43 w 49"/>
                  <a:gd name="T1" fmla="*/ 1 h 27"/>
                  <a:gd name="T2" fmla="*/ 5 w 49"/>
                  <a:gd name="T3" fmla="*/ 20 h 27"/>
                  <a:gd name="T4" fmla="*/ 3 w 49"/>
                  <a:gd name="T5" fmla="*/ 21 h 27"/>
                  <a:gd name="T6" fmla="*/ 48 w 49"/>
                  <a:gd name="T7" fmla="*/ 2 h 27"/>
                  <a:gd name="T8" fmla="*/ 43 w 49"/>
                  <a:gd name="T9" fmla="*/ 1 h 27"/>
                </a:gdLst>
                <a:ahLst/>
                <a:cxnLst>
                  <a:cxn ang="0">
                    <a:pos x="T0" y="T1"/>
                  </a:cxn>
                  <a:cxn ang="0">
                    <a:pos x="T2" y="T3"/>
                  </a:cxn>
                  <a:cxn ang="0">
                    <a:pos x="T4" y="T5"/>
                  </a:cxn>
                  <a:cxn ang="0">
                    <a:pos x="T6" y="T7"/>
                  </a:cxn>
                  <a:cxn ang="0">
                    <a:pos x="T8" y="T9"/>
                  </a:cxn>
                </a:cxnLst>
                <a:rect l="0" t="0" r="r" b="b"/>
                <a:pathLst>
                  <a:path w="49" h="27">
                    <a:moveTo>
                      <a:pt x="43" y="1"/>
                    </a:moveTo>
                    <a:cubicBezTo>
                      <a:pt x="36" y="15"/>
                      <a:pt x="22" y="24"/>
                      <a:pt x="5" y="20"/>
                    </a:cubicBezTo>
                    <a:cubicBezTo>
                      <a:pt x="3" y="19"/>
                      <a:pt x="0" y="20"/>
                      <a:pt x="3" y="21"/>
                    </a:cubicBezTo>
                    <a:cubicBezTo>
                      <a:pt x="22" y="27"/>
                      <a:pt x="39" y="19"/>
                      <a:pt x="48" y="2"/>
                    </a:cubicBezTo>
                    <a:cubicBezTo>
                      <a:pt x="49" y="1"/>
                      <a:pt x="44" y="0"/>
                      <a:pt x="4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4" name="Freeform 319"/>
              <p:cNvSpPr>
                <a:spLocks/>
              </p:cNvSpPr>
              <p:nvPr/>
            </p:nvSpPr>
            <p:spPr bwMode="auto">
              <a:xfrm>
                <a:off x="3122613" y="123825"/>
                <a:ext cx="90488" cy="165100"/>
              </a:xfrm>
              <a:custGeom>
                <a:avLst/>
                <a:gdLst>
                  <a:gd name="T0" fmla="*/ 18 w 24"/>
                  <a:gd name="T1" fmla="*/ 42 h 44"/>
                  <a:gd name="T2" fmla="*/ 6 w 24"/>
                  <a:gd name="T3" fmla="*/ 1 h 44"/>
                  <a:gd name="T4" fmla="*/ 2 w 24"/>
                  <a:gd name="T5" fmla="*/ 2 h 44"/>
                  <a:gd name="T6" fmla="*/ 13 w 24"/>
                  <a:gd name="T7" fmla="*/ 41 h 44"/>
                  <a:gd name="T8" fmla="*/ 18 w 24"/>
                  <a:gd name="T9" fmla="*/ 42 h 44"/>
                </a:gdLst>
                <a:ahLst/>
                <a:cxnLst>
                  <a:cxn ang="0">
                    <a:pos x="T0" y="T1"/>
                  </a:cxn>
                  <a:cxn ang="0">
                    <a:pos x="T2" y="T3"/>
                  </a:cxn>
                  <a:cxn ang="0">
                    <a:pos x="T4" y="T5"/>
                  </a:cxn>
                  <a:cxn ang="0">
                    <a:pos x="T6" y="T7"/>
                  </a:cxn>
                  <a:cxn ang="0">
                    <a:pos x="T8" y="T9"/>
                  </a:cxn>
                </a:cxnLst>
                <a:rect l="0" t="0" r="r" b="b"/>
                <a:pathLst>
                  <a:path w="24" h="44">
                    <a:moveTo>
                      <a:pt x="18" y="42"/>
                    </a:moveTo>
                    <a:cubicBezTo>
                      <a:pt x="24" y="26"/>
                      <a:pt x="20" y="11"/>
                      <a:pt x="6" y="1"/>
                    </a:cubicBezTo>
                    <a:cubicBezTo>
                      <a:pt x="5" y="0"/>
                      <a:pt x="0" y="0"/>
                      <a:pt x="2" y="2"/>
                    </a:cubicBezTo>
                    <a:cubicBezTo>
                      <a:pt x="15" y="11"/>
                      <a:pt x="19" y="26"/>
                      <a:pt x="13" y="41"/>
                    </a:cubicBezTo>
                    <a:cubicBezTo>
                      <a:pt x="13" y="43"/>
                      <a:pt x="18" y="44"/>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5" name="Freeform 320"/>
              <p:cNvSpPr>
                <a:spLocks/>
              </p:cNvSpPr>
              <p:nvPr/>
            </p:nvSpPr>
            <p:spPr bwMode="auto">
              <a:xfrm>
                <a:off x="3092451" y="168275"/>
                <a:ext cx="185738" cy="53975"/>
              </a:xfrm>
              <a:custGeom>
                <a:avLst/>
                <a:gdLst>
                  <a:gd name="T0" fmla="*/ 46 w 49"/>
                  <a:gd name="T1" fmla="*/ 10 h 14"/>
                  <a:gd name="T2" fmla="*/ 6 w 49"/>
                  <a:gd name="T3" fmla="*/ 1 h 14"/>
                  <a:gd name="T4" fmla="*/ 2 w 49"/>
                  <a:gd name="T5" fmla="*/ 2 h 14"/>
                  <a:gd name="T6" fmla="*/ 46 w 49"/>
                  <a:gd name="T7" fmla="*/ 12 h 14"/>
                  <a:gd name="T8" fmla="*/ 46 w 49"/>
                  <a:gd name="T9" fmla="*/ 10 h 14"/>
                </a:gdLst>
                <a:ahLst/>
                <a:cxnLst>
                  <a:cxn ang="0">
                    <a:pos x="T0" y="T1"/>
                  </a:cxn>
                  <a:cxn ang="0">
                    <a:pos x="T2" y="T3"/>
                  </a:cxn>
                  <a:cxn ang="0">
                    <a:pos x="T4" y="T5"/>
                  </a:cxn>
                  <a:cxn ang="0">
                    <a:pos x="T6" y="T7"/>
                  </a:cxn>
                  <a:cxn ang="0">
                    <a:pos x="T8" y="T9"/>
                  </a:cxn>
                </a:cxnLst>
                <a:rect l="0" t="0" r="r" b="b"/>
                <a:pathLst>
                  <a:path w="49" h="14">
                    <a:moveTo>
                      <a:pt x="46" y="10"/>
                    </a:moveTo>
                    <a:cubicBezTo>
                      <a:pt x="33" y="12"/>
                      <a:pt x="17" y="7"/>
                      <a:pt x="6" y="1"/>
                    </a:cubicBezTo>
                    <a:cubicBezTo>
                      <a:pt x="5" y="0"/>
                      <a:pt x="0" y="1"/>
                      <a:pt x="2" y="2"/>
                    </a:cubicBezTo>
                    <a:cubicBezTo>
                      <a:pt x="15" y="10"/>
                      <a:pt x="31" y="14"/>
                      <a:pt x="46" y="12"/>
                    </a:cubicBezTo>
                    <a:cubicBezTo>
                      <a:pt x="49" y="12"/>
                      <a:pt x="49" y="10"/>
                      <a:pt x="46"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6" name="Freeform 321"/>
              <p:cNvSpPr>
                <a:spLocks/>
              </p:cNvSpPr>
              <p:nvPr/>
            </p:nvSpPr>
            <p:spPr bwMode="auto">
              <a:xfrm>
                <a:off x="3119438" y="115887"/>
                <a:ext cx="101600" cy="150813"/>
              </a:xfrm>
              <a:custGeom>
                <a:avLst/>
                <a:gdLst>
                  <a:gd name="T0" fmla="*/ 5 w 27"/>
                  <a:gd name="T1" fmla="*/ 40 h 40"/>
                  <a:gd name="T2" fmla="*/ 24 w 27"/>
                  <a:gd name="T3" fmla="*/ 2 h 40"/>
                  <a:gd name="T4" fmla="*/ 19 w 27"/>
                  <a:gd name="T5" fmla="*/ 2 h 40"/>
                  <a:gd name="T6" fmla="*/ 1 w 27"/>
                  <a:gd name="T7" fmla="*/ 39 h 40"/>
                  <a:gd name="T8" fmla="*/ 5 w 27"/>
                  <a:gd name="T9" fmla="*/ 40 h 40"/>
                </a:gdLst>
                <a:ahLst/>
                <a:cxnLst>
                  <a:cxn ang="0">
                    <a:pos x="T0" y="T1"/>
                  </a:cxn>
                  <a:cxn ang="0">
                    <a:pos x="T2" y="T3"/>
                  </a:cxn>
                  <a:cxn ang="0">
                    <a:pos x="T4" y="T5"/>
                  </a:cxn>
                  <a:cxn ang="0">
                    <a:pos x="T6" y="T7"/>
                  </a:cxn>
                  <a:cxn ang="0">
                    <a:pos x="T8" y="T9"/>
                  </a:cxn>
                </a:cxnLst>
                <a:rect l="0" t="0" r="r" b="b"/>
                <a:pathLst>
                  <a:path w="27" h="40">
                    <a:moveTo>
                      <a:pt x="5" y="40"/>
                    </a:moveTo>
                    <a:cubicBezTo>
                      <a:pt x="18" y="31"/>
                      <a:pt x="27" y="17"/>
                      <a:pt x="24" y="2"/>
                    </a:cubicBezTo>
                    <a:cubicBezTo>
                      <a:pt x="23" y="0"/>
                      <a:pt x="18" y="1"/>
                      <a:pt x="19" y="2"/>
                    </a:cubicBezTo>
                    <a:cubicBezTo>
                      <a:pt x="21" y="17"/>
                      <a:pt x="14" y="31"/>
                      <a:pt x="1" y="39"/>
                    </a:cubicBezTo>
                    <a:cubicBezTo>
                      <a:pt x="0" y="40"/>
                      <a:pt x="4" y="40"/>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7" name="Freeform 322"/>
              <p:cNvSpPr>
                <a:spLocks/>
              </p:cNvSpPr>
              <p:nvPr/>
            </p:nvSpPr>
            <p:spPr bwMode="auto">
              <a:xfrm>
                <a:off x="3182938" y="206375"/>
                <a:ext cx="358775" cy="592138"/>
              </a:xfrm>
              <a:custGeom>
                <a:avLst/>
                <a:gdLst>
                  <a:gd name="T0" fmla="*/ 1 w 95"/>
                  <a:gd name="T1" fmla="*/ 2 h 157"/>
                  <a:gd name="T2" fmla="*/ 89 w 95"/>
                  <a:gd name="T3" fmla="*/ 156 h 157"/>
                  <a:gd name="T4" fmla="*/ 94 w 95"/>
                  <a:gd name="T5" fmla="*/ 155 h 157"/>
                  <a:gd name="T6" fmla="*/ 5 w 95"/>
                  <a:gd name="T7" fmla="*/ 1 h 157"/>
                  <a:gd name="T8" fmla="*/ 1 w 95"/>
                  <a:gd name="T9" fmla="*/ 2 h 157"/>
                </a:gdLst>
                <a:ahLst/>
                <a:cxnLst>
                  <a:cxn ang="0">
                    <a:pos x="T0" y="T1"/>
                  </a:cxn>
                  <a:cxn ang="0">
                    <a:pos x="T2" y="T3"/>
                  </a:cxn>
                  <a:cxn ang="0">
                    <a:pos x="T4" y="T5"/>
                  </a:cxn>
                  <a:cxn ang="0">
                    <a:pos x="T6" y="T7"/>
                  </a:cxn>
                  <a:cxn ang="0">
                    <a:pos x="T8" y="T9"/>
                  </a:cxn>
                </a:cxnLst>
                <a:rect l="0" t="0" r="r" b="b"/>
                <a:pathLst>
                  <a:path w="95" h="157">
                    <a:moveTo>
                      <a:pt x="1" y="2"/>
                    </a:moveTo>
                    <a:cubicBezTo>
                      <a:pt x="31" y="53"/>
                      <a:pt x="62" y="104"/>
                      <a:pt x="89" y="156"/>
                    </a:cubicBezTo>
                    <a:cubicBezTo>
                      <a:pt x="90" y="157"/>
                      <a:pt x="95" y="156"/>
                      <a:pt x="94" y="155"/>
                    </a:cubicBezTo>
                    <a:cubicBezTo>
                      <a:pt x="66" y="103"/>
                      <a:pt x="35" y="52"/>
                      <a:pt x="5"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8" name="Freeform 323"/>
              <p:cNvSpPr>
                <a:spLocks/>
              </p:cNvSpPr>
              <p:nvPr/>
            </p:nvSpPr>
            <p:spPr bwMode="auto">
              <a:xfrm>
                <a:off x="3168651" y="180975"/>
                <a:ext cx="41275" cy="41275"/>
              </a:xfrm>
              <a:custGeom>
                <a:avLst/>
                <a:gdLst>
                  <a:gd name="T0" fmla="*/ 9 w 11"/>
                  <a:gd name="T1" fmla="*/ 4 h 11"/>
                  <a:gd name="T2" fmla="*/ 7 w 11"/>
                  <a:gd name="T3" fmla="*/ 10 h 11"/>
                  <a:gd name="T4" fmla="*/ 1 w 11"/>
                  <a:gd name="T5" fmla="*/ 8 h 11"/>
                  <a:gd name="T6" fmla="*/ 3 w 11"/>
                  <a:gd name="T7" fmla="*/ 2 h 11"/>
                  <a:gd name="T8" fmla="*/ 9 w 11"/>
                  <a:gd name="T9" fmla="*/ 4 h 11"/>
                </a:gdLst>
                <a:ahLst/>
                <a:cxnLst>
                  <a:cxn ang="0">
                    <a:pos x="T0" y="T1"/>
                  </a:cxn>
                  <a:cxn ang="0">
                    <a:pos x="T2" y="T3"/>
                  </a:cxn>
                  <a:cxn ang="0">
                    <a:pos x="T4" y="T5"/>
                  </a:cxn>
                  <a:cxn ang="0">
                    <a:pos x="T6" y="T7"/>
                  </a:cxn>
                  <a:cxn ang="0">
                    <a:pos x="T8" y="T9"/>
                  </a:cxn>
                </a:cxnLst>
                <a:rect l="0" t="0" r="r" b="b"/>
                <a:pathLst>
                  <a:path w="11" h="11">
                    <a:moveTo>
                      <a:pt x="9" y="4"/>
                    </a:moveTo>
                    <a:cubicBezTo>
                      <a:pt x="11" y="6"/>
                      <a:pt x="10" y="9"/>
                      <a:pt x="7" y="10"/>
                    </a:cubicBezTo>
                    <a:cubicBezTo>
                      <a:pt x="5" y="11"/>
                      <a:pt x="2" y="10"/>
                      <a:pt x="1" y="8"/>
                    </a:cubicBezTo>
                    <a:cubicBezTo>
                      <a:pt x="0" y="6"/>
                      <a:pt x="1" y="3"/>
                      <a:pt x="3" y="2"/>
                    </a:cubicBezTo>
                    <a:cubicBezTo>
                      <a:pt x="5" y="0"/>
                      <a:pt x="8" y="1"/>
                      <a:pt x="9"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9" name="Oval 324"/>
              <p:cNvSpPr>
                <a:spLocks noChangeArrowheads="1"/>
              </p:cNvSpPr>
              <p:nvPr/>
            </p:nvSpPr>
            <p:spPr bwMode="auto">
              <a:xfrm>
                <a:off x="3424238" y="661987"/>
                <a:ext cx="268288" cy="268288"/>
              </a:xfrm>
              <a:prstGeom prst="ellipse">
                <a:avLst/>
              </a:prstGeom>
              <a:grpFill/>
              <a:ln>
                <a:noFill/>
              </a:ln>
            </p:spPr>
            <p:txBody>
              <a:bodyPr vert="horz" wrap="square" lIns="91440" tIns="45720" rIns="91440" bIns="45720" numCol="1" anchor="t" anchorCtr="0" compatLnSpc="1">
                <a:prstTxWarp prst="textNoShape">
                  <a:avLst/>
                </a:prstTxWarp>
              </a:bodyPr>
              <a:lstStyle/>
              <a:p>
                <a:endParaRPr lang="zh-CN" altLang="en-US"/>
              </a:p>
            </p:txBody>
          </p:sp>
        </p:grpSp>
      </p:grpSp>
      <p:sp>
        <p:nvSpPr>
          <p:cNvPr id="340" name="矩形 339"/>
          <p:cNvSpPr/>
          <p:nvPr/>
        </p:nvSpPr>
        <p:spPr>
          <a:xfrm>
            <a:off x="4463988" y="357188"/>
            <a:ext cx="918102" cy="1620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41" name="矩形 340"/>
          <p:cNvSpPr/>
          <p:nvPr/>
        </p:nvSpPr>
        <p:spPr>
          <a:xfrm>
            <a:off x="4463988" y="573529"/>
            <a:ext cx="918102" cy="34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Tree>
    <p:extLst>
      <p:ext uri="{BB962C8B-B14F-4D97-AF65-F5344CB8AC3E}">
        <p14:creationId xmlns:p14="http://schemas.microsoft.com/office/powerpoint/2010/main" val="12453595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654537"/>
            <a:ext cx="9144000" cy="3834426"/>
          </a:xfrm>
          <a:prstGeom prst="rect">
            <a:avLst/>
          </a:prstGeom>
          <a:solidFill>
            <a:srgbClr val="009899">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0" name="MH_Other_1"/>
          <p:cNvSpPr>
            <a:spLocks noChangeArrowheads="1"/>
          </p:cNvSpPr>
          <p:nvPr>
            <p:custDataLst>
              <p:tags r:id="rId1"/>
            </p:custDataLst>
          </p:nvPr>
        </p:nvSpPr>
        <p:spPr bwMode="auto">
          <a:xfrm>
            <a:off x="6922294" y="654259"/>
            <a:ext cx="1110854" cy="1022747"/>
          </a:xfrm>
          <a:prstGeom prst="rect">
            <a:avLst/>
          </a:prstGeom>
          <a:solidFill>
            <a:srgbClr val="58BD9B">
              <a:alpha val="49000"/>
            </a:srgbClr>
          </a:solidFill>
          <a:ln w="3175">
            <a:solidFill>
              <a:srgbClr val="FFFFFF"/>
            </a:solidFill>
            <a:miter lim="800000"/>
            <a:headEnd/>
            <a:tailEnd/>
          </a:ln>
        </p:spPr>
        <p:txBody>
          <a:bodyPr lIns="68580" tIns="34290" rIns="68580" bIns="3429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defRPr/>
            </a:pPr>
            <a:endParaRPr lang="zh-CN" altLang="zh-CN" sz="1400">
              <a:solidFill>
                <a:srgbClr val="FFFFFF"/>
              </a:solidFill>
              <a:latin typeface="Arial" panose="020B0604020202020204" pitchFamily="34" charset="0"/>
            </a:endParaRPr>
          </a:p>
        </p:txBody>
      </p:sp>
      <p:sp>
        <p:nvSpPr>
          <p:cNvPr id="11" name="MH_Picture_1"/>
          <p:cNvSpPr>
            <a:spLocks noChangeArrowheads="1"/>
          </p:cNvSpPr>
          <p:nvPr>
            <p:custDataLst>
              <p:tags r:id="rId2"/>
            </p:custDataLst>
          </p:nvPr>
        </p:nvSpPr>
        <p:spPr bwMode="auto">
          <a:xfrm>
            <a:off x="5813821" y="654259"/>
            <a:ext cx="1109663" cy="1022747"/>
          </a:xfrm>
          <a:prstGeom prst="rect">
            <a:avLst/>
          </a:prstGeom>
          <a:solidFill>
            <a:srgbClr val="009899"/>
          </a:solidFill>
          <a:ln w="3175">
            <a:solidFill>
              <a:srgbClr val="FFFFFF"/>
            </a:solidFill>
            <a:miter lim="800000"/>
            <a:headEnd/>
            <a:tailEnd/>
          </a:ln>
        </p:spPr>
        <p:txBody>
          <a:bodyPr lIns="68580" tIns="34290" rIns="68580" bIns="34290" anchor="ctr"/>
          <a:lstStyle/>
          <a:p>
            <a:pPr algn="ctr">
              <a:spcBef>
                <a:spcPct val="0"/>
              </a:spcBef>
              <a:buFont typeface="Arial" panose="020B0604020202020204" pitchFamily="34" charset="0"/>
              <a:buNone/>
            </a:pPr>
            <a:r>
              <a:rPr lang="zh-CN" altLang="en-US" sz="3000" dirty="0">
                <a:solidFill>
                  <a:srgbClr val="FFFFFF"/>
                </a:solidFill>
                <a:latin typeface="方正正大黑简体" panose="02000000000000000000" pitchFamily="2" charset="-122"/>
                <a:ea typeface="方正正大黑简体" panose="02000000000000000000" pitchFamily="2" charset="-122"/>
              </a:rPr>
              <a:t> 艺术</a:t>
            </a:r>
          </a:p>
        </p:txBody>
      </p:sp>
      <p:sp>
        <p:nvSpPr>
          <p:cNvPr id="12" name="MH_Picture_2"/>
          <p:cNvSpPr>
            <a:spLocks noChangeArrowheads="1"/>
          </p:cNvSpPr>
          <p:nvPr>
            <p:custDataLst>
              <p:tags r:id="rId3"/>
            </p:custDataLst>
          </p:nvPr>
        </p:nvSpPr>
        <p:spPr bwMode="auto">
          <a:xfrm>
            <a:off x="8033148" y="654259"/>
            <a:ext cx="1110853" cy="1022747"/>
          </a:xfrm>
          <a:prstGeom prst="rect">
            <a:avLst/>
          </a:prstGeom>
          <a:solidFill>
            <a:srgbClr val="58BD9B"/>
          </a:solidFill>
          <a:ln w="3175">
            <a:solidFill>
              <a:srgbClr val="FFFFFF"/>
            </a:solidFill>
            <a:miter lim="800000"/>
            <a:headEnd/>
            <a:tailEnd/>
          </a:ln>
        </p:spPr>
        <p:txBody>
          <a:bodyPr lIns="68580" tIns="34290" rIns="68580" bIns="34290" anchor="ctr"/>
          <a:lstStyle/>
          <a:p>
            <a:pPr algn="ctr">
              <a:spcBef>
                <a:spcPct val="0"/>
              </a:spcBef>
              <a:buFont typeface="Arial" panose="020B0604020202020204" pitchFamily="34" charset="0"/>
              <a:buNone/>
            </a:pPr>
            <a:r>
              <a:rPr lang="en-US" altLang="zh-CN" sz="2400">
                <a:solidFill>
                  <a:srgbClr val="FFFFFF"/>
                </a:solidFill>
                <a:latin typeface="方正正大黑简体" panose="02000000000000000000" pitchFamily="2" charset="-122"/>
                <a:ea typeface="方正正大黑简体" panose="02000000000000000000" pitchFamily="2" charset="-122"/>
              </a:rPr>
              <a:t>3D</a:t>
            </a:r>
          </a:p>
        </p:txBody>
      </p:sp>
      <p:sp>
        <p:nvSpPr>
          <p:cNvPr id="13" name="MH_Picture_3"/>
          <p:cNvSpPr>
            <a:spLocks noChangeArrowheads="1"/>
          </p:cNvSpPr>
          <p:nvPr>
            <p:custDataLst>
              <p:tags r:id="rId4"/>
            </p:custDataLst>
          </p:nvPr>
        </p:nvSpPr>
        <p:spPr bwMode="auto">
          <a:xfrm>
            <a:off x="6922889" y="1679869"/>
            <a:ext cx="1109663" cy="1023938"/>
          </a:xfrm>
          <a:prstGeom prst="rect">
            <a:avLst/>
          </a:prstGeom>
          <a:solidFill>
            <a:srgbClr val="009899"/>
          </a:solidFill>
          <a:ln w="3175">
            <a:solidFill>
              <a:srgbClr val="FFFFFF"/>
            </a:solidFill>
            <a:miter lim="800000"/>
            <a:headEnd/>
            <a:tailEnd/>
          </a:ln>
        </p:spPr>
        <p:txBody>
          <a:bodyPr lIns="68580" tIns="34290" rIns="68580" bIns="34290" anchor="ctr"/>
          <a:lstStyle/>
          <a:p>
            <a:pPr algn="ctr">
              <a:spcBef>
                <a:spcPct val="0"/>
              </a:spcBef>
              <a:buFont typeface="Arial" panose="020B0604020202020204" pitchFamily="34" charset="0"/>
              <a:buNone/>
            </a:pPr>
            <a:r>
              <a:rPr lang="zh-CN" altLang="en-US" sz="3000">
                <a:solidFill>
                  <a:srgbClr val="FFFFFF"/>
                </a:solidFill>
                <a:latin typeface="方正正大黑简体" panose="02000000000000000000" pitchFamily="2" charset="-122"/>
                <a:ea typeface="方正正大黑简体" panose="02000000000000000000" pitchFamily="2" charset="-122"/>
              </a:rPr>
              <a:t>创新</a:t>
            </a:r>
          </a:p>
        </p:txBody>
      </p:sp>
      <p:sp>
        <p:nvSpPr>
          <p:cNvPr id="14" name="MH_Other_2"/>
          <p:cNvSpPr>
            <a:spLocks noChangeArrowheads="1"/>
          </p:cNvSpPr>
          <p:nvPr>
            <p:custDataLst>
              <p:tags r:id="rId5"/>
            </p:custDataLst>
          </p:nvPr>
        </p:nvSpPr>
        <p:spPr bwMode="auto">
          <a:xfrm>
            <a:off x="8033148" y="1679869"/>
            <a:ext cx="1110853" cy="1023938"/>
          </a:xfrm>
          <a:prstGeom prst="rect">
            <a:avLst/>
          </a:prstGeom>
          <a:solidFill>
            <a:srgbClr val="58BD9B">
              <a:alpha val="49000"/>
            </a:srgbClr>
          </a:solidFill>
          <a:ln w="3175">
            <a:solidFill>
              <a:srgbClr val="FFFFFF"/>
            </a:solidFill>
            <a:miter lim="800000"/>
            <a:headEnd/>
            <a:tailEnd/>
          </a:ln>
        </p:spPr>
        <p:txBody>
          <a:bodyPr lIns="68580" tIns="34290" rIns="68580" bIns="3429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defRPr/>
            </a:pPr>
            <a:endParaRPr lang="zh-CN" altLang="zh-CN" sz="1400">
              <a:solidFill>
                <a:srgbClr val="FFFFFF"/>
              </a:solidFill>
              <a:latin typeface="Arial" panose="020B0604020202020204" pitchFamily="34" charset="0"/>
            </a:endParaRPr>
          </a:p>
        </p:txBody>
      </p:sp>
      <p:sp>
        <p:nvSpPr>
          <p:cNvPr id="15" name="MH_Picture_4"/>
          <p:cNvSpPr>
            <a:spLocks noChangeArrowheads="1"/>
          </p:cNvSpPr>
          <p:nvPr>
            <p:custDataLst>
              <p:tags r:id="rId6"/>
            </p:custDataLst>
          </p:nvPr>
        </p:nvSpPr>
        <p:spPr bwMode="auto">
          <a:xfrm>
            <a:off x="8033148" y="2703807"/>
            <a:ext cx="1110853" cy="1022747"/>
          </a:xfrm>
          <a:prstGeom prst="rect">
            <a:avLst/>
          </a:prstGeom>
          <a:solidFill>
            <a:srgbClr val="009899"/>
          </a:solidFill>
          <a:ln w="3175">
            <a:solidFill>
              <a:srgbClr val="FFFFFF"/>
            </a:solidFill>
            <a:miter lim="800000"/>
            <a:headEnd/>
            <a:tailEnd/>
          </a:ln>
        </p:spPr>
        <p:txBody>
          <a:bodyPr lIns="68580" tIns="34290" rIns="68580" bIns="34290" anchor="ctr"/>
          <a:lstStyle/>
          <a:p>
            <a:pPr algn="ctr">
              <a:spcBef>
                <a:spcPct val="0"/>
              </a:spcBef>
              <a:buFont typeface="Arial" panose="020B0604020202020204" pitchFamily="34" charset="0"/>
              <a:buNone/>
            </a:pPr>
            <a:r>
              <a:rPr lang="zh-CN" altLang="en-US" sz="3000">
                <a:solidFill>
                  <a:srgbClr val="FFFFFF"/>
                </a:solidFill>
                <a:latin typeface="方正正大黑简体" panose="02000000000000000000" pitchFamily="2" charset="-122"/>
                <a:ea typeface="方正正大黑简体" panose="02000000000000000000" pitchFamily="2" charset="-122"/>
              </a:rPr>
              <a:t>突破</a:t>
            </a:r>
          </a:p>
        </p:txBody>
      </p:sp>
      <p:sp>
        <p:nvSpPr>
          <p:cNvPr id="16" name="MH_Picture_6"/>
          <p:cNvSpPr>
            <a:spLocks noChangeArrowheads="1"/>
          </p:cNvSpPr>
          <p:nvPr>
            <p:custDataLst>
              <p:tags r:id="rId7"/>
            </p:custDataLst>
          </p:nvPr>
        </p:nvSpPr>
        <p:spPr bwMode="auto">
          <a:xfrm>
            <a:off x="2213" y="3451054"/>
            <a:ext cx="1110854" cy="1022747"/>
          </a:xfrm>
          <a:prstGeom prst="rect">
            <a:avLst/>
          </a:prstGeom>
          <a:solidFill>
            <a:srgbClr val="58BD9B"/>
          </a:solidFill>
          <a:ln w="3175">
            <a:solidFill>
              <a:srgbClr val="FFFFFF"/>
            </a:solidFill>
            <a:miter lim="800000"/>
            <a:headEnd/>
            <a:tailEnd/>
          </a:ln>
        </p:spPr>
        <p:txBody>
          <a:bodyPr lIns="68580" tIns="34290" rIns="68580" bIns="34290" anchor="ctr"/>
          <a:lstStyle/>
          <a:p>
            <a:pPr algn="ctr">
              <a:spcBef>
                <a:spcPct val="0"/>
              </a:spcBef>
              <a:buFont typeface="Arial" panose="020B0604020202020204" pitchFamily="34" charset="0"/>
              <a:buNone/>
            </a:pPr>
            <a:r>
              <a:rPr lang="en-US" altLang="zh-CN" sz="2400" dirty="0">
                <a:solidFill>
                  <a:srgbClr val="FFFFFF"/>
                </a:solidFill>
                <a:latin typeface="方正正大黑简体" panose="02000000000000000000" pitchFamily="2" charset="-122"/>
                <a:ea typeface="方正正大黑简体" panose="02000000000000000000" pitchFamily="2" charset="-122"/>
              </a:rPr>
              <a:t>VR</a:t>
            </a:r>
          </a:p>
        </p:txBody>
      </p:sp>
      <p:sp>
        <p:nvSpPr>
          <p:cNvPr id="17" name="MH_Picture_7"/>
          <p:cNvSpPr>
            <a:spLocks noChangeArrowheads="1"/>
          </p:cNvSpPr>
          <p:nvPr>
            <p:custDataLst>
              <p:tags r:id="rId8"/>
            </p:custDataLst>
          </p:nvPr>
        </p:nvSpPr>
        <p:spPr bwMode="auto">
          <a:xfrm>
            <a:off x="1115449" y="3451054"/>
            <a:ext cx="1110853" cy="1022747"/>
          </a:xfrm>
          <a:prstGeom prst="rect">
            <a:avLst/>
          </a:prstGeom>
          <a:solidFill>
            <a:srgbClr val="009899"/>
          </a:solidFill>
          <a:ln w="3175">
            <a:solidFill>
              <a:srgbClr val="FFFFFF"/>
            </a:solidFill>
            <a:miter lim="800000"/>
            <a:headEnd/>
            <a:tailEnd/>
          </a:ln>
        </p:spPr>
        <p:txBody>
          <a:bodyPr lIns="68580" tIns="34290" rIns="68580" bIns="34290" anchor="ctr"/>
          <a:lstStyle/>
          <a:p>
            <a:pPr algn="ctr">
              <a:spcBef>
                <a:spcPct val="0"/>
              </a:spcBef>
              <a:buFont typeface="Arial" panose="020B0604020202020204" pitchFamily="34" charset="0"/>
              <a:buNone/>
            </a:pPr>
            <a:r>
              <a:rPr lang="zh-CN" altLang="en-US" sz="3000">
                <a:solidFill>
                  <a:srgbClr val="FFFFFF"/>
                </a:solidFill>
                <a:latin typeface="方正正大黑简体" panose="02000000000000000000" pitchFamily="2" charset="-122"/>
                <a:ea typeface="方正正大黑简体" panose="02000000000000000000" pitchFamily="2" charset="-122"/>
              </a:rPr>
              <a:t>教育</a:t>
            </a:r>
          </a:p>
        </p:txBody>
      </p:sp>
      <p:sp>
        <p:nvSpPr>
          <p:cNvPr id="18" name="MH_Other_3"/>
          <p:cNvSpPr>
            <a:spLocks noChangeArrowheads="1"/>
          </p:cNvSpPr>
          <p:nvPr>
            <p:custDataLst>
              <p:tags r:id="rId9"/>
            </p:custDataLst>
          </p:nvPr>
        </p:nvSpPr>
        <p:spPr bwMode="auto">
          <a:xfrm>
            <a:off x="2226301" y="3451054"/>
            <a:ext cx="1110854" cy="1022747"/>
          </a:xfrm>
          <a:prstGeom prst="rect">
            <a:avLst/>
          </a:prstGeom>
          <a:solidFill>
            <a:srgbClr val="58BD9B">
              <a:alpha val="49000"/>
            </a:srgbClr>
          </a:solidFill>
          <a:ln w="3175">
            <a:solidFill>
              <a:srgbClr val="FFFFFF"/>
            </a:solidFill>
            <a:miter lim="800000"/>
            <a:headEnd/>
            <a:tailEnd/>
          </a:ln>
        </p:spPr>
        <p:txBody>
          <a:bodyPr lIns="68580" tIns="34290" rIns="68580" bIns="3429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defRPr/>
            </a:pPr>
            <a:endParaRPr lang="zh-CN" altLang="zh-CN" sz="1400">
              <a:solidFill>
                <a:srgbClr val="FFFFFF"/>
              </a:solidFill>
              <a:latin typeface="Arial" panose="020B0604020202020204" pitchFamily="34" charset="0"/>
            </a:endParaRPr>
          </a:p>
        </p:txBody>
      </p:sp>
      <p:sp>
        <p:nvSpPr>
          <p:cNvPr id="19" name="MH_Other_4"/>
          <p:cNvSpPr>
            <a:spLocks noChangeArrowheads="1"/>
          </p:cNvSpPr>
          <p:nvPr>
            <p:custDataLst>
              <p:tags r:id="rId10"/>
            </p:custDataLst>
          </p:nvPr>
        </p:nvSpPr>
        <p:spPr bwMode="auto">
          <a:xfrm>
            <a:off x="2213" y="2427117"/>
            <a:ext cx="1110854" cy="1023938"/>
          </a:xfrm>
          <a:prstGeom prst="rect">
            <a:avLst/>
          </a:prstGeom>
          <a:solidFill>
            <a:srgbClr val="009899">
              <a:alpha val="49000"/>
            </a:srgbClr>
          </a:solidFill>
          <a:ln w="3175">
            <a:solidFill>
              <a:srgbClr val="FFFFFF"/>
            </a:solidFill>
            <a:miter lim="800000"/>
            <a:headEnd/>
            <a:tailEnd/>
          </a:ln>
        </p:spPr>
        <p:txBody>
          <a:bodyPr lIns="68580" tIns="34290" rIns="68580" bIns="3429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defRPr/>
            </a:pPr>
            <a:endParaRPr lang="zh-CN" altLang="zh-CN" sz="1400">
              <a:solidFill>
                <a:srgbClr val="FFFFFF"/>
              </a:solidFill>
              <a:latin typeface="Arial" panose="020B0604020202020204" pitchFamily="34" charset="0"/>
            </a:endParaRPr>
          </a:p>
        </p:txBody>
      </p:sp>
      <p:sp>
        <p:nvSpPr>
          <p:cNvPr id="20" name="MH_Picture_5"/>
          <p:cNvSpPr>
            <a:spLocks noChangeArrowheads="1"/>
          </p:cNvSpPr>
          <p:nvPr>
            <p:custDataLst>
              <p:tags r:id="rId11"/>
            </p:custDataLst>
          </p:nvPr>
        </p:nvSpPr>
        <p:spPr bwMode="auto">
          <a:xfrm>
            <a:off x="1115449" y="2427117"/>
            <a:ext cx="1110853" cy="1023938"/>
          </a:xfrm>
          <a:prstGeom prst="rect">
            <a:avLst/>
          </a:prstGeom>
          <a:solidFill>
            <a:srgbClr val="58BD9B"/>
          </a:solidFill>
          <a:ln w="3175">
            <a:solidFill>
              <a:srgbClr val="FFFFFF"/>
            </a:solidFill>
            <a:miter lim="800000"/>
            <a:headEnd/>
            <a:tailEnd/>
          </a:ln>
        </p:spPr>
        <p:txBody>
          <a:bodyPr lIns="68580" tIns="34290" rIns="68580" bIns="3429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3000" dirty="0">
                <a:solidFill>
                  <a:srgbClr val="FFFFFF"/>
                </a:solidFill>
                <a:latin typeface="方正正大黑简体" panose="02000000000000000000" pitchFamily="2" charset="-122"/>
                <a:ea typeface="方正正大黑简体" panose="02000000000000000000" pitchFamily="2" charset="-122"/>
              </a:rPr>
              <a:t>传统</a:t>
            </a:r>
            <a:endParaRPr lang="zh-CN" altLang="zh-CN" sz="3000" dirty="0">
              <a:solidFill>
                <a:srgbClr val="FFFFFF"/>
              </a:solidFill>
              <a:latin typeface="方正正大黑简体" panose="02000000000000000000" pitchFamily="2" charset="-122"/>
              <a:ea typeface="方正正大黑简体" panose="02000000000000000000" pitchFamily="2" charset="-122"/>
            </a:endParaRPr>
          </a:p>
        </p:txBody>
      </p:sp>
      <p:sp>
        <p:nvSpPr>
          <p:cNvPr id="39" name="矩形 38"/>
          <p:cNvSpPr/>
          <p:nvPr/>
        </p:nvSpPr>
        <p:spPr>
          <a:xfrm>
            <a:off x="3211460" y="2123862"/>
            <a:ext cx="2677656" cy="577081"/>
          </a:xfrm>
          <a:prstGeom prst="rect">
            <a:avLst/>
          </a:prstGeom>
        </p:spPr>
        <p:txBody>
          <a:bodyPr wrap="none" lIns="68580" tIns="34290" rIns="68580" bIns="34290">
            <a:spAutoFit/>
          </a:bodyPr>
          <a:lstStyle/>
          <a:p>
            <a:pPr lvl="0">
              <a:defRPr sz="1800"/>
            </a:pPr>
            <a:r>
              <a:rPr lang="zh-CN" altLang="en-US" sz="3300" dirty="0">
                <a:solidFill>
                  <a:srgbClr val="009899"/>
                </a:solidFill>
                <a:latin typeface="方正超粗黑简体" panose="03000509000000000000" pitchFamily="65" charset="-122"/>
                <a:ea typeface="方正超粗黑简体" panose="03000509000000000000" pitchFamily="65" charset="-122"/>
                <a:sym typeface="冬青黑体简体中文 W3"/>
              </a:rPr>
              <a:t>我们要做的事</a:t>
            </a:r>
          </a:p>
        </p:txBody>
      </p:sp>
      <p:cxnSp>
        <p:nvCxnSpPr>
          <p:cNvPr id="42" name="直接连接符 41"/>
          <p:cNvCxnSpPr/>
          <p:nvPr/>
        </p:nvCxnSpPr>
        <p:spPr>
          <a:xfrm>
            <a:off x="2843808" y="2031690"/>
            <a:ext cx="2484276" cy="0"/>
          </a:xfrm>
          <a:prstGeom prst="line">
            <a:avLst/>
          </a:prstGeom>
          <a:ln>
            <a:solidFill>
              <a:srgbClr val="009899"/>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3653898" y="2787774"/>
            <a:ext cx="2484276" cy="0"/>
          </a:xfrm>
          <a:prstGeom prst="line">
            <a:avLst/>
          </a:prstGeom>
          <a:ln>
            <a:solidFill>
              <a:srgbClr val="009899"/>
            </a:solidFill>
          </a:ln>
        </p:spPr>
        <p:style>
          <a:lnRef idx="1">
            <a:schemeClr val="accent1"/>
          </a:lnRef>
          <a:fillRef idx="0">
            <a:schemeClr val="accent1"/>
          </a:fillRef>
          <a:effectRef idx="0">
            <a:schemeClr val="accent1"/>
          </a:effectRef>
          <a:fontRef idx="minor">
            <a:schemeClr val="tx1"/>
          </a:fontRef>
        </p:style>
      </p:cxnSp>
      <p:grpSp>
        <p:nvGrpSpPr>
          <p:cNvPr id="44" name="组合 43"/>
          <p:cNvGrpSpPr/>
          <p:nvPr/>
        </p:nvGrpSpPr>
        <p:grpSpPr>
          <a:xfrm rot="871781">
            <a:off x="2913024" y="1189391"/>
            <a:ext cx="694103" cy="1408620"/>
            <a:chOff x="6798621" y="1128235"/>
            <a:chExt cx="925471" cy="1878160"/>
          </a:xfrm>
          <a:solidFill>
            <a:srgbClr val="009899"/>
          </a:solidFill>
        </p:grpSpPr>
        <p:sp>
          <p:nvSpPr>
            <p:cNvPr id="45" name="任意多边形 44"/>
            <p:cNvSpPr/>
            <p:nvPr/>
          </p:nvSpPr>
          <p:spPr>
            <a:xfrm rot="20684992">
              <a:off x="6853737" y="1621627"/>
              <a:ext cx="611936" cy="1384768"/>
            </a:xfrm>
            <a:custGeom>
              <a:avLst/>
              <a:gdLst>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884014 w 884014"/>
                <a:gd name="connsiteY0" fmla="*/ 0 h 1368888"/>
                <a:gd name="connsiteX1" fmla="*/ 287114 w 884014"/>
                <a:gd name="connsiteY1" fmla="*/ 635000 h 1368888"/>
                <a:gd name="connsiteX2" fmla="*/ 22 w 884014"/>
                <a:gd name="connsiteY2" fmla="*/ 1368888 h 1368888"/>
                <a:gd name="connsiteX0" fmla="*/ 883991 w 883991"/>
                <a:gd name="connsiteY0" fmla="*/ 0 h 1368888"/>
                <a:gd name="connsiteX1" fmla="*/ 287091 w 883991"/>
                <a:gd name="connsiteY1" fmla="*/ 635000 h 1368888"/>
                <a:gd name="connsiteX2" fmla="*/ -1 w 883991"/>
                <a:gd name="connsiteY2" fmla="*/ 1368888 h 1368888"/>
                <a:gd name="connsiteX0" fmla="*/ 883992 w 883992"/>
                <a:gd name="connsiteY0" fmla="*/ 0 h 1368888"/>
                <a:gd name="connsiteX1" fmla="*/ 0 w 883992"/>
                <a:gd name="connsiteY1" fmla="*/ 1368888 h 1368888"/>
                <a:gd name="connsiteX0" fmla="*/ 883992 w 883992"/>
                <a:gd name="connsiteY0" fmla="*/ 0 h 1368888"/>
                <a:gd name="connsiteX1" fmla="*/ 0 w 883992"/>
                <a:gd name="connsiteY1" fmla="*/ 1368888 h 1368888"/>
                <a:gd name="connsiteX0" fmla="*/ 928344 w 928343"/>
                <a:gd name="connsiteY0" fmla="*/ 0 h 1390417"/>
                <a:gd name="connsiteX1" fmla="*/ 0 w 928343"/>
                <a:gd name="connsiteY1" fmla="*/ 1390417 h 1390417"/>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282647 w 863431"/>
                <a:gd name="connsiteY1" fmla="*/ 606889 h 1384768"/>
                <a:gd name="connsiteX2" fmla="*/ 0 w 863431"/>
                <a:gd name="connsiteY2"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Lst>
              <a:ahLst/>
              <a:cxnLst>
                <a:cxn ang="0">
                  <a:pos x="connsiteX0" y="connsiteY0"/>
                </a:cxn>
                <a:cxn ang="0">
                  <a:pos x="connsiteX1" y="connsiteY1"/>
                </a:cxn>
              </a:cxnLst>
              <a:rect l="l" t="t" r="r" b="b"/>
              <a:pathLst>
                <a:path w="863431" h="1384768">
                  <a:moveTo>
                    <a:pt x="863431" y="0"/>
                  </a:moveTo>
                  <a:cubicBezTo>
                    <a:pt x="615118" y="165338"/>
                    <a:pt x="20070" y="724344"/>
                    <a:pt x="0" y="1384768"/>
                  </a:cubicBezTo>
                </a:path>
              </a:pathLst>
            </a:custGeom>
            <a:noFill/>
            <a:ln w="19050">
              <a:solidFill>
                <a:srgbClr val="0098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p:cNvGrpSpPr/>
            <p:nvPr/>
          </p:nvGrpSpPr>
          <p:grpSpPr>
            <a:xfrm rot="2537975" flipH="1">
              <a:off x="6798621" y="1128235"/>
              <a:ext cx="925471" cy="911449"/>
              <a:chOff x="2286001" y="-455613"/>
              <a:chExt cx="2514600" cy="2476501"/>
            </a:xfrm>
            <a:grpFill/>
          </p:grpSpPr>
          <p:grpSp>
            <p:nvGrpSpPr>
              <p:cNvPr id="47" name="Group 205"/>
              <p:cNvGrpSpPr>
                <a:grpSpLocks/>
              </p:cNvGrpSpPr>
              <p:nvPr/>
            </p:nvGrpSpPr>
            <p:grpSpPr bwMode="auto">
              <a:xfrm>
                <a:off x="2286001" y="-455613"/>
                <a:ext cx="2514600" cy="2476501"/>
                <a:chOff x="1440" y="-287"/>
                <a:chExt cx="1584" cy="1560"/>
              </a:xfrm>
              <a:grpFill/>
            </p:grpSpPr>
            <p:sp>
              <p:nvSpPr>
                <p:cNvPr id="167" name="Freeform 5"/>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6"/>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7"/>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8"/>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9"/>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Oval 10"/>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11"/>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12"/>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Freeform 13"/>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14"/>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15"/>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16"/>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Freeform 17"/>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 name="Freeform 18"/>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 name="Freeform 19"/>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 name="Freeform 20"/>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 name="Freeform 21"/>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22"/>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 name="Freeform 23"/>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24"/>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Freeform 25"/>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 name="Freeform 26"/>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 name="Freeform 27"/>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Freeform 28"/>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 name="Freeform 29"/>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30"/>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31"/>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32"/>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 name="Freeform 33"/>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34"/>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Freeform 35"/>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36"/>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37"/>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 name="Freeform 38"/>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 name="Freeform 39"/>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 name="Freeform 40"/>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41"/>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42"/>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 name="Freeform 43"/>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44"/>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45"/>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Freeform 46"/>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Freeform 47"/>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Freeform 48"/>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 name="Freeform 49"/>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50"/>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51"/>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 name="Freeform 52"/>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 name="Freeform 53"/>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 name="Freeform 54"/>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7" name="Freeform 55"/>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8" name="Freeform 56"/>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9" name="Freeform 57"/>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0" name="Freeform 58"/>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1" name="Freeform 59"/>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2" name="Freeform 60"/>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3" name="Freeform 61"/>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4" name="Freeform 62"/>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5" name="Freeform 63"/>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6" name="Freeform 64"/>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7" name="Freeform 65"/>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8" name="Freeform 66"/>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9" name="Freeform 67"/>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0" name="Freeform 68"/>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1" name="Freeform 69"/>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2" name="Freeform 70"/>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3" name="Freeform 71"/>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4" name="Freeform 72"/>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5" name="Freeform 73"/>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6" name="Freeform 74"/>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7" name="Freeform 75"/>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8" name="Freeform 76"/>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9" name="Freeform 77"/>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0" name="Freeform 78"/>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1" name="Freeform 79"/>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2" name="Freeform 80"/>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3" name="Freeform 81"/>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4" name="Freeform 82"/>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5" name="Freeform 83"/>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6" name="Freeform 84"/>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7" name="Freeform 85"/>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8" name="Freeform 86"/>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9" name="Freeform 87"/>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0" name="Freeform 88"/>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1" name="Freeform 89"/>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2" name="Freeform 90"/>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3" name="Freeform 91"/>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4" name="Freeform 92"/>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5" name="Freeform 93"/>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6" name="Freeform 94"/>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7" name="Freeform 95"/>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8" name="Freeform 96"/>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9" name="Freeform 97"/>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0" name="Freeform 98"/>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1" name="Freeform 99"/>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2" name="Freeform 100"/>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3" name="Freeform 101"/>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4" name="Freeform 102"/>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5" name="Freeform 103"/>
                <p:cNvSpPr>
                  <a:spLocks/>
                </p:cNvSpPr>
                <p:nvPr/>
              </p:nvSpPr>
              <p:spPr bwMode="auto">
                <a:xfrm>
                  <a:off x="1906" y="-200"/>
                  <a:ext cx="168" cy="76"/>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6" name="Freeform 104"/>
                <p:cNvSpPr>
                  <a:spLocks/>
                </p:cNvSpPr>
                <p:nvPr/>
              </p:nvSpPr>
              <p:spPr bwMode="auto">
                <a:xfrm>
                  <a:off x="1908" y="-230"/>
                  <a:ext cx="112" cy="132"/>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7" name="Freeform 105"/>
                <p:cNvSpPr>
                  <a:spLocks/>
                </p:cNvSpPr>
                <p:nvPr/>
              </p:nvSpPr>
              <p:spPr bwMode="auto">
                <a:xfrm>
                  <a:off x="1986" y="-143"/>
                  <a:ext cx="254" cy="650"/>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8" name="Freeform 106"/>
                <p:cNvSpPr>
                  <a:spLocks/>
                </p:cNvSpPr>
                <p:nvPr/>
              </p:nvSpPr>
              <p:spPr bwMode="auto">
                <a:xfrm>
                  <a:off x="1967" y="-171"/>
                  <a:ext cx="41" cy="4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9" name="Freeform 107"/>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0" name="Freeform 108"/>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1" name="Freeform 109"/>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2" name="Freeform 110"/>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3" name="Freeform 111"/>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4" name="Oval 112"/>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5" name="Freeform 113"/>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6" name="Freeform 114"/>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7" name="Freeform 115"/>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8" name="Freeform 116"/>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9" name="Freeform 117"/>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0" name="Freeform 118"/>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1" name="Freeform 119"/>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2" name="Freeform 120"/>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3" name="Freeform 121"/>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4" name="Freeform 122"/>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5" name="Freeform 123"/>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6" name="Freeform 124"/>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7" name="Freeform 125"/>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8" name="Freeform 126"/>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9" name="Freeform 127"/>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0" name="Freeform 128"/>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1" name="Freeform 129"/>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2" name="Freeform 130"/>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3" name="Freeform 131"/>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4" name="Freeform 132"/>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5" name="Freeform 133"/>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6" name="Freeform 134"/>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7" name="Freeform 135"/>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8" name="Freeform 136"/>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9" name="Freeform 137"/>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0" name="Freeform 138"/>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1" name="Freeform 139"/>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2" name="Freeform 140"/>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3" name="Freeform 141"/>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4" name="Freeform 142"/>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5" name="Freeform 143"/>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6" name="Freeform 144"/>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7" name="Freeform 145"/>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8" name="Freeform 146"/>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9" name="Freeform 147"/>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0" name="Freeform 148"/>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1" name="Freeform 149"/>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2" name="Freeform 150"/>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3" name="Freeform 151"/>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4" name="Freeform 152"/>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5" name="Freeform 153"/>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6" name="Freeform 154"/>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7" name="Freeform 155"/>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8" name="Freeform 156"/>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9" name="Freeform 157"/>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0" name="Freeform 158"/>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1" name="Freeform 159"/>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2" name="Freeform 160"/>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3" name="Freeform 161"/>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4" name="Freeform 162"/>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5" name="Freeform 163"/>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6" name="Freeform 164"/>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7" name="Freeform 165"/>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8" name="Freeform 166"/>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9" name="Freeform 167"/>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0" name="Freeform 168"/>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1" name="Freeform 169"/>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2" name="Freeform 170"/>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3" name="Freeform 171"/>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4" name="Freeform 172"/>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5" name="Freeform 173"/>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6" name="Freeform 174"/>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7" name="Freeform 175"/>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8" name="Freeform 176"/>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9" name="Freeform 177"/>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0" name="Freeform 178"/>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1" name="Freeform 179"/>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2" name="Freeform 180"/>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3" name="Freeform 181"/>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4" name="Freeform 182"/>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5" name="Freeform 183"/>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6" name="Freeform 184"/>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7" name="Freeform 185"/>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8" name="Freeform 186"/>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9" name="Freeform 187"/>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0" name="Freeform 188"/>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1" name="Freeform 189"/>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2" name="Freeform 190"/>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3" name="Freeform 191"/>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4" name="Freeform 192"/>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5" name="Freeform 193"/>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6" name="Freeform 194"/>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7" name="Freeform 195"/>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8" name="Freeform 196"/>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9" name="Freeform 197"/>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0" name="Freeform 198"/>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1" name="Freeform 199"/>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2" name="Freeform 200"/>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3" name="Freeform 201"/>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4" name="Freeform 202"/>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5" name="Freeform 203"/>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6" name="Freeform 204"/>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8" name="Freeform 206"/>
              <p:cNvSpPr>
                <a:spLocks/>
              </p:cNvSpPr>
              <p:nvPr/>
            </p:nvSpPr>
            <p:spPr bwMode="auto">
              <a:xfrm>
                <a:off x="3025776" y="-317500"/>
                <a:ext cx="266700" cy="120650"/>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9" name="Freeform 207"/>
              <p:cNvSpPr>
                <a:spLocks/>
              </p:cNvSpPr>
              <p:nvPr/>
            </p:nvSpPr>
            <p:spPr bwMode="auto">
              <a:xfrm>
                <a:off x="3028951" y="-365125"/>
                <a:ext cx="177800" cy="209550"/>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 name="Freeform 208"/>
              <p:cNvSpPr>
                <a:spLocks/>
              </p:cNvSpPr>
              <p:nvPr/>
            </p:nvSpPr>
            <p:spPr bwMode="auto">
              <a:xfrm>
                <a:off x="3152776" y="-227013"/>
                <a:ext cx="403225" cy="1031875"/>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1" name="Freeform 209"/>
              <p:cNvSpPr>
                <a:spLocks/>
              </p:cNvSpPr>
              <p:nvPr/>
            </p:nvSpPr>
            <p:spPr bwMode="auto">
              <a:xfrm>
                <a:off x="3122613" y="-271463"/>
                <a:ext cx="65088" cy="6350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2" name="Freeform 210"/>
              <p:cNvSpPr>
                <a:spLocks/>
              </p:cNvSpPr>
              <p:nvPr/>
            </p:nvSpPr>
            <p:spPr bwMode="auto">
              <a:xfrm>
                <a:off x="4208463" y="71437"/>
                <a:ext cx="192088" cy="247650"/>
              </a:xfrm>
              <a:custGeom>
                <a:avLst/>
                <a:gdLst>
                  <a:gd name="T0" fmla="*/ 47 w 51"/>
                  <a:gd name="T1" fmla="*/ 64 h 66"/>
                  <a:gd name="T2" fmla="*/ 10 w 51"/>
                  <a:gd name="T3" fmla="*/ 3 h 66"/>
                  <a:gd name="T4" fmla="*/ 5 w 51"/>
                  <a:gd name="T5" fmla="*/ 2 h 66"/>
                  <a:gd name="T6" fmla="*/ 45 w 51"/>
                  <a:gd name="T7" fmla="*/ 66 h 66"/>
                  <a:gd name="T8" fmla="*/ 47 w 51"/>
                  <a:gd name="T9" fmla="*/ 64 h 66"/>
                </a:gdLst>
                <a:ahLst/>
                <a:cxnLst>
                  <a:cxn ang="0">
                    <a:pos x="T0" y="T1"/>
                  </a:cxn>
                  <a:cxn ang="0">
                    <a:pos x="T2" y="T3"/>
                  </a:cxn>
                  <a:cxn ang="0">
                    <a:pos x="T4" y="T5"/>
                  </a:cxn>
                  <a:cxn ang="0">
                    <a:pos x="T6" y="T7"/>
                  </a:cxn>
                  <a:cxn ang="0">
                    <a:pos x="T8" y="T9"/>
                  </a:cxn>
                </a:cxnLst>
                <a:rect l="0" t="0" r="r" b="b"/>
                <a:pathLst>
                  <a:path w="51" h="66">
                    <a:moveTo>
                      <a:pt x="47" y="64"/>
                    </a:moveTo>
                    <a:cubicBezTo>
                      <a:pt x="21" y="54"/>
                      <a:pt x="5" y="31"/>
                      <a:pt x="10" y="3"/>
                    </a:cubicBezTo>
                    <a:cubicBezTo>
                      <a:pt x="10" y="1"/>
                      <a:pt x="5" y="0"/>
                      <a:pt x="5" y="2"/>
                    </a:cubicBezTo>
                    <a:cubicBezTo>
                      <a:pt x="0" y="32"/>
                      <a:pt x="17" y="55"/>
                      <a:pt x="45" y="66"/>
                    </a:cubicBezTo>
                    <a:cubicBezTo>
                      <a:pt x="46" y="66"/>
                      <a:pt x="51" y="66"/>
                      <a:pt x="47" y="6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3" name="Freeform 211"/>
              <p:cNvSpPr>
                <a:spLocks/>
              </p:cNvSpPr>
              <p:nvPr/>
            </p:nvSpPr>
            <p:spPr bwMode="auto">
              <a:xfrm>
                <a:off x="4137026" y="123825"/>
                <a:ext cx="260350" cy="131763"/>
              </a:xfrm>
              <a:custGeom>
                <a:avLst/>
                <a:gdLst>
                  <a:gd name="T0" fmla="*/ 3 w 69"/>
                  <a:gd name="T1" fmla="*/ 29 h 35"/>
                  <a:gd name="T2" fmla="*/ 68 w 69"/>
                  <a:gd name="T3" fmla="*/ 2 h 35"/>
                  <a:gd name="T4" fmla="*/ 63 w 69"/>
                  <a:gd name="T5" fmla="*/ 1 h 35"/>
                  <a:gd name="T6" fmla="*/ 3 w 69"/>
                  <a:gd name="T7" fmla="*/ 27 h 35"/>
                  <a:gd name="T8" fmla="*/ 3 w 69"/>
                  <a:gd name="T9" fmla="*/ 29 h 35"/>
                </a:gdLst>
                <a:ahLst/>
                <a:cxnLst>
                  <a:cxn ang="0">
                    <a:pos x="T0" y="T1"/>
                  </a:cxn>
                  <a:cxn ang="0">
                    <a:pos x="T2" y="T3"/>
                  </a:cxn>
                  <a:cxn ang="0">
                    <a:pos x="T4" y="T5"/>
                  </a:cxn>
                  <a:cxn ang="0">
                    <a:pos x="T6" y="T7"/>
                  </a:cxn>
                  <a:cxn ang="0">
                    <a:pos x="T8" y="T9"/>
                  </a:cxn>
                </a:cxnLst>
                <a:rect l="0" t="0" r="r" b="b"/>
                <a:pathLst>
                  <a:path w="69" h="35">
                    <a:moveTo>
                      <a:pt x="3" y="29"/>
                    </a:moveTo>
                    <a:cubicBezTo>
                      <a:pt x="30" y="35"/>
                      <a:pt x="54" y="27"/>
                      <a:pt x="68" y="2"/>
                    </a:cubicBezTo>
                    <a:cubicBezTo>
                      <a:pt x="69" y="1"/>
                      <a:pt x="64" y="0"/>
                      <a:pt x="63" y="1"/>
                    </a:cubicBezTo>
                    <a:cubicBezTo>
                      <a:pt x="51" y="23"/>
                      <a:pt x="28" y="33"/>
                      <a:pt x="3" y="27"/>
                    </a:cubicBezTo>
                    <a:cubicBezTo>
                      <a:pt x="1" y="27"/>
                      <a:pt x="0" y="29"/>
                      <a:pt x="3" y="2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4" name="Freeform 212"/>
              <p:cNvSpPr>
                <a:spLocks/>
              </p:cNvSpPr>
              <p:nvPr/>
            </p:nvSpPr>
            <p:spPr bwMode="auto">
              <a:xfrm>
                <a:off x="4246563" y="85725"/>
                <a:ext cx="71438" cy="271463"/>
              </a:xfrm>
              <a:custGeom>
                <a:avLst/>
                <a:gdLst>
                  <a:gd name="T0" fmla="*/ 11 w 19"/>
                  <a:gd name="T1" fmla="*/ 69 h 72"/>
                  <a:gd name="T2" fmla="*/ 18 w 19"/>
                  <a:gd name="T3" fmla="*/ 1 h 72"/>
                  <a:gd name="T4" fmla="*/ 13 w 19"/>
                  <a:gd name="T5" fmla="*/ 1 h 72"/>
                  <a:gd name="T6" fmla="*/ 6 w 19"/>
                  <a:gd name="T7" fmla="*/ 70 h 72"/>
                  <a:gd name="T8" fmla="*/ 11 w 19"/>
                  <a:gd name="T9" fmla="*/ 69 h 72"/>
                </a:gdLst>
                <a:ahLst/>
                <a:cxnLst>
                  <a:cxn ang="0">
                    <a:pos x="T0" y="T1"/>
                  </a:cxn>
                  <a:cxn ang="0">
                    <a:pos x="T2" y="T3"/>
                  </a:cxn>
                  <a:cxn ang="0">
                    <a:pos x="T4" y="T5"/>
                  </a:cxn>
                  <a:cxn ang="0">
                    <a:pos x="T6" y="T7"/>
                  </a:cxn>
                  <a:cxn ang="0">
                    <a:pos x="T8" y="T9"/>
                  </a:cxn>
                </a:cxnLst>
                <a:rect l="0" t="0" r="r" b="b"/>
                <a:pathLst>
                  <a:path w="19" h="72">
                    <a:moveTo>
                      <a:pt x="11" y="69"/>
                    </a:moveTo>
                    <a:cubicBezTo>
                      <a:pt x="5" y="48"/>
                      <a:pt x="9" y="21"/>
                      <a:pt x="18" y="1"/>
                    </a:cubicBezTo>
                    <a:cubicBezTo>
                      <a:pt x="19" y="0"/>
                      <a:pt x="14" y="0"/>
                      <a:pt x="13" y="1"/>
                    </a:cubicBezTo>
                    <a:cubicBezTo>
                      <a:pt x="4" y="21"/>
                      <a:pt x="0" y="48"/>
                      <a:pt x="6" y="70"/>
                    </a:cubicBezTo>
                    <a:cubicBezTo>
                      <a:pt x="6" y="72"/>
                      <a:pt x="11" y="71"/>
                      <a:pt x="11"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5" name="Freeform 213"/>
              <p:cNvSpPr>
                <a:spLocks/>
              </p:cNvSpPr>
              <p:nvPr/>
            </p:nvSpPr>
            <p:spPr bwMode="auto">
              <a:xfrm>
                <a:off x="4156076" y="138112"/>
                <a:ext cx="266700" cy="120650"/>
              </a:xfrm>
              <a:custGeom>
                <a:avLst/>
                <a:gdLst>
                  <a:gd name="T0" fmla="*/ 0 w 71"/>
                  <a:gd name="T1" fmla="*/ 2 h 32"/>
                  <a:gd name="T2" fmla="*/ 68 w 71"/>
                  <a:gd name="T3" fmla="*/ 24 h 32"/>
                  <a:gd name="T4" fmla="*/ 65 w 71"/>
                  <a:gd name="T5" fmla="*/ 22 h 32"/>
                  <a:gd name="T6" fmla="*/ 5 w 71"/>
                  <a:gd name="T7" fmla="*/ 1 h 32"/>
                  <a:gd name="T8" fmla="*/ 0 w 71"/>
                  <a:gd name="T9" fmla="*/ 2 h 32"/>
                </a:gdLst>
                <a:ahLst/>
                <a:cxnLst>
                  <a:cxn ang="0">
                    <a:pos x="T0" y="T1"/>
                  </a:cxn>
                  <a:cxn ang="0">
                    <a:pos x="T2" y="T3"/>
                  </a:cxn>
                  <a:cxn ang="0">
                    <a:pos x="T4" y="T5"/>
                  </a:cxn>
                  <a:cxn ang="0">
                    <a:pos x="T6" y="T7"/>
                  </a:cxn>
                  <a:cxn ang="0">
                    <a:pos x="T8" y="T9"/>
                  </a:cxn>
                </a:cxnLst>
                <a:rect l="0" t="0" r="r" b="b"/>
                <a:pathLst>
                  <a:path w="71" h="32">
                    <a:moveTo>
                      <a:pt x="0" y="2"/>
                    </a:moveTo>
                    <a:cubicBezTo>
                      <a:pt x="17" y="22"/>
                      <a:pt x="42" y="32"/>
                      <a:pt x="68" y="24"/>
                    </a:cubicBezTo>
                    <a:cubicBezTo>
                      <a:pt x="71" y="23"/>
                      <a:pt x="66" y="21"/>
                      <a:pt x="65" y="22"/>
                    </a:cubicBezTo>
                    <a:cubicBezTo>
                      <a:pt x="42" y="29"/>
                      <a:pt x="20" y="19"/>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6" name="Freeform 214"/>
              <p:cNvSpPr>
                <a:spLocks/>
              </p:cNvSpPr>
              <p:nvPr/>
            </p:nvSpPr>
            <p:spPr bwMode="auto">
              <a:xfrm>
                <a:off x="3476626" y="233362"/>
                <a:ext cx="800100" cy="606425"/>
              </a:xfrm>
              <a:custGeom>
                <a:avLst/>
                <a:gdLst>
                  <a:gd name="T0" fmla="*/ 206 w 212"/>
                  <a:gd name="T1" fmla="*/ 0 h 161"/>
                  <a:gd name="T2" fmla="*/ 2 w 212"/>
                  <a:gd name="T3" fmla="*/ 160 h 161"/>
                  <a:gd name="T4" fmla="*/ 6 w 212"/>
                  <a:gd name="T5" fmla="*/ 160 h 161"/>
                  <a:gd name="T6" fmla="*/ 210 w 212"/>
                  <a:gd name="T7" fmla="*/ 1 h 161"/>
                  <a:gd name="T8" fmla="*/ 206 w 212"/>
                  <a:gd name="T9" fmla="*/ 0 h 161"/>
                </a:gdLst>
                <a:ahLst/>
                <a:cxnLst>
                  <a:cxn ang="0">
                    <a:pos x="T0" y="T1"/>
                  </a:cxn>
                  <a:cxn ang="0">
                    <a:pos x="T2" y="T3"/>
                  </a:cxn>
                  <a:cxn ang="0">
                    <a:pos x="T4" y="T5"/>
                  </a:cxn>
                  <a:cxn ang="0">
                    <a:pos x="T6" y="T7"/>
                  </a:cxn>
                  <a:cxn ang="0">
                    <a:pos x="T8" y="T9"/>
                  </a:cxn>
                </a:cxnLst>
                <a:rect l="0" t="0" r="r" b="b"/>
                <a:pathLst>
                  <a:path w="212" h="161">
                    <a:moveTo>
                      <a:pt x="206" y="0"/>
                    </a:moveTo>
                    <a:cubicBezTo>
                      <a:pt x="137" y="53"/>
                      <a:pt x="72" y="110"/>
                      <a:pt x="2" y="160"/>
                    </a:cubicBezTo>
                    <a:cubicBezTo>
                      <a:pt x="0" y="161"/>
                      <a:pt x="5" y="161"/>
                      <a:pt x="6" y="160"/>
                    </a:cubicBezTo>
                    <a:cubicBezTo>
                      <a:pt x="77" y="111"/>
                      <a:pt x="142" y="54"/>
                      <a:pt x="210" y="1"/>
                    </a:cubicBezTo>
                    <a:cubicBezTo>
                      <a:pt x="212" y="0"/>
                      <a:pt x="207" y="0"/>
                      <a:pt x="20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 name="Freeform 215"/>
              <p:cNvSpPr>
                <a:spLocks/>
              </p:cNvSpPr>
              <p:nvPr/>
            </p:nvSpPr>
            <p:spPr bwMode="auto">
              <a:xfrm>
                <a:off x="4241801" y="187325"/>
                <a:ext cx="68263" cy="68263"/>
              </a:xfrm>
              <a:custGeom>
                <a:avLst/>
                <a:gdLst>
                  <a:gd name="T0" fmla="*/ 13 w 18"/>
                  <a:gd name="T1" fmla="*/ 15 h 18"/>
                  <a:gd name="T2" fmla="*/ 3 w 18"/>
                  <a:gd name="T3" fmla="*/ 13 h 18"/>
                  <a:gd name="T4" fmla="*/ 5 w 18"/>
                  <a:gd name="T5" fmla="*/ 3 h 18"/>
                  <a:gd name="T6" fmla="*/ 15 w 18"/>
                  <a:gd name="T7" fmla="*/ 5 h 18"/>
                  <a:gd name="T8" fmla="*/ 13 w 18"/>
                  <a:gd name="T9" fmla="*/ 15 h 18"/>
                </a:gdLst>
                <a:ahLst/>
                <a:cxnLst>
                  <a:cxn ang="0">
                    <a:pos x="T0" y="T1"/>
                  </a:cxn>
                  <a:cxn ang="0">
                    <a:pos x="T2" y="T3"/>
                  </a:cxn>
                  <a:cxn ang="0">
                    <a:pos x="T4" y="T5"/>
                  </a:cxn>
                  <a:cxn ang="0">
                    <a:pos x="T6" y="T7"/>
                  </a:cxn>
                  <a:cxn ang="0">
                    <a:pos x="T8" y="T9"/>
                  </a:cxn>
                </a:cxnLst>
                <a:rect l="0" t="0" r="r" b="b"/>
                <a:pathLst>
                  <a:path w="18" h="18">
                    <a:moveTo>
                      <a:pt x="13" y="15"/>
                    </a:moveTo>
                    <a:cubicBezTo>
                      <a:pt x="10" y="18"/>
                      <a:pt x="5" y="17"/>
                      <a:pt x="3" y="13"/>
                    </a:cubicBezTo>
                    <a:cubicBezTo>
                      <a:pt x="0" y="10"/>
                      <a:pt x="1" y="5"/>
                      <a:pt x="5" y="3"/>
                    </a:cubicBezTo>
                    <a:cubicBezTo>
                      <a:pt x="8" y="0"/>
                      <a:pt x="13" y="1"/>
                      <a:pt x="15" y="5"/>
                    </a:cubicBezTo>
                    <a:cubicBezTo>
                      <a:pt x="18" y="8"/>
                      <a:pt x="17" y="13"/>
                      <a:pt x="13"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8" name="Freeform 216"/>
              <p:cNvSpPr>
                <a:spLocks/>
              </p:cNvSpPr>
              <p:nvPr/>
            </p:nvSpPr>
            <p:spPr bwMode="auto">
              <a:xfrm>
                <a:off x="2697163" y="74612"/>
                <a:ext cx="184150" cy="244475"/>
              </a:xfrm>
              <a:custGeom>
                <a:avLst/>
                <a:gdLst>
                  <a:gd name="T0" fmla="*/ 5 w 49"/>
                  <a:gd name="T1" fmla="*/ 65 h 65"/>
                  <a:gd name="T2" fmla="*/ 44 w 49"/>
                  <a:gd name="T3" fmla="*/ 2 h 65"/>
                  <a:gd name="T4" fmla="*/ 39 w 49"/>
                  <a:gd name="T5" fmla="*/ 1 h 65"/>
                  <a:gd name="T6" fmla="*/ 1 w 49"/>
                  <a:gd name="T7" fmla="*/ 63 h 65"/>
                  <a:gd name="T8" fmla="*/ 5 w 49"/>
                  <a:gd name="T9" fmla="*/ 65 h 65"/>
                </a:gdLst>
                <a:ahLst/>
                <a:cxnLst>
                  <a:cxn ang="0">
                    <a:pos x="T0" y="T1"/>
                  </a:cxn>
                  <a:cxn ang="0">
                    <a:pos x="T2" y="T3"/>
                  </a:cxn>
                  <a:cxn ang="0">
                    <a:pos x="T4" y="T5"/>
                  </a:cxn>
                  <a:cxn ang="0">
                    <a:pos x="T6" y="T7"/>
                  </a:cxn>
                  <a:cxn ang="0">
                    <a:pos x="T8" y="T9"/>
                  </a:cxn>
                </a:cxnLst>
                <a:rect l="0" t="0" r="r" b="b"/>
                <a:pathLst>
                  <a:path w="49" h="65">
                    <a:moveTo>
                      <a:pt x="5" y="65"/>
                    </a:moveTo>
                    <a:cubicBezTo>
                      <a:pt x="33" y="55"/>
                      <a:pt x="49" y="31"/>
                      <a:pt x="44" y="2"/>
                    </a:cubicBezTo>
                    <a:cubicBezTo>
                      <a:pt x="44" y="0"/>
                      <a:pt x="39" y="0"/>
                      <a:pt x="39" y="1"/>
                    </a:cubicBezTo>
                    <a:cubicBezTo>
                      <a:pt x="44" y="30"/>
                      <a:pt x="28" y="53"/>
                      <a:pt x="1" y="63"/>
                    </a:cubicBezTo>
                    <a:cubicBezTo>
                      <a:pt x="0" y="64"/>
                      <a:pt x="4" y="65"/>
                      <a:pt x="5"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9" name="Freeform 217"/>
              <p:cNvSpPr>
                <a:spLocks/>
              </p:cNvSpPr>
              <p:nvPr/>
            </p:nvSpPr>
            <p:spPr bwMode="auto">
              <a:xfrm>
                <a:off x="2697163" y="123825"/>
                <a:ext cx="260350" cy="131763"/>
              </a:xfrm>
              <a:custGeom>
                <a:avLst/>
                <a:gdLst>
                  <a:gd name="T0" fmla="*/ 64 w 69"/>
                  <a:gd name="T1" fmla="*/ 27 h 35"/>
                  <a:gd name="T2" fmla="*/ 5 w 69"/>
                  <a:gd name="T3" fmla="*/ 2 h 35"/>
                  <a:gd name="T4" fmla="*/ 0 w 69"/>
                  <a:gd name="T5" fmla="*/ 1 h 35"/>
                  <a:gd name="T6" fmla="*/ 67 w 69"/>
                  <a:gd name="T7" fmla="*/ 29 h 35"/>
                  <a:gd name="T8" fmla="*/ 64 w 69"/>
                  <a:gd name="T9" fmla="*/ 27 h 35"/>
                </a:gdLst>
                <a:ahLst/>
                <a:cxnLst>
                  <a:cxn ang="0">
                    <a:pos x="T0" y="T1"/>
                  </a:cxn>
                  <a:cxn ang="0">
                    <a:pos x="T2" y="T3"/>
                  </a:cxn>
                  <a:cxn ang="0">
                    <a:pos x="T4" y="T5"/>
                  </a:cxn>
                  <a:cxn ang="0">
                    <a:pos x="T6" y="T7"/>
                  </a:cxn>
                  <a:cxn ang="0">
                    <a:pos x="T8" y="T9"/>
                  </a:cxn>
                </a:cxnLst>
                <a:rect l="0" t="0" r="r" b="b"/>
                <a:pathLst>
                  <a:path w="69" h="35">
                    <a:moveTo>
                      <a:pt x="64" y="27"/>
                    </a:moveTo>
                    <a:cubicBezTo>
                      <a:pt x="39" y="33"/>
                      <a:pt x="18" y="24"/>
                      <a:pt x="5" y="2"/>
                    </a:cubicBezTo>
                    <a:cubicBezTo>
                      <a:pt x="5" y="1"/>
                      <a:pt x="0" y="0"/>
                      <a:pt x="0" y="1"/>
                    </a:cubicBezTo>
                    <a:cubicBezTo>
                      <a:pt x="14" y="26"/>
                      <a:pt x="40" y="35"/>
                      <a:pt x="67" y="29"/>
                    </a:cubicBezTo>
                    <a:cubicBezTo>
                      <a:pt x="69" y="29"/>
                      <a:pt x="65" y="27"/>
                      <a:pt x="64"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0" name="Freeform 218"/>
              <p:cNvSpPr>
                <a:spLocks/>
              </p:cNvSpPr>
              <p:nvPr/>
            </p:nvSpPr>
            <p:spPr bwMode="auto">
              <a:xfrm>
                <a:off x="2776538" y="82550"/>
                <a:ext cx="68263" cy="271463"/>
              </a:xfrm>
              <a:custGeom>
                <a:avLst/>
                <a:gdLst>
                  <a:gd name="T0" fmla="*/ 12 w 18"/>
                  <a:gd name="T1" fmla="*/ 71 h 72"/>
                  <a:gd name="T2" fmla="*/ 5 w 18"/>
                  <a:gd name="T3" fmla="*/ 2 h 72"/>
                  <a:gd name="T4" fmla="*/ 0 w 18"/>
                  <a:gd name="T5" fmla="*/ 2 h 72"/>
                  <a:gd name="T6" fmla="*/ 7 w 18"/>
                  <a:gd name="T7" fmla="*/ 71 h 72"/>
                  <a:gd name="T8" fmla="*/ 12 w 18"/>
                  <a:gd name="T9" fmla="*/ 71 h 72"/>
                </a:gdLst>
                <a:ahLst/>
                <a:cxnLst>
                  <a:cxn ang="0">
                    <a:pos x="T0" y="T1"/>
                  </a:cxn>
                  <a:cxn ang="0">
                    <a:pos x="T2" y="T3"/>
                  </a:cxn>
                  <a:cxn ang="0">
                    <a:pos x="T4" y="T5"/>
                  </a:cxn>
                  <a:cxn ang="0">
                    <a:pos x="T6" y="T7"/>
                  </a:cxn>
                  <a:cxn ang="0">
                    <a:pos x="T8" y="T9"/>
                  </a:cxn>
                </a:cxnLst>
                <a:rect l="0" t="0" r="r" b="b"/>
                <a:pathLst>
                  <a:path w="18" h="72">
                    <a:moveTo>
                      <a:pt x="12" y="71"/>
                    </a:moveTo>
                    <a:cubicBezTo>
                      <a:pt x="18" y="49"/>
                      <a:pt x="14" y="22"/>
                      <a:pt x="5" y="2"/>
                    </a:cubicBezTo>
                    <a:cubicBezTo>
                      <a:pt x="4" y="0"/>
                      <a:pt x="0" y="1"/>
                      <a:pt x="0" y="2"/>
                    </a:cubicBezTo>
                    <a:cubicBezTo>
                      <a:pt x="9" y="23"/>
                      <a:pt x="13" y="49"/>
                      <a:pt x="7" y="71"/>
                    </a:cubicBezTo>
                    <a:cubicBezTo>
                      <a:pt x="7" y="72"/>
                      <a:pt x="12" y="72"/>
                      <a:pt x="12" y="7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1" name="Freeform 219"/>
              <p:cNvSpPr>
                <a:spLocks/>
              </p:cNvSpPr>
              <p:nvPr/>
            </p:nvSpPr>
            <p:spPr bwMode="auto">
              <a:xfrm>
                <a:off x="2670176" y="138112"/>
                <a:ext cx="268288" cy="120650"/>
              </a:xfrm>
              <a:custGeom>
                <a:avLst/>
                <a:gdLst>
                  <a:gd name="T0" fmla="*/ 65 w 71"/>
                  <a:gd name="T1" fmla="*/ 1 h 32"/>
                  <a:gd name="T2" fmla="*/ 6 w 71"/>
                  <a:gd name="T3" fmla="*/ 22 h 32"/>
                  <a:gd name="T4" fmla="*/ 2 w 71"/>
                  <a:gd name="T5" fmla="*/ 24 h 32"/>
                  <a:gd name="T6" fmla="*/ 70 w 71"/>
                  <a:gd name="T7" fmla="*/ 2 h 32"/>
                  <a:gd name="T8" fmla="*/ 65 w 71"/>
                  <a:gd name="T9" fmla="*/ 1 h 32"/>
                </a:gdLst>
                <a:ahLst/>
                <a:cxnLst>
                  <a:cxn ang="0">
                    <a:pos x="T0" y="T1"/>
                  </a:cxn>
                  <a:cxn ang="0">
                    <a:pos x="T2" y="T3"/>
                  </a:cxn>
                  <a:cxn ang="0">
                    <a:pos x="T4" y="T5"/>
                  </a:cxn>
                  <a:cxn ang="0">
                    <a:pos x="T6" y="T7"/>
                  </a:cxn>
                  <a:cxn ang="0">
                    <a:pos x="T8" y="T9"/>
                  </a:cxn>
                </a:cxnLst>
                <a:rect l="0" t="0" r="r" b="b"/>
                <a:pathLst>
                  <a:path w="71" h="32">
                    <a:moveTo>
                      <a:pt x="65" y="1"/>
                    </a:moveTo>
                    <a:cubicBezTo>
                      <a:pt x="51" y="19"/>
                      <a:pt x="29" y="29"/>
                      <a:pt x="6" y="22"/>
                    </a:cubicBezTo>
                    <a:cubicBezTo>
                      <a:pt x="5" y="22"/>
                      <a:pt x="0" y="23"/>
                      <a:pt x="2" y="24"/>
                    </a:cubicBezTo>
                    <a:cubicBezTo>
                      <a:pt x="28" y="32"/>
                      <a:pt x="53" y="22"/>
                      <a:pt x="70" y="2"/>
                    </a:cubicBezTo>
                    <a:cubicBezTo>
                      <a:pt x="71" y="1"/>
                      <a:pt x="66" y="0"/>
                      <a:pt x="6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2" name="Freeform 220"/>
              <p:cNvSpPr>
                <a:spLocks/>
              </p:cNvSpPr>
              <p:nvPr/>
            </p:nvSpPr>
            <p:spPr bwMode="auto">
              <a:xfrm>
                <a:off x="2817813" y="228600"/>
                <a:ext cx="795338" cy="614363"/>
              </a:xfrm>
              <a:custGeom>
                <a:avLst/>
                <a:gdLst>
                  <a:gd name="T0" fmla="*/ 1 w 211"/>
                  <a:gd name="T1" fmla="*/ 2 h 163"/>
                  <a:gd name="T2" fmla="*/ 205 w 211"/>
                  <a:gd name="T3" fmla="*/ 162 h 163"/>
                  <a:gd name="T4" fmla="*/ 210 w 211"/>
                  <a:gd name="T5" fmla="*/ 160 h 163"/>
                  <a:gd name="T6" fmla="*/ 6 w 211"/>
                  <a:gd name="T7" fmla="*/ 1 h 163"/>
                  <a:gd name="T8" fmla="*/ 1 w 211"/>
                  <a:gd name="T9" fmla="*/ 2 h 163"/>
                </a:gdLst>
                <a:ahLst/>
                <a:cxnLst>
                  <a:cxn ang="0">
                    <a:pos x="T0" y="T1"/>
                  </a:cxn>
                  <a:cxn ang="0">
                    <a:pos x="T2" y="T3"/>
                  </a:cxn>
                  <a:cxn ang="0">
                    <a:pos x="T4" y="T5"/>
                  </a:cxn>
                  <a:cxn ang="0">
                    <a:pos x="T6" y="T7"/>
                  </a:cxn>
                  <a:cxn ang="0">
                    <a:pos x="T8" y="T9"/>
                  </a:cxn>
                </a:cxnLst>
                <a:rect l="0" t="0" r="r" b="b"/>
                <a:pathLst>
                  <a:path w="211" h="163">
                    <a:moveTo>
                      <a:pt x="1" y="2"/>
                    </a:moveTo>
                    <a:cubicBezTo>
                      <a:pt x="70" y="55"/>
                      <a:pt x="135" y="112"/>
                      <a:pt x="205" y="162"/>
                    </a:cubicBezTo>
                    <a:cubicBezTo>
                      <a:pt x="206" y="163"/>
                      <a:pt x="211" y="162"/>
                      <a:pt x="210" y="160"/>
                    </a:cubicBezTo>
                    <a:cubicBezTo>
                      <a:pt x="139" y="111"/>
                      <a:pt x="74" y="53"/>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3" name="Freeform 221"/>
              <p:cNvSpPr>
                <a:spLocks/>
              </p:cNvSpPr>
              <p:nvPr/>
            </p:nvSpPr>
            <p:spPr bwMode="auto">
              <a:xfrm>
                <a:off x="2784476" y="187325"/>
                <a:ext cx="63500" cy="68263"/>
              </a:xfrm>
              <a:custGeom>
                <a:avLst/>
                <a:gdLst>
                  <a:gd name="T0" fmla="*/ 4 w 17"/>
                  <a:gd name="T1" fmla="*/ 15 h 18"/>
                  <a:gd name="T2" fmla="*/ 15 w 17"/>
                  <a:gd name="T3" fmla="*/ 13 h 18"/>
                  <a:gd name="T4" fmla="*/ 13 w 17"/>
                  <a:gd name="T5" fmla="*/ 3 h 18"/>
                  <a:gd name="T6" fmla="*/ 2 w 17"/>
                  <a:gd name="T7" fmla="*/ 5 h 18"/>
                  <a:gd name="T8" fmla="*/ 4 w 17"/>
                  <a:gd name="T9" fmla="*/ 15 h 18"/>
                </a:gdLst>
                <a:ahLst/>
                <a:cxnLst>
                  <a:cxn ang="0">
                    <a:pos x="T0" y="T1"/>
                  </a:cxn>
                  <a:cxn ang="0">
                    <a:pos x="T2" y="T3"/>
                  </a:cxn>
                  <a:cxn ang="0">
                    <a:pos x="T4" y="T5"/>
                  </a:cxn>
                  <a:cxn ang="0">
                    <a:pos x="T6" y="T7"/>
                  </a:cxn>
                  <a:cxn ang="0">
                    <a:pos x="T8" y="T9"/>
                  </a:cxn>
                </a:cxnLst>
                <a:rect l="0" t="0" r="r" b="b"/>
                <a:pathLst>
                  <a:path w="17" h="18">
                    <a:moveTo>
                      <a:pt x="4" y="15"/>
                    </a:moveTo>
                    <a:cubicBezTo>
                      <a:pt x="7" y="18"/>
                      <a:pt x="12" y="17"/>
                      <a:pt x="15" y="13"/>
                    </a:cubicBezTo>
                    <a:cubicBezTo>
                      <a:pt x="17" y="10"/>
                      <a:pt x="16" y="5"/>
                      <a:pt x="13" y="3"/>
                    </a:cubicBezTo>
                    <a:cubicBezTo>
                      <a:pt x="9" y="0"/>
                      <a:pt x="5" y="1"/>
                      <a:pt x="2" y="5"/>
                    </a:cubicBezTo>
                    <a:cubicBezTo>
                      <a:pt x="0" y="8"/>
                      <a:pt x="1" y="13"/>
                      <a:pt x="4"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4" name="Freeform 222"/>
              <p:cNvSpPr>
                <a:spLocks/>
              </p:cNvSpPr>
              <p:nvPr/>
            </p:nvSpPr>
            <p:spPr bwMode="auto">
              <a:xfrm>
                <a:off x="3213101" y="-169863"/>
                <a:ext cx="298450" cy="134938"/>
              </a:xfrm>
              <a:custGeom>
                <a:avLst/>
                <a:gdLst>
                  <a:gd name="T0" fmla="*/ 73 w 79"/>
                  <a:gd name="T1" fmla="*/ 1 h 36"/>
                  <a:gd name="T2" fmla="*/ 6 w 79"/>
                  <a:gd name="T3" fmla="*/ 22 h 36"/>
                  <a:gd name="T4" fmla="*/ 3 w 79"/>
                  <a:gd name="T5" fmla="*/ 23 h 36"/>
                  <a:gd name="T6" fmla="*/ 78 w 79"/>
                  <a:gd name="T7" fmla="*/ 2 h 36"/>
                  <a:gd name="T8" fmla="*/ 73 w 79"/>
                  <a:gd name="T9" fmla="*/ 1 h 36"/>
                </a:gdLst>
                <a:ahLst/>
                <a:cxnLst>
                  <a:cxn ang="0">
                    <a:pos x="T0" y="T1"/>
                  </a:cxn>
                  <a:cxn ang="0">
                    <a:pos x="T2" y="T3"/>
                  </a:cxn>
                  <a:cxn ang="0">
                    <a:pos x="T4" y="T5"/>
                  </a:cxn>
                  <a:cxn ang="0">
                    <a:pos x="T6" y="T7"/>
                  </a:cxn>
                  <a:cxn ang="0">
                    <a:pos x="T8" y="T9"/>
                  </a:cxn>
                </a:cxnLst>
                <a:rect l="0" t="0" r="r" b="b"/>
                <a:pathLst>
                  <a:path w="79" h="36">
                    <a:moveTo>
                      <a:pt x="73" y="1"/>
                    </a:moveTo>
                    <a:cubicBezTo>
                      <a:pt x="57" y="23"/>
                      <a:pt x="32" y="34"/>
                      <a:pt x="6" y="22"/>
                    </a:cubicBezTo>
                    <a:cubicBezTo>
                      <a:pt x="4" y="21"/>
                      <a:pt x="0" y="22"/>
                      <a:pt x="3" y="23"/>
                    </a:cubicBezTo>
                    <a:cubicBezTo>
                      <a:pt x="31" y="36"/>
                      <a:pt x="60" y="27"/>
                      <a:pt x="78" y="2"/>
                    </a:cubicBezTo>
                    <a:cubicBezTo>
                      <a:pt x="79" y="1"/>
                      <a:pt x="74" y="0"/>
                      <a:pt x="7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5" name="Freeform 223"/>
              <p:cNvSpPr>
                <a:spLocks/>
              </p:cNvSpPr>
              <p:nvPr/>
            </p:nvSpPr>
            <p:spPr bwMode="auto">
              <a:xfrm>
                <a:off x="3303588" y="-219075"/>
                <a:ext cx="106363" cy="263525"/>
              </a:xfrm>
              <a:custGeom>
                <a:avLst/>
                <a:gdLst>
                  <a:gd name="T0" fmla="*/ 15 w 28"/>
                  <a:gd name="T1" fmla="*/ 69 h 70"/>
                  <a:gd name="T2" fmla="*/ 6 w 28"/>
                  <a:gd name="T3" fmla="*/ 1 h 70"/>
                  <a:gd name="T4" fmla="*/ 2 w 28"/>
                  <a:gd name="T5" fmla="*/ 1 h 70"/>
                  <a:gd name="T6" fmla="*/ 11 w 28"/>
                  <a:gd name="T7" fmla="*/ 68 h 70"/>
                  <a:gd name="T8" fmla="*/ 15 w 28"/>
                  <a:gd name="T9" fmla="*/ 69 h 70"/>
                </a:gdLst>
                <a:ahLst/>
                <a:cxnLst>
                  <a:cxn ang="0">
                    <a:pos x="T0" y="T1"/>
                  </a:cxn>
                  <a:cxn ang="0">
                    <a:pos x="T2" y="T3"/>
                  </a:cxn>
                  <a:cxn ang="0">
                    <a:pos x="T4" y="T5"/>
                  </a:cxn>
                  <a:cxn ang="0">
                    <a:pos x="T6" y="T7"/>
                  </a:cxn>
                  <a:cxn ang="0">
                    <a:pos x="T8" y="T9"/>
                  </a:cxn>
                </a:cxnLst>
                <a:rect l="0" t="0" r="r" b="b"/>
                <a:pathLst>
                  <a:path w="28" h="70">
                    <a:moveTo>
                      <a:pt x="15" y="69"/>
                    </a:moveTo>
                    <a:cubicBezTo>
                      <a:pt x="28" y="45"/>
                      <a:pt x="25" y="20"/>
                      <a:pt x="6" y="1"/>
                    </a:cubicBezTo>
                    <a:cubicBezTo>
                      <a:pt x="5" y="1"/>
                      <a:pt x="0" y="0"/>
                      <a:pt x="2" y="1"/>
                    </a:cubicBezTo>
                    <a:cubicBezTo>
                      <a:pt x="20" y="20"/>
                      <a:pt x="23" y="45"/>
                      <a:pt x="11" y="68"/>
                    </a:cubicBezTo>
                    <a:cubicBezTo>
                      <a:pt x="10" y="69"/>
                      <a:pt x="15" y="70"/>
                      <a:pt x="15"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6" name="Freeform 224"/>
              <p:cNvSpPr>
                <a:spLocks/>
              </p:cNvSpPr>
              <p:nvPr/>
            </p:nvSpPr>
            <p:spPr bwMode="auto">
              <a:xfrm>
                <a:off x="3248026" y="-155575"/>
                <a:ext cx="266700" cy="106363"/>
              </a:xfrm>
              <a:custGeom>
                <a:avLst/>
                <a:gdLst>
                  <a:gd name="T0" fmla="*/ 68 w 71"/>
                  <a:gd name="T1" fmla="*/ 26 h 28"/>
                  <a:gd name="T2" fmla="*/ 5 w 71"/>
                  <a:gd name="T3" fmla="*/ 1 h 28"/>
                  <a:gd name="T4" fmla="*/ 1 w 71"/>
                  <a:gd name="T5" fmla="*/ 2 h 28"/>
                  <a:gd name="T6" fmla="*/ 67 w 71"/>
                  <a:gd name="T7" fmla="*/ 28 h 28"/>
                  <a:gd name="T8" fmla="*/ 68 w 71"/>
                  <a:gd name="T9" fmla="*/ 26 h 28"/>
                </a:gdLst>
                <a:ahLst/>
                <a:cxnLst>
                  <a:cxn ang="0">
                    <a:pos x="T0" y="T1"/>
                  </a:cxn>
                  <a:cxn ang="0">
                    <a:pos x="T2" y="T3"/>
                  </a:cxn>
                  <a:cxn ang="0">
                    <a:pos x="T4" y="T5"/>
                  </a:cxn>
                  <a:cxn ang="0">
                    <a:pos x="T6" y="T7"/>
                  </a:cxn>
                  <a:cxn ang="0">
                    <a:pos x="T8" y="T9"/>
                  </a:cxn>
                </a:cxnLst>
                <a:rect l="0" t="0" r="r" b="b"/>
                <a:pathLst>
                  <a:path w="71" h="28">
                    <a:moveTo>
                      <a:pt x="68" y="26"/>
                    </a:moveTo>
                    <a:cubicBezTo>
                      <a:pt x="46" y="26"/>
                      <a:pt x="22" y="15"/>
                      <a:pt x="5" y="1"/>
                    </a:cubicBezTo>
                    <a:cubicBezTo>
                      <a:pt x="4" y="0"/>
                      <a:pt x="0" y="2"/>
                      <a:pt x="1" y="2"/>
                    </a:cubicBezTo>
                    <a:cubicBezTo>
                      <a:pt x="18" y="17"/>
                      <a:pt x="44" y="28"/>
                      <a:pt x="67" y="28"/>
                    </a:cubicBezTo>
                    <a:cubicBezTo>
                      <a:pt x="69" y="28"/>
                      <a:pt x="71" y="26"/>
                      <a:pt x="68"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 name="Freeform 225"/>
              <p:cNvSpPr>
                <a:spLocks/>
              </p:cNvSpPr>
              <p:nvPr/>
            </p:nvSpPr>
            <p:spPr bwMode="auto">
              <a:xfrm>
                <a:off x="3259138" y="-214313"/>
                <a:ext cx="169863" cy="217488"/>
              </a:xfrm>
              <a:custGeom>
                <a:avLst/>
                <a:gdLst>
                  <a:gd name="T0" fmla="*/ 6 w 45"/>
                  <a:gd name="T1" fmla="*/ 58 h 58"/>
                  <a:gd name="T2" fmla="*/ 44 w 45"/>
                  <a:gd name="T3" fmla="*/ 1 h 58"/>
                  <a:gd name="T4" fmla="*/ 39 w 45"/>
                  <a:gd name="T5" fmla="*/ 2 h 58"/>
                  <a:gd name="T6" fmla="*/ 2 w 45"/>
                  <a:gd name="T7" fmla="*/ 57 h 58"/>
                  <a:gd name="T8" fmla="*/ 6 w 45"/>
                  <a:gd name="T9" fmla="*/ 58 h 58"/>
                </a:gdLst>
                <a:ahLst/>
                <a:cxnLst>
                  <a:cxn ang="0">
                    <a:pos x="T0" y="T1"/>
                  </a:cxn>
                  <a:cxn ang="0">
                    <a:pos x="T2" y="T3"/>
                  </a:cxn>
                  <a:cxn ang="0">
                    <a:pos x="T4" y="T5"/>
                  </a:cxn>
                  <a:cxn ang="0">
                    <a:pos x="T6" y="T7"/>
                  </a:cxn>
                  <a:cxn ang="0">
                    <a:pos x="T8" y="T9"/>
                  </a:cxn>
                </a:cxnLst>
                <a:rect l="0" t="0" r="r" b="b"/>
                <a:pathLst>
                  <a:path w="45" h="58">
                    <a:moveTo>
                      <a:pt x="6" y="58"/>
                    </a:moveTo>
                    <a:cubicBezTo>
                      <a:pt x="29" y="48"/>
                      <a:pt x="45" y="27"/>
                      <a:pt x="44" y="1"/>
                    </a:cubicBezTo>
                    <a:cubicBezTo>
                      <a:pt x="44" y="0"/>
                      <a:pt x="39" y="0"/>
                      <a:pt x="39" y="2"/>
                    </a:cubicBezTo>
                    <a:cubicBezTo>
                      <a:pt x="40" y="26"/>
                      <a:pt x="24" y="47"/>
                      <a:pt x="2" y="57"/>
                    </a:cubicBezTo>
                    <a:cubicBezTo>
                      <a:pt x="0" y="58"/>
                      <a:pt x="5" y="58"/>
                      <a:pt x="6" y="5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 name="Freeform 226"/>
              <p:cNvSpPr>
                <a:spLocks/>
              </p:cNvSpPr>
              <p:nvPr/>
            </p:nvSpPr>
            <p:spPr bwMode="auto">
              <a:xfrm>
                <a:off x="3375026" y="-71438"/>
                <a:ext cx="234950" cy="914400"/>
              </a:xfrm>
              <a:custGeom>
                <a:avLst/>
                <a:gdLst>
                  <a:gd name="T0" fmla="*/ 1 w 62"/>
                  <a:gd name="T1" fmla="*/ 2 h 243"/>
                  <a:gd name="T2" fmla="*/ 57 w 62"/>
                  <a:gd name="T3" fmla="*/ 241 h 243"/>
                  <a:gd name="T4" fmla="*/ 62 w 62"/>
                  <a:gd name="T5" fmla="*/ 241 h 243"/>
                  <a:gd name="T6" fmla="*/ 6 w 62"/>
                  <a:gd name="T7" fmla="*/ 1 h 243"/>
                  <a:gd name="T8" fmla="*/ 1 w 62"/>
                  <a:gd name="T9" fmla="*/ 2 h 243"/>
                </a:gdLst>
                <a:ahLst/>
                <a:cxnLst>
                  <a:cxn ang="0">
                    <a:pos x="T0" y="T1"/>
                  </a:cxn>
                  <a:cxn ang="0">
                    <a:pos x="T2" y="T3"/>
                  </a:cxn>
                  <a:cxn ang="0">
                    <a:pos x="T4" y="T5"/>
                  </a:cxn>
                  <a:cxn ang="0">
                    <a:pos x="T6" y="T7"/>
                  </a:cxn>
                  <a:cxn ang="0">
                    <a:pos x="T8" y="T9"/>
                  </a:cxn>
                </a:cxnLst>
                <a:rect l="0" t="0" r="r" b="b"/>
                <a:pathLst>
                  <a:path w="62" h="243">
                    <a:moveTo>
                      <a:pt x="1" y="2"/>
                    </a:moveTo>
                    <a:cubicBezTo>
                      <a:pt x="31" y="78"/>
                      <a:pt x="30" y="164"/>
                      <a:pt x="57" y="241"/>
                    </a:cubicBezTo>
                    <a:cubicBezTo>
                      <a:pt x="57" y="243"/>
                      <a:pt x="62" y="242"/>
                      <a:pt x="62" y="241"/>
                    </a:cubicBezTo>
                    <a:cubicBezTo>
                      <a:pt x="35" y="163"/>
                      <a:pt x="36" y="78"/>
                      <a:pt x="6" y="1"/>
                    </a:cubicBezTo>
                    <a:cubicBezTo>
                      <a:pt x="5" y="0"/>
                      <a:pt x="0"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 name="Freeform 227"/>
              <p:cNvSpPr>
                <a:spLocks/>
              </p:cNvSpPr>
              <p:nvPr/>
            </p:nvSpPr>
            <p:spPr bwMode="auto">
              <a:xfrm>
                <a:off x="3344863" y="-117475"/>
                <a:ext cx="65088" cy="65088"/>
              </a:xfrm>
              <a:custGeom>
                <a:avLst/>
                <a:gdLst>
                  <a:gd name="T0" fmla="*/ 16 w 17"/>
                  <a:gd name="T1" fmla="*/ 6 h 17"/>
                  <a:gd name="T2" fmla="*/ 11 w 17"/>
                  <a:gd name="T3" fmla="*/ 16 h 17"/>
                  <a:gd name="T4" fmla="*/ 2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4"/>
                      <a:pt x="11" y="16"/>
                    </a:cubicBezTo>
                    <a:cubicBezTo>
                      <a:pt x="7" y="17"/>
                      <a:pt x="3" y="15"/>
                      <a:pt x="2" y="11"/>
                    </a:cubicBezTo>
                    <a:cubicBezTo>
                      <a:pt x="0" y="7"/>
                      <a:pt x="2" y="3"/>
                      <a:pt x="6" y="1"/>
                    </a:cubicBezTo>
                    <a:cubicBezTo>
                      <a:pt x="10" y="0"/>
                      <a:pt x="15"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 name="Freeform 228"/>
              <p:cNvSpPr>
                <a:spLocks/>
              </p:cNvSpPr>
              <p:nvPr/>
            </p:nvSpPr>
            <p:spPr bwMode="auto">
              <a:xfrm>
                <a:off x="2640013" y="1062038"/>
                <a:ext cx="180975" cy="252413"/>
              </a:xfrm>
              <a:custGeom>
                <a:avLst/>
                <a:gdLst>
                  <a:gd name="T0" fmla="*/ 44 w 48"/>
                  <a:gd name="T1" fmla="*/ 65 h 67"/>
                  <a:gd name="T2" fmla="*/ 6 w 48"/>
                  <a:gd name="T3" fmla="*/ 0 h 67"/>
                  <a:gd name="T4" fmla="*/ 3 w 48"/>
                  <a:gd name="T5" fmla="*/ 2 h 67"/>
                  <a:gd name="T6" fmla="*/ 39 w 48"/>
                  <a:gd name="T7" fmla="*/ 64 h 67"/>
                  <a:gd name="T8" fmla="*/ 44 w 48"/>
                  <a:gd name="T9" fmla="*/ 65 h 67"/>
                </a:gdLst>
                <a:ahLst/>
                <a:cxnLst>
                  <a:cxn ang="0">
                    <a:pos x="T0" y="T1"/>
                  </a:cxn>
                  <a:cxn ang="0">
                    <a:pos x="T2" y="T3"/>
                  </a:cxn>
                  <a:cxn ang="0">
                    <a:pos x="T4" y="T5"/>
                  </a:cxn>
                  <a:cxn ang="0">
                    <a:pos x="T6" y="T7"/>
                  </a:cxn>
                  <a:cxn ang="0">
                    <a:pos x="T8" y="T9"/>
                  </a:cxn>
                </a:cxnLst>
                <a:rect l="0" t="0" r="r" b="b"/>
                <a:pathLst>
                  <a:path w="48" h="67">
                    <a:moveTo>
                      <a:pt x="44" y="65"/>
                    </a:moveTo>
                    <a:cubicBezTo>
                      <a:pt x="48" y="36"/>
                      <a:pt x="34" y="10"/>
                      <a:pt x="6" y="0"/>
                    </a:cubicBezTo>
                    <a:cubicBezTo>
                      <a:pt x="4" y="0"/>
                      <a:pt x="0" y="1"/>
                      <a:pt x="3" y="2"/>
                    </a:cubicBezTo>
                    <a:cubicBezTo>
                      <a:pt x="31" y="11"/>
                      <a:pt x="43" y="36"/>
                      <a:pt x="39" y="64"/>
                    </a:cubicBezTo>
                    <a:cubicBezTo>
                      <a:pt x="39" y="66"/>
                      <a:pt x="44" y="67"/>
                      <a:pt x="44"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 name="Freeform 229"/>
              <p:cNvSpPr>
                <a:spLocks/>
              </p:cNvSpPr>
              <p:nvPr/>
            </p:nvSpPr>
            <p:spPr bwMode="auto">
              <a:xfrm>
                <a:off x="2614613" y="1054100"/>
                <a:ext cx="225425" cy="169863"/>
              </a:xfrm>
              <a:custGeom>
                <a:avLst/>
                <a:gdLst>
                  <a:gd name="T0" fmla="*/ 55 w 60"/>
                  <a:gd name="T1" fmla="*/ 1 h 45"/>
                  <a:gd name="T2" fmla="*/ 4 w 60"/>
                  <a:gd name="T3" fmla="*/ 43 h 45"/>
                  <a:gd name="T4" fmla="*/ 6 w 60"/>
                  <a:gd name="T5" fmla="*/ 45 h 45"/>
                  <a:gd name="T6" fmla="*/ 60 w 60"/>
                  <a:gd name="T7" fmla="*/ 2 h 45"/>
                  <a:gd name="T8" fmla="*/ 55 w 60"/>
                  <a:gd name="T9" fmla="*/ 1 h 45"/>
                </a:gdLst>
                <a:ahLst/>
                <a:cxnLst>
                  <a:cxn ang="0">
                    <a:pos x="T0" y="T1"/>
                  </a:cxn>
                  <a:cxn ang="0">
                    <a:pos x="T2" y="T3"/>
                  </a:cxn>
                  <a:cxn ang="0">
                    <a:pos x="T4" y="T5"/>
                  </a:cxn>
                  <a:cxn ang="0">
                    <a:pos x="T6" y="T7"/>
                  </a:cxn>
                  <a:cxn ang="0">
                    <a:pos x="T8" y="T9"/>
                  </a:cxn>
                </a:cxnLst>
                <a:rect l="0" t="0" r="r" b="b"/>
                <a:pathLst>
                  <a:path w="60" h="45">
                    <a:moveTo>
                      <a:pt x="55" y="1"/>
                    </a:moveTo>
                    <a:cubicBezTo>
                      <a:pt x="48" y="26"/>
                      <a:pt x="30" y="42"/>
                      <a:pt x="4" y="43"/>
                    </a:cubicBezTo>
                    <a:cubicBezTo>
                      <a:pt x="0" y="43"/>
                      <a:pt x="4" y="45"/>
                      <a:pt x="6" y="45"/>
                    </a:cubicBezTo>
                    <a:cubicBezTo>
                      <a:pt x="33" y="45"/>
                      <a:pt x="53" y="28"/>
                      <a:pt x="60" y="2"/>
                    </a:cubicBezTo>
                    <a:cubicBezTo>
                      <a:pt x="60" y="1"/>
                      <a:pt x="56" y="0"/>
                      <a:pt x="5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 name="Freeform 230"/>
              <p:cNvSpPr>
                <a:spLocks/>
              </p:cNvSpPr>
              <p:nvPr/>
            </p:nvSpPr>
            <p:spPr bwMode="auto">
              <a:xfrm>
                <a:off x="2617788" y="1125538"/>
                <a:ext cx="268288" cy="109538"/>
              </a:xfrm>
              <a:custGeom>
                <a:avLst/>
                <a:gdLst>
                  <a:gd name="T0" fmla="*/ 70 w 71"/>
                  <a:gd name="T1" fmla="*/ 27 h 29"/>
                  <a:gd name="T2" fmla="*/ 5 w 71"/>
                  <a:gd name="T3" fmla="*/ 1 h 29"/>
                  <a:gd name="T4" fmla="*/ 3 w 71"/>
                  <a:gd name="T5" fmla="*/ 3 h 29"/>
                  <a:gd name="T6" fmla="*/ 66 w 71"/>
                  <a:gd name="T7" fmla="*/ 28 h 29"/>
                  <a:gd name="T8" fmla="*/ 70 w 71"/>
                  <a:gd name="T9" fmla="*/ 27 h 29"/>
                </a:gdLst>
                <a:ahLst/>
                <a:cxnLst>
                  <a:cxn ang="0">
                    <a:pos x="T0" y="T1"/>
                  </a:cxn>
                  <a:cxn ang="0">
                    <a:pos x="T2" y="T3"/>
                  </a:cxn>
                  <a:cxn ang="0">
                    <a:pos x="T4" y="T5"/>
                  </a:cxn>
                  <a:cxn ang="0">
                    <a:pos x="T6" y="T7"/>
                  </a:cxn>
                  <a:cxn ang="0">
                    <a:pos x="T8" y="T9"/>
                  </a:cxn>
                </a:cxnLst>
                <a:rect l="0" t="0" r="r" b="b"/>
                <a:pathLst>
                  <a:path w="71" h="29">
                    <a:moveTo>
                      <a:pt x="70" y="27"/>
                    </a:moveTo>
                    <a:cubicBezTo>
                      <a:pt x="54" y="11"/>
                      <a:pt x="28" y="2"/>
                      <a:pt x="5" y="1"/>
                    </a:cubicBezTo>
                    <a:cubicBezTo>
                      <a:pt x="4" y="0"/>
                      <a:pt x="0" y="2"/>
                      <a:pt x="3" y="3"/>
                    </a:cubicBezTo>
                    <a:cubicBezTo>
                      <a:pt x="25" y="4"/>
                      <a:pt x="50" y="13"/>
                      <a:pt x="66" y="28"/>
                    </a:cubicBezTo>
                    <a:cubicBezTo>
                      <a:pt x="67" y="29"/>
                      <a:pt x="71" y="28"/>
                      <a:pt x="70"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 name="Freeform 231"/>
              <p:cNvSpPr>
                <a:spLocks/>
              </p:cNvSpPr>
              <p:nvPr/>
            </p:nvSpPr>
            <p:spPr bwMode="auto">
              <a:xfrm>
                <a:off x="2689226" y="1027113"/>
                <a:ext cx="101600" cy="260350"/>
              </a:xfrm>
              <a:custGeom>
                <a:avLst/>
                <a:gdLst>
                  <a:gd name="T0" fmla="*/ 13 w 27"/>
                  <a:gd name="T1" fmla="*/ 2 h 69"/>
                  <a:gd name="T2" fmla="*/ 2 w 27"/>
                  <a:gd name="T3" fmla="*/ 67 h 69"/>
                  <a:gd name="T4" fmla="*/ 6 w 27"/>
                  <a:gd name="T5" fmla="*/ 68 h 69"/>
                  <a:gd name="T6" fmla="*/ 18 w 27"/>
                  <a:gd name="T7" fmla="*/ 1 h 69"/>
                  <a:gd name="T8" fmla="*/ 13 w 27"/>
                  <a:gd name="T9" fmla="*/ 2 h 69"/>
                </a:gdLst>
                <a:ahLst/>
                <a:cxnLst>
                  <a:cxn ang="0">
                    <a:pos x="T0" y="T1"/>
                  </a:cxn>
                  <a:cxn ang="0">
                    <a:pos x="T2" y="T3"/>
                  </a:cxn>
                  <a:cxn ang="0">
                    <a:pos x="T4" y="T5"/>
                  </a:cxn>
                  <a:cxn ang="0">
                    <a:pos x="T6" y="T7"/>
                  </a:cxn>
                  <a:cxn ang="0">
                    <a:pos x="T8" y="T9"/>
                  </a:cxn>
                </a:cxnLst>
                <a:rect l="0" t="0" r="r" b="b"/>
                <a:pathLst>
                  <a:path w="27" h="69">
                    <a:moveTo>
                      <a:pt x="13" y="2"/>
                    </a:moveTo>
                    <a:cubicBezTo>
                      <a:pt x="22" y="25"/>
                      <a:pt x="20" y="50"/>
                      <a:pt x="2" y="67"/>
                    </a:cubicBezTo>
                    <a:cubicBezTo>
                      <a:pt x="0" y="69"/>
                      <a:pt x="5" y="69"/>
                      <a:pt x="6" y="68"/>
                    </a:cubicBezTo>
                    <a:cubicBezTo>
                      <a:pt x="25" y="50"/>
                      <a:pt x="27" y="25"/>
                      <a:pt x="18" y="1"/>
                    </a:cubicBezTo>
                    <a:cubicBezTo>
                      <a:pt x="17" y="0"/>
                      <a:pt x="12" y="1"/>
                      <a:pt x="1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 name="Freeform 232"/>
              <p:cNvSpPr>
                <a:spLocks/>
              </p:cNvSpPr>
              <p:nvPr/>
            </p:nvSpPr>
            <p:spPr bwMode="auto">
              <a:xfrm>
                <a:off x="2768601" y="793750"/>
                <a:ext cx="811213" cy="373063"/>
              </a:xfrm>
              <a:custGeom>
                <a:avLst/>
                <a:gdLst>
                  <a:gd name="T0" fmla="*/ 6 w 215"/>
                  <a:gd name="T1" fmla="*/ 98 h 99"/>
                  <a:gd name="T2" fmla="*/ 213 w 215"/>
                  <a:gd name="T3" fmla="*/ 2 h 99"/>
                  <a:gd name="T4" fmla="*/ 209 w 215"/>
                  <a:gd name="T5" fmla="*/ 1 h 99"/>
                  <a:gd name="T6" fmla="*/ 2 w 215"/>
                  <a:gd name="T7" fmla="*/ 97 h 99"/>
                  <a:gd name="T8" fmla="*/ 6 w 215"/>
                  <a:gd name="T9" fmla="*/ 98 h 99"/>
                </a:gdLst>
                <a:ahLst/>
                <a:cxnLst>
                  <a:cxn ang="0">
                    <a:pos x="T0" y="T1"/>
                  </a:cxn>
                  <a:cxn ang="0">
                    <a:pos x="T2" y="T3"/>
                  </a:cxn>
                  <a:cxn ang="0">
                    <a:pos x="T4" y="T5"/>
                  </a:cxn>
                  <a:cxn ang="0">
                    <a:pos x="T6" y="T7"/>
                  </a:cxn>
                  <a:cxn ang="0">
                    <a:pos x="T8" y="T9"/>
                  </a:cxn>
                </a:cxnLst>
                <a:rect l="0" t="0" r="r" b="b"/>
                <a:pathLst>
                  <a:path w="215" h="99">
                    <a:moveTo>
                      <a:pt x="6" y="98"/>
                    </a:moveTo>
                    <a:cubicBezTo>
                      <a:pt x="75" y="67"/>
                      <a:pt x="145" y="36"/>
                      <a:pt x="213" y="2"/>
                    </a:cubicBezTo>
                    <a:cubicBezTo>
                      <a:pt x="215" y="1"/>
                      <a:pt x="210" y="0"/>
                      <a:pt x="209" y="1"/>
                    </a:cubicBezTo>
                    <a:cubicBezTo>
                      <a:pt x="141" y="35"/>
                      <a:pt x="71" y="66"/>
                      <a:pt x="2" y="97"/>
                    </a:cubicBezTo>
                    <a:cubicBezTo>
                      <a:pt x="0" y="98"/>
                      <a:pt x="5" y="99"/>
                      <a:pt x="6" y="9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 name="Freeform 233"/>
              <p:cNvSpPr>
                <a:spLocks/>
              </p:cNvSpPr>
              <p:nvPr/>
            </p:nvSpPr>
            <p:spPr bwMode="auto">
              <a:xfrm>
                <a:off x="2730501" y="1136650"/>
                <a:ext cx="65088" cy="63500"/>
              </a:xfrm>
              <a:custGeom>
                <a:avLst/>
                <a:gdLst>
                  <a:gd name="T0" fmla="*/ 12 w 17"/>
                  <a:gd name="T1" fmla="*/ 15 h 17"/>
                  <a:gd name="T2" fmla="*/ 16 w 17"/>
                  <a:gd name="T3" fmla="*/ 5 h 17"/>
                  <a:gd name="T4" fmla="*/ 5 w 17"/>
                  <a:gd name="T5" fmla="*/ 1 h 17"/>
                  <a:gd name="T6" fmla="*/ 2 w 17"/>
                  <a:gd name="T7" fmla="*/ 12 h 17"/>
                  <a:gd name="T8" fmla="*/ 12 w 17"/>
                  <a:gd name="T9" fmla="*/ 15 h 17"/>
                </a:gdLst>
                <a:ahLst/>
                <a:cxnLst>
                  <a:cxn ang="0">
                    <a:pos x="T0" y="T1"/>
                  </a:cxn>
                  <a:cxn ang="0">
                    <a:pos x="T2" y="T3"/>
                  </a:cxn>
                  <a:cxn ang="0">
                    <a:pos x="T4" y="T5"/>
                  </a:cxn>
                  <a:cxn ang="0">
                    <a:pos x="T6" y="T7"/>
                  </a:cxn>
                  <a:cxn ang="0">
                    <a:pos x="T8" y="T9"/>
                  </a:cxn>
                </a:cxnLst>
                <a:rect l="0" t="0" r="r" b="b"/>
                <a:pathLst>
                  <a:path w="17" h="17">
                    <a:moveTo>
                      <a:pt x="12" y="15"/>
                    </a:moveTo>
                    <a:cubicBezTo>
                      <a:pt x="16" y="13"/>
                      <a:pt x="17" y="9"/>
                      <a:pt x="16" y="5"/>
                    </a:cubicBezTo>
                    <a:cubicBezTo>
                      <a:pt x="14" y="1"/>
                      <a:pt x="9" y="0"/>
                      <a:pt x="5" y="1"/>
                    </a:cubicBezTo>
                    <a:cubicBezTo>
                      <a:pt x="1" y="3"/>
                      <a:pt x="0" y="8"/>
                      <a:pt x="2" y="12"/>
                    </a:cubicBezTo>
                    <a:cubicBezTo>
                      <a:pt x="4" y="16"/>
                      <a:pt x="8" y="17"/>
                      <a:pt x="12"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234"/>
              <p:cNvSpPr>
                <a:spLocks/>
              </p:cNvSpPr>
              <p:nvPr/>
            </p:nvSpPr>
            <p:spPr bwMode="auto">
              <a:xfrm>
                <a:off x="3451226" y="1479550"/>
                <a:ext cx="296863" cy="128588"/>
              </a:xfrm>
              <a:custGeom>
                <a:avLst/>
                <a:gdLst>
                  <a:gd name="T0" fmla="*/ 76 w 79"/>
                  <a:gd name="T1" fmla="*/ 12 h 34"/>
                  <a:gd name="T2" fmla="*/ 1 w 79"/>
                  <a:gd name="T3" fmla="*/ 31 h 34"/>
                  <a:gd name="T4" fmla="*/ 6 w 79"/>
                  <a:gd name="T5" fmla="*/ 33 h 34"/>
                  <a:gd name="T6" fmla="*/ 73 w 79"/>
                  <a:gd name="T7" fmla="*/ 13 h 34"/>
                  <a:gd name="T8" fmla="*/ 76 w 79"/>
                  <a:gd name="T9" fmla="*/ 12 h 34"/>
                </a:gdLst>
                <a:ahLst/>
                <a:cxnLst>
                  <a:cxn ang="0">
                    <a:pos x="T0" y="T1"/>
                  </a:cxn>
                  <a:cxn ang="0">
                    <a:pos x="T2" y="T3"/>
                  </a:cxn>
                  <a:cxn ang="0">
                    <a:pos x="T4" y="T5"/>
                  </a:cxn>
                  <a:cxn ang="0">
                    <a:pos x="T6" y="T7"/>
                  </a:cxn>
                  <a:cxn ang="0">
                    <a:pos x="T8" y="T9"/>
                  </a:cxn>
                </a:cxnLst>
                <a:rect l="0" t="0" r="r" b="b"/>
                <a:pathLst>
                  <a:path w="79" h="34">
                    <a:moveTo>
                      <a:pt x="76" y="12"/>
                    </a:moveTo>
                    <a:cubicBezTo>
                      <a:pt x="48" y="0"/>
                      <a:pt x="18" y="5"/>
                      <a:pt x="1" y="31"/>
                    </a:cubicBezTo>
                    <a:cubicBezTo>
                      <a:pt x="0" y="33"/>
                      <a:pt x="5" y="34"/>
                      <a:pt x="6" y="33"/>
                    </a:cubicBezTo>
                    <a:cubicBezTo>
                      <a:pt x="21" y="9"/>
                      <a:pt x="47" y="2"/>
                      <a:pt x="73" y="13"/>
                    </a:cubicBezTo>
                    <a:cubicBezTo>
                      <a:pt x="74" y="14"/>
                      <a:pt x="79" y="13"/>
                      <a:pt x="76"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 name="Freeform 235"/>
              <p:cNvSpPr>
                <a:spLocks/>
              </p:cNvSpPr>
              <p:nvPr/>
            </p:nvSpPr>
            <p:spPr bwMode="auto">
              <a:xfrm>
                <a:off x="3484563" y="1427163"/>
                <a:ext cx="155575" cy="244475"/>
              </a:xfrm>
              <a:custGeom>
                <a:avLst/>
                <a:gdLst>
                  <a:gd name="T0" fmla="*/ 3 w 41"/>
                  <a:gd name="T1" fmla="*/ 1 h 65"/>
                  <a:gd name="T2" fmla="*/ 30 w 41"/>
                  <a:gd name="T3" fmla="*/ 62 h 65"/>
                  <a:gd name="T4" fmla="*/ 35 w 41"/>
                  <a:gd name="T5" fmla="*/ 63 h 65"/>
                  <a:gd name="T6" fmla="*/ 7 w 41"/>
                  <a:gd name="T7" fmla="*/ 1 h 65"/>
                  <a:gd name="T8" fmla="*/ 3 w 41"/>
                  <a:gd name="T9" fmla="*/ 1 h 65"/>
                </a:gdLst>
                <a:ahLst/>
                <a:cxnLst>
                  <a:cxn ang="0">
                    <a:pos x="T0" y="T1"/>
                  </a:cxn>
                  <a:cxn ang="0">
                    <a:pos x="T2" y="T3"/>
                  </a:cxn>
                  <a:cxn ang="0">
                    <a:pos x="T4" y="T5"/>
                  </a:cxn>
                  <a:cxn ang="0">
                    <a:pos x="T6" y="T7"/>
                  </a:cxn>
                  <a:cxn ang="0">
                    <a:pos x="T8" y="T9"/>
                  </a:cxn>
                </a:cxnLst>
                <a:rect l="0" t="0" r="r" b="b"/>
                <a:pathLst>
                  <a:path w="41" h="65">
                    <a:moveTo>
                      <a:pt x="3" y="1"/>
                    </a:moveTo>
                    <a:cubicBezTo>
                      <a:pt x="25" y="14"/>
                      <a:pt x="36" y="37"/>
                      <a:pt x="30" y="62"/>
                    </a:cubicBezTo>
                    <a:cubicBezTo>
                      <a:pt x="29" y="64"/>
                      <a:pt x="34" y="65"/>
                      <a:pt x="35" y="63"/>
                    </a:cubicBezTo>
                    <a:cubicBezTo>
                      <a:pt x="41" y="37"/>
                      <a:pt x="29" y="14"/>
                      <a:pt x="7" y="1"/>
                    </a:cubicBezTo>
                    <a:cubicBezTo>
                      <a:pt x="5" y="0"/>
                      <a:pt x="0" y="0"/>
                      <a:pt x="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 name="Freeform 236"/>
              <p:cNvSpPr>
                <a:spLocks/>
              </p:cNvSpPr>
              <p:nvPr/>
            </p:nvSpPr>
            <p:spPr bwMode="auto">
              <a:xfrm>
                <a:off x="3511551" y="1427163"/>
                <a:ext cx="180975" cy="217488"/>
              </a:xfrm>
              <a:custGeom>
                <a:avLst/>
                <a:gdLst>
                  <a:gd name="T0" fmla="*/ 42 w 48"/>
                  <a:gd name="T1" fmla="*/ 1 h 58"/>
                  <a:gd name="T2" fmla="*/ 0 w 48"/>
                  <a:gd name="T3" fmla="*/ 56 h 58"/>
                  <a:gd name="T4" fmla="*/ 5 w 48"/>
                  <a:gd name="T5" fmla="*/ 56 h 58"/>
                  <a:gd name="T6" fmla="*/ 46 w 48"/>
                  <a:gd name="T7" fmla="*/ 2 h 58"/>
                  <a:gd name="T8" fmla="*/ 42 w 48"/>
                  <a:gd name="T9" fmla="*/ 1 h 58"/>
                </a:gdLst>
                <a:ahLst/>
                <a:cxnLst>
                  <a:cxn ang="0">
                    <a:pos x="T0" y="T1"/>
                  </a:cxn>
                  <a:cxn ang="0">
                    <a:pos x="T2" y="T3"/>
                  </a:cxn>
                  <a:cxn ang="0">
                    <a:pos x="T4" y="T5"/>
                  </a:cxn>
                  <a:cxn ang="0">
                    <a:pos x="T6" y="T7"/>
                  </a:cxn>
                  <a:cxn ang="0">
                    <a:pos x="T8" y="T9"/>
                  </a:cxn>
                </a:cxnLst>
                <a:rect l="0" t="0" r="r" b="b"/>
                <a:pathLst>
                  <a:path w="48" h="58">
                    <a:moveTo>
                      <a:pt x="42" y="1"/>
                    </a:moveTo>
                    <a:cubicBezTo>
                      <a:pt x="23" y="12"/>
                      <a:pt x="8" y="35"/>
                      <a:pt x="0" y="56"/>
                    </a:cubicBezTo>
                    <a:cubicBezTo>
                      <a:pt x="0" y="58"/>
                      <a:pt x="5" y="58"/>
                      <a:pt x="5" y="56"/>
                    </a:cubicBezTo>
                    <a:cubicBezTo>
                      <a:pt x="12" y="36"/>
                      <a:pt x="27" y="13"/>
                      <a:pt x="46" y="2"/>
                    </a:cubicBezTo>
                    <a:cubicBezTo>
                      <a:pt x="48" y="0"/>
                      <a:pt x="43" y="0"/>
                      <a:pt x="4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9" name="Freeform 237"/>
              <p:cNvSpPr>
                <a:spLocks/>
              </p:cNvSpPr>
              <p:nvPr/>
            </p:nvSpPr>
            <p:spPr bwMode="auto">
              <a:xfrm>
                <a:off x="3440113" y="1487488"/>
                <a:ext cx="260350" cy="127000"/>
              </a:xfrm>
              <a:custGeom>
                <a:avLst/>
                <a:gdLst>
                  <a:gd name="T0" fmla="*/ 5 w 69"/>
                  <a:gd name="T1" fmla="*/ 6 h 34"/>
                  <a:gd name="T2" fmla="*/ 63 w 69"/>
                  <a:gd name="T3" fmla="*/ 33 h 34"/>
                  <a:gd name="T4" fmla="*/ 68 w 69"/>
                  <a:gd name="T5" fmla="*/ 32 h 34"/>
                  <a:gd name="T6" fmla="*/ 4 w 69"/>
                  <a:gd name="T7" fmla="*/ 4 h 34"/>
                  <a:gd name="T8" fmla="*/ 5 w 69"/>
                  <a:gd name="T9" fmla="*/ 6 h 34"/>
                </a:gdLst>
                <a:ahLst/>
                <a:cxnLst>
                  <a:cxn ang="0">
                    <a:pos x="T0" y="T1"/>
                  </a:cxn>
                  <a:cxn ang="0">
                    <a:pos x="T2" y="T3"/>
                  </a:cxn>
                  <a:cxn ang="0">
                    <a:pos x="T4" y="T5"/>
                  </a:cxn>
                  <a:cxn ang="0">
                    <a:pos x="T6" y="T7"/>
                  </a:cxn>
                  <a:cxn ang="0">
                    <a:pos x="T8" y="T9"/>
                  </a:cxn>
                </a:cxnLst>
                <a:rect l="0" t="0" r="r" b="b"/>
                <a:pathLst>
                  <a:path w="69" h="34">
                    <a:moveTo>
                      <a:pt x="5" y="6"/>
                    </a:moveTo>
                    <a:cubicBezTo>
                      <a:pt x="29" y="2"/>
                      <a:pt x="51" y="12"/>
                      <a:pt x="63" y="33"/>
                    </a:cubicBezTo>
                    <a:cubicBezTo>
                      <a:pt x="64" y="34"/>
                      <a:pt x="69" y="33"/>
                      <a:pt x="68" y="32"/>
                    </a:cubicBezTo>
                    <a:cubicBezTo>
                      <a:pt x="55" y="9"/>
                      <a:pt x="29" y="0"/>
                      <a:pt x="4" y="4"/>
                    </a:cubicBezTo>
                    <a:cubicBezTo>
                      <a:pt x="0" y="4"/>
                      <a:pt x="3" y="6"/>
                      <a:pt x="5"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0" name="Freeform 238"/>
              <p:cNvSpPr>
                <a:spLocks/>
              </p:cNvSpPr>
              <p:nvPr/>
            </p:nvSpPr>
            <p:spPr bwMode="auto">
              <a:xfrm>
                <a:off x="3519488" y="700087"/>
                <a:ext cx="77788" cy="809625"/>
              </a:xfrm>
              <a:custGeom>
                <a:avLst/>
                <a:gdLst>
                  <a:gd name="T0" fmla="*/ 21 w 21"/>
                  <a:gd name="T1" fmla="*/ 213 h 215"/>
                  <a:gd name="T2" fmla="*/ 5 w 21"/>
                  <a:gd name="T3" fmla="*/ 1 h 215"/>
                  <a:gd name="T4" fmla="*/ 0 w 21"/>
                  <a:gd name="T5" fmla="*/ 2 h 215"/>
                  <a:gd name="T6" fmla="*/ 16 w 21"/>
                  <a:gd name="T7" fmla="*/ 213 h 215"/>
                  <a:gd name="T8" fmla="*/ 21 w 21"/>
                  <a:gd name="T9" fmla="*/ 213 h 215"/>
                </a:gdLst>
                <a:ahLst/>
                <a:cxnLst>
                  <a:cxn ang="0">
                    <a:pos x="T0" y="T1"/>
                  </a:cxn>
                  <a:cxn ang="0">
                    <a:pos x="T2" y="T3"/>
                  </a:cxn>
                  <a:cxn ang="0">
                    <a:pos x="T4" y="T5"/>
                  </a:cxn>
                  <a:cxn ang="0">
                    <a:pos x="T6" y="T7"/>
                  </a:cxn>
                  <a:cxn ang="0">
                    <a:pos x="T8" y="T9"/>
                  </a:cxn>
                </a:cxnLst>
                <a:rect l="0" t="0" r="r" b="b"/>
                <a:pathLst>
                  <a:path w="21" h="215">
                    <a:moveTo>
                      <a:pt x="21" y="213"/>
                    </a:moveTo>
                    <a:cubicBezTo>
                      <a:pt x="9" y="143"/>
                      <a:pt x="12" y="72"/>
                      <a:pt x="5" y="1"/>
                    </a:cubicBezTo>
                    <a:cubicBezTo>
                      <a:pt x="5" y="0"/>
                      <a:pt x="0" y="0"/>
                      <a:pt x="0" y="2"/>
                    </a:cubicBezTo>
                    <a:cubicBezTo>
                      <a:pt x="7" y="72"/>
                      <a:pt x="4" y="144"/>
                      <a:pt x="16" y="213"/>
                    </a:cubicBezTo>
                    <a:cubicBezTo>
                      <a:pt x="16" y="215"/>
                      <a:pt x="21" y="214"/>
                      <a:pt x="21" y="2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1" name="Freeform 239"/>
              <p:cNvSpPr>
                <a:spLocks/>
              </p:cNvSpPr>
              <p:nvPr/>
            </p:nvSpPr>
            <p:spPr bwMode="auto">
              <a:xfrm>
                <a:off x="3556001" y="1490663"/>
                <a:ext cx="65088" cy="63500"/>
              </a:xfrm>
              <a:custGeom>
                <a:avLst/>
                <a:gdLst>
                  <a:gd name="T0" fmla="*/ 16 w 17"/>
                  <a:gd name="T1" fmla="*/ 7 h 17"/>
                  <a:gd name="T2" fmla="*/ 7 w 17"/>
                  <a:gd name="T3" fmla="*/ 1 h 17"/>
                  <a:gd name="T4" fmla="*/ 1 w 17"/>
                  <a:gd name="T5" fmla="*/ 10 h 17"/>
                  <a:gd name="T6" fmla="*/ 10 w 17"/>
                  <a:gd name="T7" fmla="*/ 16 h 17"/>
                  <a:gd name="T8" fmla="*/ 16 w 17"/>
                  <a:gd name="T9" fmla="*/ 7 h 17"/>
                </a:gdLst>
                <a:ahLst/>
                <a:cxnLst>
                  <a:cxn ang="0">
                    <a:pos x="T0" y="T1"/>
                  </a:cxn>
                  <a:cxn ang="0">
                    <a:pos x="T2" y="T3"/>
                  </a:cxn>
                  <a:cxn ang="0">
                    <a:pos x="T4" y="T5"/>
                  </a:cxn>
                  <a:cxn ang="0">
                    <a:pos x="T6" y="T7"/>
                  </a:cxn>
                  <a:cxn ang="0">
                    <a:pos x="T8" y="T9"/>
                  </a:cxn>
                </a:cxnLst>
                <a:rect l="0" t="0" r="r" b="b"/>
                <a:pathLst>
                  <a:path w="17" h="17">
                    <a:moveTo>
                      <a:pt x="16" y="7"/>
                    </a:moveTo>
                    <a:cubicBezTo>
                      <a:pt x="15" y="3"/>
                      <a:pt x="11" y="0"/>
                      <a:pt x="7" y="1"/>
                    </a:cubicBezTo>
                    <a:cubicBezTo>
                      <a:pt x="3" y="2"/>
                      <a:pt x="0" y="6"/>
                      <a:pt x="1" y="10"/>
                    </a:cubicBezTo>
                    <a:cubicBezTo>
                      <a:pt x="2" y="14"/>
                      <a:pt x="6" y="17"/>
                      <a:pt x="10" y="16"/>
                    </a:cubicBezTo>
                    <a:cubicBezTo>
                      <a:pt x="15" y="15"/>
                      <a:pt x="17" y="11"/>
                      <a:pt x="1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2" name="Freeform 240"/>
              <p:cNvSpPr>
                <a:spLocks/>
              </p:cNvSpPr>
              <p:nvPr/>
            </p:nvSpPr>
            <p:spPr bwMode="auto">
              <a:xfrm>
                <a:off x="3832226" y="1506538"/>
                <a:ext cx="233363" cy="198438"/>
              </a:xfrm>
              <a:custGeom>
                <a:avLst/>
                <a:gdLst>
                  <a:gd name="T0" fmla="*/ 56 w 62"/>
                  <a:gd name="T1" fmla="*/ 1 h 53"/>
                  <a:gd name="T2" fmla="*/ 0 w 62"/>
                  <a:gd name="T3" fmla="*/ 51 h 53"/>
                  <a:gd name="T4" fmla="*/ 5 w 62"/>
                  <a:gd name="T5" fmla="*/ 52 h 53"/>
                  <a:gd name="T6" fmla="*/ 59 w 62"/>
                  <a:gd name="T7" fmla="*/ 3 h 53"/>
                  <a:gd name="T8" fmla="*/ 56 w 62"/>
                  <a:gd name="T9" fmla="*/ 1 h 53"/>
                </a:gdLst>
                <a:ahLst/>
                <a:cxnLst>
                  <a:cxn ang="0">
                    <a:pos x="T0" y="T1"/>
                  </a:cxn>
                  <a:cxn ang="0">
                    <a:pos x="T2" y="T3"/>
                  </a:cxn>
                  <a:cxn ang="0">
                    <a:pos x="T4" y="T5"/>
                  </a:cxn>
                  <a:cxn ang="0">
                    <a:pos x="T6" y="T7"/>
                  </a:cxn>
                  <a:cxn ang="0">
                    <a:pos x="T8" y="T9"/>
                  </a:cxn>
                </a:cxnLst>
                <a:rect l="0" t="0" r="r" b="b"/>
                <a:pathLst>
                  <a:path w="62" h="53">
                    <a:moveTo>
                      <a:pt x="56" y="1"/>
                    </a:moveTo>
                    <a:cubicBezTo>
                      <a:pt x="27" y="3"/>
                      <a:pt x="4" y="21"/>
                      <a:pt x="0" y="51"/>
                    </a:cubicBezTo>
                    <a:cubicBezTo>
                      <a:pt x="0" y="53"/>
                      <a:pt x="5" y="53"/>
                      <a:pt x="5" y="52"/>
                    </a:cubicBezTo>
                    <a:cubicBezTo>
                      <a:pt x="9" y="23"/>
                      <a:pt x="30" y="5"/>
                      <a:pt x="59" y="3"/>
                    </a:cubicBezTo>
                    <a:cubicBezTo>
                      <a:pt x="62" y="2"/>
                      <a:pt x="58" y="0"/>
                      <a:pt x="5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3" name="Freeform 241"/>
              <p:cNvSpPr>
                <a:spLocks/>
              </p:cNvSpPr>
              <p:nvPr/>
            </p:nvSpPr>
            <p:spPr bwMode="auto">
              <a:xfrm>
                <a:off x="3786188" y="1524000"/>
                <a:ext cx="222250" cy="173038"/>
              </a:xfrm>
              <a:custGeom>
                <a:avLst/>
                <a:gdLst>
                  <a:gd name="T0" fmla="*/ 4 w 59"/>
                  <a:gd name="T1" fmla="*/ 3 h 46"/>
                  <a:gd name="T2" fmla="*/ 54 w 59"/>
                  <a:gd name="T3" fmla="*/ 44 h 46"/>
                  <a:gd name="T4" fmla="*/ 59 w 59"/>
                  <a:gd name="T5" fmla="*/ 44 h 46"/>
                  <a:gd name="T6" fmla="*/ 3 w 59"/>
                  <a:gd name="T7" fmla="*/ 0 h 46"/>
                  <a:gd name="T8" fmla="*/ 4 w 59"/>
                  <a:gd name="T9" fmla="*/ 3 h 46"/>
                </a:gdLst>
                <a:ahLst/>
                <a:cxnLst>
                  <a:cxn ang="0">
                    <a:pos x="T0" y="T1"/>
                  </a:cxn>
                  <a:cxn ang="0">
                    <a:pos x="T2" y="T3"/>
                  </a:cxn>
                  <a:cxn ang="0">
                    <a:pos x="T4" y="T5"/>
                  </a:cxn>
                  <a:cxn ang="0">
                    <a:pos x="T6" y="T7"/>
                  </a:cxn>
                  <a:cxn ang="0">
                    <a:pos x="T8" y="T9"/>
                  </a:cxn>
                </a:cxnLst>
                <a:rect l="0" t="0" r="r" b="b"/>
                <a:pathLst>
                  <a:path w="59" h="46">
                    <a:moveTo>
                      <a:pt x="4" y="3"/>
                    </a:moveTo>
                    <a:cubicBezTo>
                      <a:pt x="29" y="4"/>
                      <a:pt x="48" y="19"/>
                      <a:pt x="54" y="44"/>
                    </a:cubicBezTo>
                    <a:cubicBezTo>
                      <a:pt x="54" y="45"/>
                      <a:pt x="59" y="46"/>
                      <a:pt x="59" y="44"/>
                    </a:cubicBezTo>
                    <a:cubicBezTo>
                      <a:pt x="52" y="17"/>
                      <a:pt x="30" y="2"/>
                      <a:pt x="3" y="0"/>
                    </a:cubicBezTo>
                    <a:cubicBezTo>
                      <a:pt x="0" y="0"/>
                      <a:pt x="2" y="3"/>
                      <a:pt x="4"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4" name="Freeform 242"/>
              <p:cNvSpPr>
                <a:spLocks/>
              </p:cNvSpPr>
              <p:nvPr/>
            </p:nvSpPr>
            <p:spPr bwMode="auto">
              <a:xfrm>
                <a:off x="3892551" y="1446213"/>
                <a:ext cx="74613" cy="266700"/>
              </a:xfrm>
              <a:custGeom>
                <a:avLst/>
                <a:gdLst>
                  <a:gd name="T0" fmla="*/ 15 w 20"/>
                  <a:gd name="T1" fmla="*/ 2 h 71"/>
                  <a:gd name="T2" fmla="*/ 3 w 20"/>
                  <a:gd name="T3" fmla="*/ 70 h 71"/>
                  <a:gd name="T4" fmla="*/ 8 w 20"/>
                  <a:gd name="T5" fmla="*/ 69 h 71"/>
                  <a:gd name="T6" fmla="*/ 20 w 20"/>
                  <a:gd name="T7" fmla="*/ 2 h 71"/>
                  <a:gd name="T8" fmla="*/ 15 w 20"/>
                  <a:gd name="T9" fmla="*/ 2 h 71"/>
                </a:gdLst>
                <a:ahLst/>
                <a:cxnLst>
                  <a:cxn ang="0">
                    <a:pos x="T0" y="T1"/>
                  </a:cxn>
                  <a:cxn ang="0">
                    <a:pos x="T2" y="T3"/>
                  </a:cxn>
                  <a:cxn ang="0">
                    <a:pos x="T4" y="T5"/>
                  </a:cxn>
                  <a:cxn ang="0">
                    <a:pos x="T6" y="T7"/>
                  </a:cxn>
                  <a:cxn ang="0">
                    <a:pos x="T8" y="T9"/>
                  </a:cxn>
                </a:cxnLst>
                <a:rect l="0" t="0" r="r" b="b"/>
                <a:pathLst>
                  <a:path w="20" h="71">
                    <a:moveTo>
                      <a:pt x="15" y="2"/>
                    </a:moveTo>
                    <a:cubicBezTo>
                      <a:pt x="3" y="21"/>
                      <a:pt x="0" y="48"/>
                      <a:pt x="3" y="70"/>
                    </a:cubicBezTo>
                    <a:cubicBezTo>
                      <a:pt x="3" y="71"/>
                      <a:pt x="8" y="71"/>
                      <a:pt x="8" y="69"/>
                    </a:cubicBezTo>
                    <a:cubicBezTo>
                      <a:pt x="5" y="47"/>
                      <a:pt x="8" y="21"/>
                      <a:pt x="20" y="2"/>
                    </a:cubicBezTo>
                    <a:cubicBezTo>
                      <a:pt x="20" y="1"/>
                      <a:pt x="16" y="0"/>
                      <a:pt x="15"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5" name="Freeform 243"/>
              <p:cNvSpPr>
                <a:spLocks/>
              </p:cNvSpPr>
              <p:nvPr/>
            </p:nvSpPr>
            <p:spPr bwMode="auto">
              <a:xfrm>
                <a:off x="3778251" y="1547813"/>
                <a:ext cx="279400" cy="74613"/>
              </a:xfrm>
              <a:custGeom>
                <a:avLst/>
                <a:gdLst>
                  <a:gd name="T0" fmla="*/ 6 w 74"/>
                  <a:gd name="T1" fmla="*/ 19 h 20"/>
                  <a:gd name="T2" fmla="*/ 69 w 74"/>
                  <a:gd name="T3" fmla="*/ 16 h 20"/>
                  <a:gd name="T4" fmla="*/ 73 w 74"/>
                  <a:gd name="T5" fmla="*/ 15 h 20"/>
                  <a:gd name="T6" fmla="*/ 2 w 74"/>
                  <a:gd name="T7" fmla="*/ 18 h 20"/>
                  <a:gd name="T8" fmla="*/ 6 w 74"/>
                  <a:gd name="T9" fmla="*/ 19 h 20"/>
                </a:gdLst>
                <a:ahLst/>
                <a:cxnLst>
                  <a:cxn ang="0">
                    <a:pos x="T0" y="T1"/>
                  </a:cxn>
                  <a:cxn ang="0">
                    <a:pos x="T2" y="T3"/>
                  </a:cxn>
                  <a:cxn ang="0">
                    <a:pos x="T4" y="T5"/>
                  </a:cxn>
                  <a:cxn ang="0">
                    <a:pos x="T6" y="T7"/>
                  </a:cxn>
                  <a:cxn ang="0">
                    <a:pos x="T8" y="T9"/>
                  </a:cxn>
                </a:cxnLst>
                <a:rect l="0" t="0" r="r" b="b"/>
                <a:pathLst>
                  <a:path w="74" h="20">
                    <a:moveTo>
                      <a:pt x="6" y="19"/>
                    </a:moveTo>
                    <a:cubicBezTo>
                      <a:pt x="25" y="6"/>
                      <a:pt x="49" y="3"/>
                      <a:pt x="69" y="16"/>
                    </a:cubicBezTo>
                    <a:cubicBezTo>
                      <a:pt x="70" y="17"/>
                      <a:pt x="74" y="16"/>
                      <a:pt x="73" y="15"/>
                    </a:cubicBezTo>
                    <a:cubicBezTo>
                      <a:pt x="51" y="0"/>
                      <a:pt x="23" y="4"/>
                      <a:pt x="2" y="18"/>
                    </a:cubicBezTo>
                    <a:cubicBezTo>
                      <a:pt x="0" y="19"/>
                      <a:pt x="5" y="20"/>
                      <a:pt x="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6" name="Freeform 244"/>
              <p:cNvSpPr>
                <a:spLocks/>
              </p:cNvSpPr>
              <p:nvPr/>
            </p:nvSpPr>
            <p:spPr bwMode="auto">
              <a:xfrm>
                <a:off x="3511551" y="749300"/>
                <a:ext cx="411163" cy="812800"/>
              </a:xfrm>
              <a:custGeom>
                <a:avLst/>
                <a:gdLst>
                  <a:gd name="T0" fmla="*/ 108 w 109"/>
                  <a:gd name="T1" fmla="*/ 214 h 216"/>
                  <a:gd name="T2" fmla="*/ 55 w 109"/>
                  <a:gd name="T3" fmla="*/ 102 h 216"/>
                  <a:gd name="T4" fmla="*/ 5 w 109"/>
                  <a:gd name="T5" fmla="*/ 1 h 216"/>
                  <a:gd name="T6" fmla="*/ 1 w 109"/>
                  <a:gd name="T7" fmla="*/ 2 h 216"/>
                  <a:gd name="T8" fmla="*/ 53 w 109"/>
                  <a:gd name="T9" fmla="*/ 109 h 216"/>
                  <a:gd name="T10" fmla="*/ 103 w 109"/>
                  <a:gd name="T11" fmla="*/ 215 h 216"/>
                  <a:gd name="T12" fmla="*/ 108 w 109"/>
                  <a:gd name="T13" fmla="*/ 214 h 216"/>
                </a:gdLst>
                <a:ahLst/>
                <a:cxnLst>
                  <a:cxn ang="0">
                    <a:pos x="T0" y="T1"/>
                  </a:cxn>
                  <a:cxn ang="0">
                    <a:pos x="T2" y="T3"/>
                  </a:cxn>
                  <a:cxn ang="0">
                    <a:pos x="T4" y="T5"/>
                  </a:cxn>
                  <a:cxn ang="0">
                    <a:pos x="T6" y="T7"/>
                  </a:cxn>
                  <a:cxn ang="0">
                    <a:pos x="T8" y="T9"/>
                  </a:cxn>
                  <a:cxn ang="0">
                    <a:pos x="T10" y="T11"/>
                  </a:cxn>
                  <a:cxn ang="0">
                    <a:pos x="T12" y="T13"/>
                  </a:cxn>
                </a:cxnLst>
                <a:rect l="0" t="0" r="r" b="b"/>
                <a:pathLst>
                  <a:path w="109" h="216">
                    <a:moveTo>
                      <a:pt x="108" y="214"/>
                    </a:moveTo>
                    <a:cubicBezTo>
                      <a:pt x="84" y="181"/>
                      <a:pt x="70" y="140"/>
                      <a:pt x="55" y="102"/>
                    </a:cubicBezTo>
                    <a:cubicBezTo>
                      <a:pt x="41" y="68"/>
                      <a:pt x="29" y="30"/>
                      <a:pt x="5" y="1"/>
                    </a:cubicBezTo>
                    <a:cubicBezTo>
                      <a:pt x="5" y="0"/>
                      <a:pt x="0" y="1"/>
                      <a:pt x="1" y="2"/>
                    </a:cubicBezTo>
                    <a:cubicBezTo>
                      <a:pt x="25" y="33"/>
                      <a:pt x="38" y="73"/>
                      <a:pt x="53" y="109"/>
                    </a:cubicBezTo>
                    <a:cubicBezTo>
                      <a:pt x="67" y="145"/>
                      <a:pt x="80" y="183"/>
                      <a:pt x="103" y="215"/>
                    </a:cubicBezTo>
                    <a:cubicBezTo>
                      <a:pt x="104" y="216"/>
                      <a:pt x="109" y="215"/>
                      <a:pt x="108" y="2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7" name="Freeform 245"/>
              <p:cNvSpPr>
                <a:spLocks/>
              </p:cNvSpPr>
              <p:nvPr/>
            </p:nvSpPr>
            <p:spPr bwMode="auto">
              <a:xfrm>
                <a:off x="3887788" y="1539875"/>
                <a:ext cx="65088" cy="68263"/>
              </a:xfrm>
              <a:custGeom>
                <a:avLst/>
                <a:gdLst>
                  <a:gd name="T0" fmla="*/ 14 w 17"/>
                  <a:gd name="T1" fmla="*/ 4 h 18"/>
                  <a:gd name="T2" fmla="*/ 4 w 17"/>
                  <a:gd name="T3" fmla="*/ 3 h 18"/>
                  <a:gd name="T4" fmla="*/ 3 w 17"/>
                  <a:gd name="T5" fmla="*/ 14 h 18"/>
                  <a:gd name="T6" fmla="*/ 13 w 17"/>
                  <a:gd name="T7" fmla="*/ 15 h 18"/>
                  <a:gd name="T8" fmla="*/ 14 w 17"/>
                  <a:gd name="T9" fmla="*/ 4 h 18"/>
                </a:gdLst>
                <a:ahLst/>
                <a:cxnLst>
                  <a:cxn ang="0">
                    <a:pos x="T0" y="T1"/>
                  </a:cxn>
                  <a:cxn ang="0">
                    <a:pos x="T2" y="T3"/>
                  </a:cxn>
                  <a:cxn ang="0">
                    <a:pos x="T4" y="T5"/>
                  </a:cxn>
                  <a:cxn ang="0">
                    <a:pos x="T6" y="T7"/>
                  </a:cxn>
                  <a:cxn ang="0">
                    <a:pos x="T8" y="T9"/>
                  </a:cxn>
                </a:cxnLst>
                <a:rect l="0" t="0" r="r" b="b"/>
                <a:pathLst>
                  <a:path w="17" h="18">
                    <a:moveTo>
                      <a:pt x="14" y="4"/>
                    </a:moveTo>
                    <a:cubicBezTo>
                      <a:pt x="12" y="1"/>
                      <a:pt x="7" y="0"/>
                      <a:pt x="4" y="3"/>
                    </a:cubicBezTo>
                    <a:cubicBezTo>
                      <a:pt x="0" y="6"/>
                      <a:pt x="0" y="10"/>
                      <a:pt x="3" y="14"/>
                    </a:cubicBezTo>
                    <a:cubicBezTo>
                      <a:pt x="5" y="17"/>
                      <a:pt x="10" y="18"/>
                      <a:pt x="13" y="15"/>
                    </a:cubicBezTo>
                    <a:cubicBezTo>
                      <a:pt x="17" y="12"/>
                      <a:pt x="17" y="7"/>
                      <a:pt x="14"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8" name="Freeform 246"/>
              <p:cNvSpPr>
                <a:spLocks/>
              </p:cNvSpPr>
              <p:nvPr/>
            </p:nvSpPr>
            <p:spPr bwMode="auto">
              <a:xfrm>
                <a:off x="3556001" y="60325"/>
                <a:ext cx="196850" cy="77788"/>
              </a:xfrm>
              <a:custGeom>
                <a:avLst/>
                <a:gdLst>
                  <a:gd name="T0" fmla="*/ 46 w 52"/>
                  <a:gd name="T1" fmla="*/ 11 h 21"/>
                  <a:gd name="T2" fmla="*/ 6 w 52"/>
                  <a:gd name="T3" fmla="*/ 1 h 21"/>
                  <a:gd name="T4" fmla="*/ 1 w 52"/>
                  <a:gd name="T5" fmla="*/ 1 h 21"/>
                  <a:gd name="T6" fmla="*/ 50 w 52"/>
                  <a:gd name="T7" fmla="*/ 13 h 21"/>
                  <a:gd name="T8" fmla="*/ 46 w 52"/>
                  <a:gd name="T9" fmla="*/ 11 h 21"/>
                </a:gdLst>
                <a:ahLst/>
                <a:cxnLst>
                  <a:cxn ang="0">
                    <a:pos x="T0" y="T1"/>
                  </a:cxn>
                  <a:cxn ang="0">
                    <a:pos x="T2" y="T3"/>
                  </a:cxn>
                  <a:cxn ang="0">
                    <a:pos x="T4" y="T5"/>
                  </a:cxn>
                  <a:cxn ang="0">
                    <a:pos x="T6" y="T7"/>
                  </a:cxn>
                  <a:cxn ang="0">
                    <a:pos x="T8" y="T9"/>
                  </a:cxn>
                </a:cxnLst>
                <a:rect l="0" t="0" r="r" b="b"/>
                <a:pathLst>
                  <a:path w="52" h="21">
                    <a:moveTo>
                      <a:pt x="46" y="11"/>
                    </a:moveTo>
                    <a:cubicBezTo>
                      <a:pt x="31" y="18"/>
                      <a:pt x="16" y="15"/>
                      <a:pt x="6" y="1"/>
                    </a:cubicBezTo>
                    <a:cubicBezTo>
                      <a:pt x="5" y="0"/>
                      <a:pt x="0" y="0"/>
                      <a:pt x="1" y="1"/>
                    </a:cubicBezTo>
                    <a:cubicBezTo>
                      <a:pt x="13" y="18"/>
                      <a:pt x="32" y="21"/>
                      <a:pt x="50" y="13"/>
                    </a:cubicBezTo>
                    <a:cubicBezTo>
                      <a:pt x="52" y="12"/>
                      <a:pt x="47" y="11"/>
                      <a:pt x="46" y="1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9" name="Freeform 247"/>
              <p:cNvSpPr>
                <a:spLocks/>
              </p:cNvSpPr>
              <p:nvPr/>
            </p:nvSpPr>
            <p:spPr bwMode="auto">
              <a:xfrm>
                <a:off x="3582988" y="19050"/>
                <a:ext cx="98425" cy="157163"/>
              </a:xfrm>
              <a:custGeom>
                <a:avLst/>
                <a:gdLst>
                  <a:gd name="T0" fmla="*/ 6 w 26"/>
                  <a:gd name="T1" fmla="*/ 41 h 42"/>
                  <a:gd name="T2" fmla="*/ 22 w 26"/>
                  <a:gd name="T3" fmla="*/ 2 h 42"/>
                  <a:gd name="T4" fmla="*/ 17 w 26"/>
                  <a:gd name="T5" fmla="*/ 1 h 42"/>
                  <a:gd name="T6" fmla="*/ 1 w 26"/>
                  <a:gd name="T7" fmla="*/ 39 h 42"/>
                  <a:gd name="T8" fmla="*/ 6 w 26"/>
                  <a:gd name="T9" fmla="*/ 41 h 42"/>
                </a:gdLst>
                <a:ahLst/>
                <a:cxnLst>
                  <a:cxn ang="0">
                    <a:pos x="T0" y="T1"/>
                  </a:cxn>
                  <a:cxn ang="0">
                    <a:pos x="T2" y="T3"/>
                  </a:cxn>
                  <a:cxn ang="0">
                    <a:pos x="T4" y="T5"/>
                  </a:cxn>
                  <a:cxn ang="0">
                    <a:pos x="T6" y="T7"/>
                  </a:cxn>
                  <a:cxn ang="0">
                    <a:pos x="T8" y="T9"/>
                  </a:cxn>
                </a:cxnLst>
                <a:rect l="0" t="0" r="r" b="b"/>
                <a:pathLst>
                  <a:path w="26" h="42">
                    <a:moveTo>
                      <a:pt x="6" y="41"/>
                    </a:moveTo>
                    <a:cubicBezTo>
                      <a:pt x="20" y="32"/>
                      <a:pt x="26" y="18"/>
                      <a:pt x="22" y="2"/>
                    </a:cubicBezTo>
                    <a:cubicBezTo>
                      <a:pt x="22" y="0"/>
                      <a:pt x="17" y="0"/>
                      <a:pt x="17" y="1"/>
                    </a:cubicBezTo>
                    <a:cubicBezTo>
                      <a:pt x="21" y="17"/>
                      <a:pt x="15" y="31"/>
                      <a:pt x="1" y="39"/>
                    </a:cubicBezTo>
                    <a:cubicBezTo>
                      <a:pt x="0" y="40"/>
                      <a:pt x="5" y="42"/>
                      <a:pt x="6"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0" name="Freeform 248"/>
              <p:cNvSpPr>
                <a:spLocks/>
              </p:cNvSpPr>
              <p:nvPr/>
            </p:nvSpPr>
            <p:spPr bwMode="auto">
              <a:xfrm>
                <a:off x="3594101" y="33337"/>
                <a:ext cx="123825" cy="139700"/>
              </a:xfrm>
              <a:custGeom>
                <a:avLst/>
                <a:gdLst>
                  <a:gd name="T0" fmla="*/ 32 w 33"/>
                  <a:gd name="T1" fmla="*/ 34 h 37"/>
                  <a:gd name="T2" fmla="*/ 5 w 33"/>
                  <a:gd name="T3" fmla="*/ 1 h 37"/>
                  <a:gd name="T4" fmla="*/ 0 w 33"/>
                  <a:gd name="T5" fmla="*/ 2 h 37"/>
                  <a:gd name="T6" fmla="*/ 28 w 33"/>
                  <a:gd name="T7" fmla="*/ 36 h 37"/>
                  <a:gd name="T8" fmla="*/ 32 w 33"/>
                  <a:gd name="T9" fmla="*/ 34 h 37"/>
                </a:gdLst>
                <a:ahLst/>
                <a:cxnLst>
                  <a:cxn ang="0">
                    <a:pos x="T0" y="T1"/>
                  </a:cxn>
                  <a:cxn ang="0">
                    <a:pos x="T2" y="T3"/>
                  </a:cxn>
                  <a:cxn ang="0">
                    <a:pos x="T4" y="T5"/>
                  </a:cxn>
                  <a:cxn ang="0">
                    <a:pos x="T6" y="T7"/>
                  </a:cxn>
                  <a:cxn ang="0">
                    <a:pos x="T8" y="T9"/>
                  </a:cxn>
                </a:cxnLst>
                <a:rect l="0" t="0" r="r" b="b"/>
                <a:pathLst>
                  <a:path w="33" h="37">
                    <a:moveTo>
                      <a:pt x="32" y="34"/>
                    </a:moveTo>
                    <a:cubicBezTo>
                      <a:pt x="20" y="28"/>
                      <a:pt x="10" y="14"/>
                      <a:pt x="5" y="1"/>
                    </a:cubicBezTo>
                    <a:cubicBezTo>
                      <a:pt x="5" y="0"/>
                      <a:pt x="0" y="1"/>
                      <a:pt x="0" y="2"/>
                    </a:cubicBezTo>
                    <a:cubicBezTo>
                      <a:pt x="5" y="15"/>
                      <a:pt x="15" y="29"/>
                      <a:pt x="28" y="36"/>
                    </a:cubicBezTo>
                    <a:cubicBezTo>
                      <a:pt x="29" y="37"/>
                      <a:pt x="33" y="35"/>
                      <a:pt x="32"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1" name="Freeform 249"/>
              <p:cNvSpPr>
                <a:spLocks/>
              </p:cNvSpPr>
              <p:nvPr/>
            </p:nvSpPr>
            <p:spPr bwMode="auto">
              <a:xfrm>
                <a:off x="3552826" y="49212"/>
                <a:ext cx="165100" cy="85725"/>
              </a:xfrm>
              <a:custGeom>
                <a:avLst/>
                <a:gdLst>
                  <a:gd name="T0" fmla="*/ 3 w 44"/>
                  <a:gd name="T1" fmla="*/ 21 h 23"/>
                  <a:gd name="T2" fmla="*/ 44 w 44"/>
                  <a:gd name="T3" fmla="*/ 2 h 23"/>
                  <a:gd name="T4" fmla="*/ 39 w 44"/>
                  <a:gd name="T5" fmla="*/ 2 h 23"/>
                  <a:gd name="T6" fmla="*/ 4 w 44"/>
                  <a:gd name="T7" fmla="*/ 19 h 23"/>
                  <a:gd name="T8" fmla="*/ 3 w 44"/>
                  <a:gd name="T9" fmla="*/ 21 h 23"/>
                </a:gdLst>
                <a:ahLst/>
                <a:cxnLst>
                  <a:cxn ang="0">
                    <a:pos x="T0" y="T1"/>
                  </a:cxn>
                  <a:cxn ang="0">
                    <a:pos x="T2" y="T3"/>
                  </a:cxn>
                  <a:cxn ang="0">
                    <a:pos x="T4" y="T5"/>
                  </a:cxn>
                  <a:cxn ang="0">
                    <a:pos x="T6" y="T7"/>
                  </a:cxn>
                  <a:cxn ang="0">
                    <a:pos x="T8" y="T9"/>
                  </a:cxn>
                </a:cxnLst>
                <a:rect l="0" t="0" r="r" b="b"/>
                <a:pathLst>
                  <a:path w="44" h="23">
                    <a:moveTo>
                      <a:pt x="3" y="21"/>
                    </a:moveTo>
                    <a:cubicBezTo>
                      <a:pt x="19" y="23"/>
                      <a:pt x="36" y="17"/>
                      <a:pt x="44" y="2"/>
                    </a:cubicBezTo>
                    <a:cubicBezTo>
                      <a:pt x="44" y="1"/>
                      <a:pt x="39" y="0"/>
                      <a:pt x="39" y="2"/>
                    </a:cubicBezTo>
                    <a:cubicBezTo>
                      <a:pt x="32" y="14"/>
                      <a:pt x="19" y="21"/>
                      <a:pt x="4" y="19"/>
                    </a:cubicBezTo>
                    <a:cubicBezTo>
                      <a:pt x="2" y="19"/>
                      <a:pt x="0" y="21"/>
                      <a:pt x="3" y="2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2" name="Freeform 250"/>
              <p:cNvSpPr>
                <a:spLocks/>
              </p:cNvSpPr>
              <p:nvPr/>
            </p:nvSpPr>
            <p:spPr bwMode="auto">
              <a:xfrm>
                <a:off x="3541713" y="120650"/>
                <a:ext cx="115888" cy="669925"/>
              </a:xfrm>
              <a:custGeom>
                <a:avLst/>
                <a:gdLst>
                  <a:gd name="T0" fmla="*/ 26 w 31"/>
                  <a:gd name="T1" fmla="*/ 1 h 178"/>
                  <a:gd name="T2" fmla="*/ 0 w 31"/>
                  <a:gd name="T3" fmla="*/ 177 h 178"/>
                  <a:gd name="T4" fmla="*/ 5 w 31"/>
                  <a:gd name="T5" fmla="*/ 176 h 178"/>
                  <a:gd name="T6" fmla="*/ 31 w 31"/>
                  <a:gd name="T7" fmla="*/ 1 h 178"/>
                  <a:gd name="T8" fmla="*/ 26 w 31"/>
                  <a:gd name="T9" fmla="*/ 1 h 178"/>
                </a:gdLst>
                <a:ahLst/>
                <a:cxnLst>
                  <a:cxn ang="0">
                    <a:pos x="T0" y="T1"/>
                  </a:cxn>
                  <a:cxn ang="0">
                    <a:pos x="T2" y="T3"/>
                  </a:cxn>
                  <a:cxn ang="0">
                    <a:pos x="T4" y="T5"/>
                  </a:cxn>
                  <a:cxn ang="0">
                    <a:pos x="T6" y="T7"/>
                  </a:cxn>
                  <a:cxn ang="0">
                    <a:pos x="T8" y="T9"/>
                  </a:cxn>
                </a:cxnLst>
                <a:rect l="0" t="0" r="r" b="b"/>
                <a:pathLst>
                  <a:path w="31" h="178">
                    <a:moveTo>
                      <a:pt x="26" y="1"/>
                    </a:moveTo>
                    <a:cubicBezTo>
                      <a:pt x="18" y="60"/>
                      <a:pt x="11" y="118"/>
                      <a:pt x="0" y="177"/>
                    </a:cubicBezTo>
                    <a:cubicBezTo>
                      <a:pt x="0" y="178"/>
                      <a:pt x="5" y="178"/>
                      <a:pt x="5" y="176"/>
                    </a:cubicBezTo>
                    <a:cubicBezTo>
                      <a:pt x="16" y="118"/>
                      <a:pt x="23" y="59"/>
                      <a:pt x="31" y="1"/>
                    </a:cubicBezTo>
                    <a:cubicBezTo>
                      <a:pt x="31" y="0"/>
                      <a:pt x="26" y="0"/>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3" name="Freeform 251"/>
              <p:cNvSpPr>
                <a:spLocks/>
              </p:cNvSpPr>
              <p:nvPr/>
            </p:nvSpPr>
            <p:spPr bwMode="auto">
              <a:xfrm>
                <a:off x="3632201" y="90487"/>
                <a:ext cx="38100" cy="41275"/>
              </a:xfrm>
              <a:custGeom>
                <a:avLst/>
                <a:gdLst>
                  <a:gd name="T0" fmla="*/ 9 w 10"/>
                  <a:gd name="T1" fmla="*/ 6 h 11"/>
                  <a:gd name="T2" fmla="*/ 4 w 10"/>
                  <a:gd name="T3" fmla="*/ 10 h 11"/>
                  <a:gd name="T4" fmla="*/ 0 w 10"/>
                  <a:gd name="T5" fmla="*/ 5 h 11"/>
                  <a:gd name="T6" fmla="*/ 6 w 10"/>
                  <a:gd name="T7" fmla="*/ 1 h 11"/>
                  <a:gd name="T8" fmla="*/ 9 w 10"/>
                  <a:gd name="T9" fmla="*/ 6 h 11"/>
                </a:gdLst>
                <a:ahLst/>
                <a:cxnLst>
                  <a:cxn ang="0">
                    <a:pos x="T0" y="T1"/>
                  </a:cxn>
                  <a:cxn ang="0">
                    <a:pos x="T2" y="T3"/>
                  </a:cxn>
                  <a:cxn ang="0">
                    <a:pos x="T4" y="T5"/>
                  </a:cxn>
                  <a:cxn ang="0">
                    <a:pos x="T6" y="T7"/>
                  </a:cxn>
                  <a:cxn ang="0">
                    <a:pos x="T8" y="T9"/>
                  </a:cxn>
                </a:cxnLst>
                <a:rect l="0" t="0" r="r" b="b"/>
                <a:pathLst>
                  <a:path w="10" h="11">
                    <a:moveTo>
                      <a:pt x="9" y="6"/>
                    </a:moveTo>
                    <a:cubicBezTo>
                      <a:pt x="9" y="9"/>
                      <a:pt x="6" y="11"/>
                      <a:pt x="4" y="10"/>
                    </a:cubicBezTo>
                    <a:cubicBezTo>
                      <a:pt x="1" y="10"/>
                      <a:pt x="0" y="7"/>
                      <a:pt x="0" y="5"/>
                    </a:cubicBezTo>
                    <a:cubicBezTo>
                      <a:pt x="0" y="2"/>
                      <a:pt x="3" y="0"/>
                      <a:pt x="6" y="1"/>
                    </a:cubicBezTo>
                    <a:cubicBezTo>
                      <a:pt x="8" y="1"/>
                      <a:pt x="10" y="4"/>
                      <a:pt x="9"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4" name="Freeform 252"/>
              <p:cNvSpPr>
                <a:spLocks/>
              </p:cNvSpPr>
              <p:nvPr/>
            </p:nvSpPr>
            <p:spPr bwMode="auto">
              <a:xfrm>
                <a:off x="3887788" y="-46038"/>
                <a:ext cx="173038" cy="112713"/>
              </a:xfrm>
              <a:custGeom>
                <a:avLst/>
                <a:gdLst>
                  <a:gd name="T0" fmla="*/ 40 w 46"/>
                  <a:gd name="T1" fmla="*/ 26 h 30"/>
                  <a:gd name="T2" fmla="*/ 6 w 46"/>
                  <a:gd name="T3" fmla="*/ 2 h 30"/>
                  <a:gd name="T4" fmla="*/ 1 w 46"/>
                  <a:gd name="T5" fmla="*/ 1 h 30"/>
                  <a:gd name="T6" fmla="*/ 42 w 46"/>
                  <a:gd name="T7" fmla="*/ 28 h 30"/>
                  <a:gd name="T8" fmla="*/ 40 w 46"/>
                  <a:gd name="T9" fmla="*/ 26 h 30"/>
                </a:gdLst>
                <a:ahLst/>
                <a:cxnLst>
                  <a:cxn ang="0">
                    <a:pos x="T0" y="T1"/>
                  </a:cxn>
                  <a:cxn ang="0">
                    <a:pos x="T2" y="T3"/>
                  </a:cxn>
                  <a:cxn ang="0">
                    <a:pos x="T4" y="T5"/>
                  </a:cxn>
                  <a:cxn ang="0">
                    <a:pos x="T6" y="T7"/>
                  </a:cxn>
                  <a:cxn ang="0">
                    <a:pos x="T8" y="T9"/>
                  </a:cxn>
                </a:cxnLst>
                <a:rect l="0" t="0" r="r" b="b"/>
                <a:pathLst>
                  <a:path w="46" h="30">
                    <a:moveTo>
                      <a:pt x="40" y="26"/>
                    </a:moveTo>
                    <a:cubicBezTo>
                      <a:pt x="23" y="27"/>
                      <a:pt x="10" y="18"/>
                      <a:pt x="6" y="2"/>
                    </a:cubicBezTo>
                    <a:cubicBezTo>
                      <a:pt x="5" y="0"/>
                      <a:pt x="0" y="0"/>
                      <a:pt x="1" y="1"/>
                    </a:cubicBezTo>
                    <a:cubicBezTo>
                      <a:pt x="6" y="21"/>
                      <a:pt x="23" y="30"/>
                      <a:pt x="42" y="28"/>
                    </a:cubicBezTo>
                    <a:cubicBezTo>
                      <a:pt x="46" y="28"/>
                      <a:pt x="42" y="26"/>
                      <a:pt x="40"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5" name="Freeform 253"/>
              <p:cNvSpPr>
                <a:spLocks/>
              </p:cNvSpPr>
              <p:nvPr/>
            </p:nvSpPr>
            <p:spPr bwMode="auto">
              <a:xfrm>
                <a:off x="3873501" y="-57150"/>
                <a:ext cx="134938" cy="131763"/>
              </a:xfrm>
              <a:custGeom>
                <a:avLst/>
                <a:gdLst>
                  <a:gd name="T0" fmla="*/ 6 w 36"/>
                  <a:gd name="T1" fmla="*/ 34 h 35"/>
                  <a:gd name="T2" fmla="*/ 35 w 36"/>
                  <a:gd name="T3" fmla="*/ 3 h 35"/>
                  <a:gd name="T4" fmla="*/ 30 w 36"/>
                  <a:gd name="T5" fmla="*/ 2 h 35"/>
                  <a:gd name="T6" fmla="*/ 3 w 36"/>
                  <a:gd name="T7" fmla="*/ 32 h 35"/>
                  <a:gd name="T8" fmla="*/ 6 w 36"/>
                  <a:gd name="T9" fmla="*/ 34 h 35"/>
                </a:gdLst>
                <a:ahLst/>
                <a:cxnLst>
                  <a:cxn ang="0">
                    <a:pos x="T0" y="T1"/>
                  </a:cxn>
                  <a:cxn ang="0">
                    <a:pos x="T2" y="T3"/>
                  </a:cxn>
                  <a:cxn ang="0">
                    <a:pos x="T4" y="T5"/>
                  </a:cxn>
                  <a:cxn ang="0">
                    <a:pos x="T6" y="T7"/>
                  </a:cxn>
                  <a:cxn ang="0">
                    <a:pos x="T8" y="T9"/>
                  </a:cxn>
                </a:cxnLst>
                <a:rect l="0" t="0" r="r" b="b"/>
                <a:pathLst>
                  <a:path w="36" h="35">
                    <a:moveTo>
                      <a:pt x="6" y="34"/>
                    </a:moveTo>
                    <a:cubicBezTo>
                      <a:pt x="22" y="31"/>
                      <a:pt x="34" y="20"/>
                      <a:pt x="35" y="3"/>
                    </a:cubicBezTo>
                    <a:cubicBezTo>
                      <a:pt x="36" y="1"/>
                      <a:pt x="31" y="0"/>
                      <a:pt x="30" y="2"/>
                    </a:cubicBezTo>
                    <a:cubicBezTo>
                      <a:pt x="29" y="18"/>
                      <a:pt x="18" y="29"/>
                      <a:pt x="3" y="32"/>
                    </a:cubicBezTo>
                    <a:cubicBezTo>
                      <a:pt x="0" y="33"/>
                      <a:pt x="5" y="35"/>
                      <a:pt x="6"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6" name="Freeform 254"/>
              <p:cNvSpPr>
                <a:spLocks/>
              </p:cNvSpPr>
              <p:nvPr/>
            </p:nvSpPr>
            <p:spPr bwMode="auto">
              <a:xfrm>
                <a:off x="3933826" y="-57150"/>
                <a:ext cx="71438" cy="166688"/>
              </a:xfrm>
              <a:custGeom>
                <a:avLst/>
                <a:gdLst>
                  <a:gd name="T0" fmla="*/ 18 w 19"/>
                  <a:gd name="T1" fmla="*/ 42 h 44"/>
                  <a:gd name="T2" fmla="*/ 5 w 19"/>
                  <a:gd name="T3" fmla="*/ 1 h 44"/>
                  <a:gd name="T4" fmla="*/ 0 w 19"/>
                  <a:gd name="T5" fmla="*/ 2 h 44"/>
                  <a:gd name="T6" fmla="*/ 14 w 19"/>
                  <a:gd name="T7" fmla="*/ 43 h 44"/>
                  <a:gd name="T8" fmla="*/ 18 w 19"/>
                  <a:gd name="T9" fmla="*/ 42 h 44"/>
                </a:gdLst>
                <a:ahLst/>
                <a:cxnLst>
                  <a:cxn ang="0">
                    <a:pos x="T0" y="T1"/>
                  </a:cxn>
                  <a:cxn ang="0">
                    <a:pos x="T2" y="T3"/>
                  </a:cxn>
                  <a:cxn ang="0">
                    <a:pos x="T4" y="T5"/>
                  </a:cxn>
                  <a:cxn ang="0">
                    <a:pos x="T6" y="T7"/>
                  </a:cxn>
                  <a:cxn ang="0">
                    <a:pos x="T8" y="T9"/>
                  </a:cxn>
                </a:cxnLst>
                <a:rect l="0" t="0" r="r" b="b"/>
                <a:pathLst>
                  <a:path w="19" h="44">
                    <a:moveTo>
                      <a:pt x="18" y="42"/>
                    </a:moveTo>
                    <a:cubicBezTo>
                      <a:pt x="9" y="31"/>
                      <a:pt x="5" y="15"/>
                      <a:pt x="5" y="1"/>
                    </a:cubicBezTo>
                    <a:cubicBezTo>
                      <a:pt x="5" y="0"/>
                      <a:pt x="0" y="0"/>
                      <a:pt x="0" y="2"/>
                    </a:cubicBezTo>
                    <a:cubicBezTo>
                      <a:pt x="0" y="16"/>
                      <a:pt x="5" y="32"/>
                      <a:pt x="14" y="43"/>
                    </a:cubicBezTo>
                    <a:cubicBezTo>
                      <a:pt x="14" y="44"/>
                      <a:pt x="19" y="43"/>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7" name="Freeform 255"/>
              <p:cNvSpPr>
                <a:spLocks/>
              </p:cNvSpPr>
              <p:nvPr/>
            </p:nvSpPr>
            <p:spPr bwMode="auto">
              <a:xfrm>
                <a:off x="3862388" y="-4763"/>
                <a:ext cx="184150" cy="49213"/>
              </a:xfrm>
              <a:custGeom>
                <a:avLst/>
                <a:gdLst>
                  <a:gd name="T0" fmla="*/ 2 w 49"/>
                  <a:gd name="T1" fmla="*/ 6 h 13"/>
                  <a:gd name="T2" fmla="*/ 48 w 49"/>
                  <a:gd name="T3" fmla="*/ 1 h 13"/>
                  <a:gd name="T4" fmla="*/ 43 w 49"/>
                  <a:gd name="T5" fmla="*/ 1 h 13"/>
                  <a:gd name="T6" fmla="*/ 6 w 49"/>
                  <a:gd name="T7" fmla="*/ 5 h 13"/>
                  <a:gd name="T8" fmla="*/ 2 w 49"/>
                  <a:gd name="T9" fmla="*/ 6 h 13"/>
                </a:gdLst>
                <a:ahLst/>
                <a:cxnLst>
                  <a:cxn ang="0">
                    <a:pos x="T0" y="T1"/>
                  </a:cxn>
                  <a:cxn ang="0">
                    <a:pos x="T2" y="T3"/>
                  </a:cxn>
                  <a:cxn ang="0">
                    <a:pos x="T4" y="T5"/>
                  </a:cxn>
                  <a:cxn ang="0">
                    <a:pos x="T6" y="T7"/>
                  </a:cxn>
                  <a:cxn ang="0">
                    <a:pos x="T8" y="T9"/>
                  </a:cxn>
                </a:cxnLst>
                <a:rect l="0" t="0" r="r" b="b"/>
                <a:pathLst>
                  <a:path w="49" h="13">
                    <a:moveTo>
                      <a:pt x="2" y="6"/>
                    </a:moveTo>
                    <a:cubicBezTo>
                      <a:pt x="17" y="13"/>
                      <a:pt x="35" y="13"/>
                      <a:pt x="48" y="1"/>
                    </a:cubicBezTo>
                    <a:cubicBezTo>
                      <a:pt x="49" y="0"/>
                      <a:pt x="44" y="0"/>
                      <a:pt x="43" y="1"/>
                    </a:cubicBezTo>
                    <a:cubicBezTo>
                      <a:pt x="33" y="10"/>
                      <a:pt x="19" y="11"/>
                      <a:pt x="6" y="5"/>
                    </a:cubicBezTo>
                    <a:cubicBezTo>
                      <a:pt x="5" y="4"/>
                      <a:pt x="0" y="5"/>
                      <a:pt x="2"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8" name="Freeform 256"/>
              <p:cNvSpPr>
                <a:spLocks/>
              </p:cNvSpPr>
              <p:nvPr/>
            </p:nvSpPr>
            <p:spPr bwMode="auto">
              <a:xfrm>
                <a:off x="3552826" y="36512"/>
                <a:ext cx="414338" cy="712788"/>
              </a:xfrm>
              <a:custGeom>
                <a:avLst/>
                <a:gdLst>
                  <a:gd name="T0" fmla="*/ 104 w 110"/>
                  <a:gd name="T1" fmla="*/ 1 h 189"/>
                  <a:gd name="T2" fmla="*/ 0 w 110"/>
                  <a:gd name="T3" fmla="*/ 188 h 189"/>
                  <a:gd name="T4" fmla="*/ 5 w 110"/>
                  <a:gd name="T5" fmla="*/ 188 h 189"/>
                  <a:gd name="T6" fmla="*/ 109 w 110"/>
                  <a:gd name="T7" fmla="*/ 2 h 189"/>
                  <a:gd name="T8" fmla="*/ 104 w 110"/>
                  <a:gd name="T9" fmla="*/ 1 h 189"/>
                </a:gdLst>
                <a:ahLst/>
                <a:cxnLst>
                  <a:cxn ang="0">
                    <a:pos x="T0" y="T1"/>
                  </a:cxn>
                  <a:cxn ang="0">
                    <a:pos x="T2" y="T3"/>
                  </a:cxn>
                  <a:cxn ang="0">
                    <a:pos x="T4" y="T5"/>
                  </a:cxn>
                  <a:cxn ang="0">
                    <a:pos x="T6" y="T7"/>
                  </a:cxn>
                  <a:cxn ang="0">
                    <a:pos x="T8" y="T9"/>
                  </a:cxn>
                </a:cxnLst>
                <a:rect l="0" t="0" r="r" b="b"/>
                <a:pathLst>
                  <a:path w="110" h="189">
                    <a:moveTo>
                      <a:pt x="104" y="1"/>
                    </a:moveTo>
                    <a:cubicBezTo>
                      <a:pt x="71" y="64"/>
                      <a:pt x="37" y="127"/>
                      <a:pt x="0" y="188"/>
                    </a:cubicBezTo>
                    <a:cubicBezTo>
                      <a:pt x="0" y="189"/>
                      <a:pt x="5" y="189"/>
                      <a:pt x="5" y="188"/>
                    </a:cubicBezTo>
                    <a:cubicBezTo>
                      <a:pt x="42" y="127"/>
                      <a:pt x="75" y="64"/>
                      <a:pt x="109" y="2"/>
                    </a:cubicBezTo>
                    <a:cubicBezTo>
                      <a:pt x="110" y="0"/>
                      <a:pt x="105" y="0"/>
                      <a:pt x="10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9" name="Freeform 257"/>
              <p:cNvSpPr>
                <a:spLocks/>
              </p:cNvSpPr>
              <p:nvPr/>
            </p:nvSpPr>
            <p:spPr bwMode="auto">
              <a:xfrm>
                <a:off x="3940176" y="11112"/>
                <a:ext cx="38100" cy="41275"/>
              </a:xfrm>
              <a:custGeom>
                <a:avLst/>
                <a:gdLst>
                  <a:gd name="T0" fmla="*/ 9 w 10"/>
                  <a:gd name="T1" fmla="*/ 8 h 11"/>
                  <a:gd name="T2" fmla="*/ 3 w 10"/>
                  <a:gd name="T3" fmla="*/ 9 h 11"/>
                  <a:gd name="T4" fmla="*/ 1 w 10"/>
                  <a:gd name="T5" fmla="*/ 3 h 11"/>
                  <a:gd name="T6" fmla="*/ 7 w 10"/>
                  <a:gd name="T7" fmla="*/ 1 h 11"/>
                  <a:gd name="T8" fmla="*/ 9 w 10"/>
                  <a:gd name="T9" fmla="*/ 8 h 11"/>
                </a:gdLst>
                <a:ahLst/>
                <a:cxnLst>
                  <a:cxn ang="0">
                    <a:pos x="T0" y="T1"/>
                  </a:cxn>
                  <a:cxn ang="0">
                    <a:pos x="T2" y="T3"/>
                  </a:cxn>
                  <a:cxn ang="0">
                    <a:pos x="T4" y="T5"/>
                  </a:cxn>
                  <a:cxn ang="0">
                    <a:pos x="T6" y="T7"/>
                  </a:cxn>
                  <a:cxn ang="0">
                    <a:pos x="T8" y="T9"/>
                  </a:cxn>
                </a:cxnLst>
                <a:rect l="0" t="0" r="r" b="b"/>
                <a:pathLst>
                  <a:path w="10" h="11">
                    <a:moveTo>
                      <a:pt x="9" y="8"/>
                    </a:moveTo>
                    <a:cubicBezTo>
                      <a:pt x="8" y="10"/>
                      <a:pt x="5" y="11"/>
                      <a:pt x="3" y="9"/>
                    </a:cubicBezTo>
                    <a:cubicBezTo>
                      <a:pt x="0" y="8"/>
                      <a:pt x="0" y="5"/>
                      <a:pt x="1" y="3"/>
                    </a:cubicBezTo>
                    <a:cubicBezTo>
                      <a:pt x="2" y="1"/>
                      <a:pt x="5" y="0"/>
                      <a:pt x="7" y="1"/>
                    </a:cubicBezTo>
                    <a:cubicBezTo>
                      <a:pt x="10" y="3"/>
                      <a:pt x="10" y="6"/>
                      <a:pt x="9"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0" name="Freeform 258"/>
              <p:cNvSpPr>
                <a:spLocks/>
              </p:cNvSpPr>
              <p:nvPr/>
            </p:nvSpPr>
            <p:spPr bwMode="auto">
              <a:xfrm>
                <a:off x="4016376" y="247650"/>
                <a:ext cx="131763" cy="155575"/>
              </a:xfrm>
              <a:custGeom>
                <a:avLst/>
                <a:gdLst>
                  <a:gd name="T0" fmla="*/ 32 w 35"/>
                  <a:gd name="T1" fmla="*/ 39 h 41"/>
                  <a:gd name="T2" fmla="*/ 7 w 35"/>
                  <a:gd name="T3" fmla="*/ 2 h 41"/>
                  <a:gd name="T4" fmla="*/ 2 w 35"/>
                  <a:gd name="T5" fmla="*/ 1 h 41"/>
                  <a:gd name="T6" fmla="*/ 30 w 35"/>
                  <a:gd name="T7" fmla="*/ 40 h 41"/>
                  <a:gd name="T8" fmla="*/ 32 w 35"/>
                  <a:gd name="T9" fmla="*/ 39 h 41"/>
                </a:gdLst>
                <a:ahLst/>
                <a:cxnLst>
                  <a:cxn ang="0">
                    <a:pos x="T0" y="T1"/>
                  </a:cxn>
                  <a:cxn ang="0">
                    <a:pos x="T2" y="T3"/>
                  </a:cxn>
                  <a:cxn ang="0">
                    <a:pos x="T4" y="T5"/>
                  </a:cxn>
                  <a:cxn ang="0">
                    <a:pos x="T6" y="T7"/>
                  </a:cxn>
                  <a:cxn ang="0">
                    <a:pos x="T8" y="T9"/>
                  </a:cxn>
                </a:cxnLst>
                <a:rect l="0" t="0" r="r" b="b"/>
                <a:pathLst>
                  <a:path w="35" h="41">
                    <a:moveTo>
                      <a:pt x="32" y="39"/>
                    </a:moveTo>
                    <a:cubicBezTo>
                      <a:pt x="15" y="33"/>
                      <a:pt x="5" y="19"/>
                      <a:pt x="7" y="2"/>
                    </a:cubicBezTo>
                    <a:cubicBezTo>
                      <a:pt x="7" y="1"/>
                      <a:pt x="2" y="0"/>
                      <a:pt x="2" y="1"/>
                    </a:cubicBezTo>
                    <a:cubicBezTo>
                      <a:pt x="0" y="21"/>
                      <a:pt x="12" y="35"/>
                      <a:pt x="30" y="40"/>
                    </a:cubicBezTo>
                    <a:cubicBezTo>
                      <a:pt x="32" y="41"/>
                      <a:pt x="35" y="40"/>
                      <a:pt x="32" y="3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1" name="Freeform 259"/>
              <p:cNvSpPr>
                <a:spLocks/>
              </p:cNvSpPr>
              <p:nvPr/>
            </p:nvSpPr>
            <p:spPr bwMode="auto">
              <a:xfrm>
                <a:off x="3970338" y="274637"/>
                <a:ext cx="166688" cy="90488"/>
              </a:xfrm>
              <a:custGeom>
                <a:avLst/>
                <a:gdLst>
                  <a:gd name="T0" fmla="*/ 4 w 44"/>
                  <a:gd name="T1" fmla="*/ 22 h 24"/>
                  <a:gd name="T2" fmla="*/ 44 w 44"/>
                  <a:gd name="T3" fmla="*/ 2 h 24"/>
                  <a:gd name="T4" fmla="*/ 39 w 44"/>
                  <a:gd name="T5" fmla="*/ 1 h 24"/>
                  <a:gd name="T6" fmla="*/ 3 w 44"/>
                  <a:gd name="T7" fmla="*/ 19 h 24"/>
                  <a:gd name="T8" fmla="*/ 4 w 44"/>
                  <a:gd name="T9" fmla="*/ 22 h 24"/>
                </a:gdLst>
                <a:ahLst/>
                <a:cxnLst>
                  <a:cxn ang="0">
                    <a:pos x="T0" y="T1"/>
                  </a:cxn>
                  <a:cxn ang="0">
                    <a:pos x="T2" y="T3"/>
                  </a:cxn>
                  <a:cxn ang="0">
                    <a:pos x="T4" y="T5"/>
                  </a:cxn>
                  <a:cxn ang="0">
                    <a:pos x="T6" y="T7"/>
                  </a:cxn>
                  <a:cxn ang="0">
                    <a:pos x="T8" y="T9"/>
                  </a:cxn>
                </a:cxnLst>
                <a:rect l="0" t="0" r="r" b="b"/>
                <a:pathLst>
                  <a:path w="44" h="24">
                    <a:moveTo>
                      <a:pt x="4" y="22"/>
                    </a:moveTo>
                    <a:cubicBezTo>
                      <a:pt x="21" y="24"/>
                      <a:pt x="36" y="18"/>
                      <a:pt x="44" y="2"/>
                    </a:cubicBezTo>
                    <a:cubicBezTo>
                      <a:pt x="44" y="1"/>
                      <a:pt x="40" y="0"/>
                      <a:pt x="39" y="1"/>
                    </a:cubicBezTo>
                    <a:cubicBezTo>
                      <a:pt x="32" y="15"/>
                      <a:pt x="19" y="22"/>
                      <a:pt x="3" y="19"/>
                    </a:cubicBezTo>
                    <a:cubicBezTo>
                      <a:pt x="0" y="19"/>
                      <a:pt x="2" y="21"/>
                      <a:pt x="4" y="2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2" name="Freeform 260"/>
              <p:cNvSpPr>
                <a:spLocks/>
              </p:cNvSpPr>
              <p:nvPr/>
            </p:nvSpPr>
            <p:spPr bwMode="auto">
              <a:xfrm>
                <a:off x="4043363" y="255587"/>
                <a:ext cx="44450" cy="173038"/>
              </a:xfrm>
              <a:custGeom>
                <a:avLst/>
                <a:gdLst>
                  <a:gd name="T0" fmla="*/ 10 w 12"/>
                  <a:gd name="T1" fmla="*/ 44 h 46"/>
                  <a:gd name="T2" fmla="*/ 12 w 12"/>
                  <a:gd name="T3" fmla="*/ 1 h 46"/>
                  <a:gd name="T4" fmla="*/ 7 w 12"/>
                  <a:gd name="T5" fmla="*/ 1 h 46"/>
                  <a:gd name="T6" fmla="*/ 5 w 12"/>
                  <a:gd name="T7" fmla="*/ 44 h 46"/>
                  <a:gd name="T8" fmla="*/ 10 w 12"/>
                  <a:gd name="T9" fmla="*/ 44 h 46"/>
                </a:gdLst>
                <a:ahLst/>
                <a:cxnLst>
                  <a:cxn ang="0">
                    <a:pos x="T0" y="T1"/>
                  </a:cxn>
                  <a:cxn ang="0">
                    <a:pos x="T2" y="T3"/>
                  </a:cxn>
                  <a:cxn ang="0">
                    <a:pos x="T4" y="T5"/>
                  </a:cxn>
                  <a:cxn ang="0">
                    <a:pos x="T6" y="T7"/>
                  </a:cxn>
                  <a:cxn ang="0">
                    <a:pos x="T8" y="T9"/>
                  </a:cxn>
                </a:cxnLst>
                <a:rect l="0" t="0" r="r" b="b"/>
                <a:pathLst>
                  <a:path w="12" h="46">
                    <a:moveTo>
                      <a:pt x="10" y="44"/>
                    </a:moveTo>
                    <a:cubicBezTo>
                      <a:pt x="5" y="30"/>
                      <a:pt x="7" y="14"/>
                      <a:pt x="12" y="1"/>
                    </a:cubicBezTo>
                    <a:cubicBezTo>
                      <a:pt x="12" y="0"/>
                      <a:pt x="7" y="0"/>
                      <a:pt x="7" y="1"/>
                    </a:cubicBezTo>
                    <a:cubicBezTo>
                      <a:pt x="2" y="14"/>
                      <a:pt x="0" y="31"/>
                      <a:pt x="5" y="44"/>
                    </a:cubicBezTo>
                    <a:cubicBezTo>
                      <a:pt x="5" y="46"/>
                      <a:pt x="10" y="45"/>
                      <a:pt x="10" y="4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3" name="Freeform 261"/>
              <p:cNvSpPr>
                <a:spLocks/>
              </p:cNvSpPr>
              <p:nvPr/>
            </p:nvSpPr>
            <p:spPr bwMode="auto">
              <a:xfrm>
                <a:off x="3983038" y="293687"/>
                <a:ext cx="176213" cy="71438"/>
              </a:xfrm>
              <a:custGeom>
                <a:avLst/>
                <a:gdLst>
                  <a:gd name="T0" fmla="*/ 0 w 47"/>
                  <a:gd name="T1" fmla="*/ 2 h 19"/>
                  <a:gd name="T2" fmla="*/ 45 w 47"/>
                  <a:gd name="T3" fmla="*/ 13 h 19"/>
                  <a:gd name="T4" fmla="*/ 41 w 47"/>
                  <a:gd name="T5" fmla="*/ 12 h 19"/>
                  <a:gd name="T6" fmla="*/ 5 w 47"/>
                  <a:gd name="T7" fmla="*/ 1 h 19"/>
                  <a:gd name="T8" fmla="*/ 0 w 47"/>
                  <a:gd name="T9" fmla="*/ 2 h 19"/>
                </a:gdLst>
                <a:ahLst/>
                <a:cxnLst>
                  <a:cxn ang="0">
                    <a:pos x="T0" y="T1"/>
                  </a:cxn>
                  <a:cxn ang="0">
                    <a:pos x="T2" y="T3"/>
                  </a:cxn>
                  <a:cxn ang="0">
                    <a:pos x="T4" y="T5"/>
                  </a:cxn>
                  <a:cxn ang="0">
                    <a:pos x="T6" y="T7"/>
                  </a:cxn>
                  <a:cxn ang="0">
                    <a:pos x="T8" y="T9"/>
                  </a:cxn>
                </a:cxnLst>
                <a:rect l="0" t="0" r="r" b="b"/>
                <a:pathLst>
                  <a:path w="47" h="19">
                    <a:moveTo>
                      <a:pt x="0" y="2"/>
                    </a:moveTo>
                    <a:cubicBezTo>
                      <a:pt x="12" y="14"/>
                      <a:pt x="29" y="19"/>
                      <a:pt x="45" y="13"/>
                    </a:cubicBezTo>
                    <a:cubicBezTo>
                      <a:pt x="47" y="12"/>
                      <a:pt x="42" y="11"/>
                      <a:pt x="41" y="12"/>
                    </a:cubicBezTo>
                    <a:cubicBezTo>
                      <a:pt x="28" y="17"/>
                      <a:pt x="14" y="11"/>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4" name="Freeform 262"/>
              <p:cNvSpPr>
                <a:spLocks/>
              </p:cNvSpPr>
              <p:nvPr/>
            </p:nvSpPr>
            <p:spPr bwMode="auto">
              <a:xfrm>
                <a:off x="3530601" y="346075"/>
                <a:ext cx="538163" cy="439738"/>
              </a:xfrm>
              <a:custGeom>
                <a:avLst/>
                <a:gdLst>
                  <a:gd name="T0" fmla="*/ 137 w 143"/>
                  <a:gd name="T1" fmla="*/ 1 h 117"/>
                  <a:gd name="T2" fmla="*/ 1 w 143"/>
                  <a:gd name="T3" fmla="*/ 115 h 117"/>
                  <a:gd name="T4" fmla="*/ 6 w 143"/>
                  <a:gd name="T5" fmla="*/ 116 h 117"/>
                  <a:gd name="T6" fmla="*/ 141 w 143"/>
                  <a:gd name="T7" fmla="*/ 2 h 117"/>
                  <a:gd name="T8" fmla="*/ 137 w 143"/>
                  <a:gd name="T9" fmla="*/ 1 h 117"/>
                </a:gdLst>
                <a:ahLst/>
                <a:cxnLst>
                  <a:cxn ang="0">
                    <a:pos x="T0" y="T1"/>
                  </a:cxn>
                  <a:cxn ang="0">
                    <a:pos x="T2" y="T3"/>
                  </a:cxn>
                  <a:cxn ang="0">
                    <a:pos x="T4" y="T5"/>
                  </a:cxn>
                  <a:cxn ang="0">
                    <a:pos x="T6" y="T7"/>
                  </a:cxn>
                  <a:cxn ang="0">
                    <a:pos x="T8" y="T9"/>
                  </a:cxn>
                </a:cxnLst>
                <a:rect l="0" t="0" r="r" b="b"/>
                <a:pathLst>
                  <a:path w="143" h="117">
                    <a:moveTo>
                      <a:pt x="137" y="1"/>
                    </a:moveTo>
                    <a:cubicBezTo>
                      <a:pt x="92" y="39"/>
                      <a:pt x="48" y="79"/>
                      <a:pt x="1" y="115"/>
                    </a:cubicBezTo>
                    <a:cubicBezTo>
                      <a:pt x="0" y="116"/>
                      <a:pt x="5" y="117"/>
                      <a:pt x="6" y="116"/>
                    </a:cubicBezTo>
                    <a:cubicBezTo>
                      <a:pt x="52" y="79"/>
                      <a:pt x="97" y="40"/>
                      <a:pt x="141" y="2"/>
                    </a:cubicBezTo>
                    <a:cubicBezTo>
                      <a:pt x="143" y="0"/>
                      <a:pt x="138" y="0"/>
                      <a:pt x="13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5" name="Freeform 263"/>
              <p:cNvSpPr>
                <a:spLocks/>
              </p:cNvSpPr>
              <p:nvPr/>
            </p:nvSpPr>
            <p:spPr bwMode="auto">
              <a:xfrm>
                <a:off x="4043363" y="323850"/>
                <a:ext cx="41275" cy="36513"/>
              </a:xfrm>
              <a:custGeom>
                <a:avLst/>
                <a:gdLst>
                  <a:gd name="T0" fmla="*/ 9 w 11"/>
                  <a:gd name="T1" fmla="*/ 9 h 10"/>
                  <a:gd name="T2" fmla="*/ 2 w 11"/>
                  <a:gd name="T3" fmla="*/ 8 h 10"/>
                  <a:gd name="T4" fmla="*/ 3 w 11"/>
                  <a:gd name="T5" fmla="*/ 1 h 10"/>
                  <a:gd name="T6" fmla="*/ 9 w 11"/>
                  <a:gd name="T7" fmla="*/ 2 h 10"/>
                  <a:gd name="T8" fmla="*/ 9 w 11"/>
                  <a:gd name="T9" fmla="*/ 9 h 10"/>
                </a:gdLst>
                <a:ahLst/>
                <a:cxnLst>
                  <a:cxn ang="0">
                    <a:pos x="T0" y="T1"/>
                  </a:cxn>
                  <a:cxn ang="0">
                    <a:pos x="T2" y="T3"/>
                  </a:cxn>
                  <a:cxn ang="0">
                    <a:pos x="T4" y="T5"/>
                  </a:cxn>
                  <a:cxn ang="0">
                    <a:pos x="T6" y="T7"/>
                  </a:cxn>
                  <a:cxn ang="0">
                    <a:pos x="T8" y="T9"/>
                  </a:cxn>
                </a:cxnLst>
                <a:rect l="0" t="0" r="r" b="b"/>
                <a:pathLst>
                  <a:path w="11" h="10">
                    <a:moveTo>
                      <a:pt x="9" y="9"/>
                    </a:moveTo>
                    <a:cubicBezTo>
                      <a:pt x="7" y="10"/>
                      <a:pt x="4" y="10"/>
                      <a:pt x="2" y="8"/>
                    </a:cubicBezTo>
                    <a:cubicBezTo>
                      <a:pt x="0" y="6"/>
                      <a:pt x="1" y="3"/>
                      <a:pt x="3" y="1"/>
                    </a:cubicBezTo>
                    <a:cubicBezTo>
                      <a:pt x="5" y="0"/>
                      <a:pt x="8" y="0"/>
                      <a:pt x="9" y="2"/>
                    </a:cubicBezTo>
                    <a:cubicBezTo>
                      <a:pt x="11" y="4"/>
                      <a:pt x="11" y="7"/>
                      <a:pt x="9" y="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6" name="Freeform 264"/>
              <p:cNvSpPr>
                <a:spLocks/>
              </p:cNvSpPr>
              <p:nvPr/>
            </p:nvSpPr>
            <p:spPr bwMode="auto">
              <a:xfrm>
                <a:off x="4156076" y="474662"/>
                <a:ext cx="93663" cy="179388"/>
              </a:xfrm>
              <a:custGeom>
                <a:avLst/>
                <a:gdLst>
                  <a:gd name="T0" fmla="*/ 23 w 25"/>
                  <a:gd name="T1" fmla="*/ 46 h 48"/>
                  <a:gd name="T2" fmla="*/ 13 w 25"/>
                  <a:gd name="T3" fmla="*/ 2 h 48"/>
                  <a:gd name="T4" fmla="*/ 9 w 25"/>
                  <a:gd name="T5" fmla="*/ 1 h 48"/>
                  <a:gd name="T6" fmla="*/ 19 w 25"/>
                  <a:gd name="T7" fmla="*/ 47 h 48"/>
                  <a:gd name="T8" fmla="*/ 23 w 25"/>
                  <a:gd name="T9" fmla="*/ 46 h 48"/>
                </a:gdLst>
                <a:ahLst/>
                <a:cxnLst>
                  <a:cxn ang="0">
                    <a:pos x="T0" y="T1"/>
                  </a:cxn>
                  <a:cxn ang="0">
                    <a:pos x="T2" y="T3"/>
                  </a:cxn>
                  <a:cxn ang="0">
                    <a:pos x="T4" y="T5"/>
                  </a:cxn>
                  <a:cxn ang="0">
                    <a:pos x="T6" y="T7"/>
                  </a:cxn>
                  <a:cxn ang="0">
                    <a:pos x="T8" y="T9"/>
                  </a:cxn>
                </a:cxnLst>
                <a:rect l="0" t="0" r="r" b="b"/>
                <a:pathLst>
                  <a:path w="25" h="48">
                    <a:moveTo>
                      <a:pt x="23" y="46"/>
                    </a:moveTo>
                    <a:cubicBezTo>
                      <a:pt x="10" y="35"/>
                      <a:pt x="5" y="19"/>
                      <a:pt x="13" y="2"/>
                    </a:cubicBezTo>
                    <a:cubicBezTo>
                      <a:pt x="14" y="1"/>
                      <a:pt x="9" y="0"/>
                      <a:pt x="9" y="1"/>
                    </a:cubicBezTo>
                    <a:cubicBezTo>
                      <a:pt x="0" y="18"/>
                      <a:pt x="5" y="35"/>
                      <a:pt x="19" y="47"/>
                    </a:cubicBezTo>
                    <a:cubicBezTo>
                      <a:pt x="20" y="48"/>
                      <a:pt x="25" y="48"/>
                      <a:pt x="23" y="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7" name="Freeform 265"/>
              <p:cNvSpPr>
                <a:spLocks/>
              </p:cNvSpPr>
              <p:nvPr/>
            </p:nvSpPr>
            <p:spPr bwMode="auto">
              <a:xfrm>
                <a:off x="4098926" y="534987"/>
                <a:ext cx="188913" cy="55563"/>
              </a:xfrm>
              <a:custGeom>
                <a:avLst/>
                <a:gdLst>
                  <a:gd name="T0" fmla="*/ 2 w 50"/>
                  <a:gd name="T1" fmla="*/ 5 h 15"/>
                  <a:gd name="T2" fmla="*/ 49 w 50"/>
                  <a:gd name="T3" fmla="*/ 3 h 15"/>
                  <a:gd name="T4" fmla="*/ 44 w 50"/>
                  <a:gd name="T5" fmla="*/ 1 h 15"/>
                  <a:gd name="T6" fmla="*/ 6 w 50"/>
                  <a:gd name="T7" fmla="*/ 4 h 15"/>
                  <a:gd name="T8" fmla="*/ 2 w 50"/>
                  <a:gd name="T9" fmla="*/ 5 h 15"/>
                </a:gdLst>
                <a:ahLst/>
                <a:cxnLst>
                  <a:cxn ang="0">
                    <a:pos x="T0" y="T1"/>
                  </a:cxn>
                  <a:cxn ang="0">
                    <a:pos x="T2" y="T3"/>
                  </a:cxn>
                  <a:cxn ang="0">
                    <a:pos x="T4" y="T5"/>
                  </a:cxn>
                  <a:cxn ang="0">
                    <a:pos x="T6" y="T7"/>
                  </a:cxn>
                  <a:cxn ang="0">
                    <a:pos x="T8" y="T9"/>
                  </a:cxn>
                </a:cxnLst>
                <a:rect l="0" t="0" r="r" b="b"/>
                <a:pathLst>
                  <a:path w="50" h="15">
                    <a:moveTo>
                      <a:pt x="2" y="5"/>
                    </a:moveTo>
                    <a:cubicBezTo>
                      <a:pt x="18" y="14"/>
                      <a:pt x="35" y="15"/>
                      <a:pt x="49" y="3"/>
                    </a:cubicBezTo>
                    <a:cubicBezTo>
                      <a:pt x="50" y="2"/>
                      <a:pt x="45" y="0"/>
                      <a:pt x="44" y="1"/>
                    </a:cubicBezTo>
                    <a:cubicBezTo>
                      <a:pt x="33" y="11"/>
                      <a:pt x="19" y="12"/>
                      <a:pt x="6" y="4"/>
                    </a:cubicBezTo>
                    <a:cubicBezTo>
                      <a:pt x="5" y="4"/>
                      <a:pt x="0" y="4"/>
                      <a:pt x="2" y="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8" name="Freeform 266"/>
              <p:cNvSpPr>
                <a:spLocks/>
              </p:cNvSpPr>
              <p:nvPr/>
            </p:nvSpPr>
            <p:spPr bwMode="auto">
              <a:xfrm>
                <a:off x="4156076" y="496887"/>
                <a:ext cx="93663" cy="157163"/>
              </a:xfrm>
              <a:custGeom>
                <a:avLst/>
                <a:gdLst>
                  <a:gd name="T0" fmla="*/ 5 w 25"/>
                  <a:gd name="T1" fmla="*/ 40 h 42"/>
                  <a:gd name="T2" fmla="*/ 24 w 25"/>
                  <a:gd name="T3" fmla="*/ 2 h 42"/>
                  <a:gd name="T4" fmla="*/ 19 w 25"/>
                  <a:gd name="T5" fmla="*/ 1 h 42"/>
                  <a:gd name="T6" fmla="*/ 0 w 25"/>
                  <a:gd name="T7" fmla="*/ 40 h 42"/>
                  <a:gd name="T8" fmla="*/ 5 w 25"/>
                  <a:gd name="T9" fmla="*/ 40 h 42"/>
                </a:gdLst>
                <a:ahLst/>
                <a:cxnLst>
                  <a:cxn ang="0">
                    <a:pos x="T0" y="T1"/>
                  </a:cxn>
                  <a:cxn ang="0">
                    <a:pos x="T2" y="T3"/>
                  </a:cxn>
                  <a:cxn ang="0">
                    <a:pos x="T4" y="T5"/>
                  </a:cxn>
                  <a:cxn ang="0">
                    <a:pos x="T6" y="T7"/>
                  </a:cxn>
                  <a:cxn ang="0">
                    <a:pos x="T8" y="T9"/>
                  </a:cxn>
                </a:cxnLst>
                <a:rect l="0" t="0" r="r" b="b"/>
                <a:pathLst>
                  <a:path w="25" h="42">
                    <a:moveTo>
                      <a:pt x="5" y="40"/>
                    </a:moveTo>
                    <a:cubicBezTo>
                      <a:pt x="6" y="26"/>
                      <a:pt x="14" y="11"/>
                      <a:pt x="24" y="2"/>
                    </a:cubicBezTo>
                    <a:cubicBezTo>
                      <a:pt x="25" y="0"/>
                      <a:pt x="20" y="0"/>
                      <a:pt x="19" y="1"/>
                    </a:cubicBezTo>
                    <a:cubicBezTo>
                      <a:pt x="9" y="11"/>
                      <a:pt x="1" y="26"/>
                      <a:pt x="0" y="40"/>
                    </a:cubicBezTo>
                    <a:cubicBezTo>
                      <a:pt x="0" y="42"/>
                      <a:pt x="5" y="41"/>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9" name="Freeform 267"/>
              <p:cNvSpPr>
                <a:spLocks/>
              </p:cNvSpPr>
              <p:nvPr/>
            </p:nvSpPr>
            <p:spPr bwMode="auto">
              <a:xfrm>
                <a:off x="4132263" y="500062"/>
                <a:ext cx="150813" cy="106363"/>
              </a:xfrm>
              <a:custGeom>
                <a:avLst/>
                <a:gdLst>
                  <a:gd name="T0" fmla="*/ 0 w 40"/>
                  <a:gd name="T1" fmla="*/ 1 h 28"/>
                  <a:gd name="T2" fmla="*/ 35 w 40"/>
                  <a:gd name="T3" fmla="*/ 28 h 28"/>
                  <a:gd name="T4" fmla="*/ 36 w 40"/>
                  <a:gd name="T5" fmla="*/ 26 h 28"/>
                  <a:gd name="T6" fmla="*/ 5 w 40"/>
                  <a:gd name="T7" fmla="*/ 1 h 28"/>
                  <a:gd name="T8" fmla="*/ 0 w 40"/>
                  <a:gd name="T9" fmla="*/ 1 h 28"/>
                </a:gdLst>
                <a:ahLst/>
                <a:cxnLst>
                  <a:cxn ang="0">
                    <a:pos x="T0" y="T1"/>
                  </a:cxn>
                  <a:cxn ang="0">
                    <a:pos x="T2" y="T3"/>
                  </a:cxn>
                  <a:cxn ang="0">
                    <a:pos x="T4" y="T5"/>
                  </a:cxn>
                  <a:cxn ang="0">
                    <a:pos x="T6" y="T7"/>
                  </a:cxn>
                  <a:cxn ang="0">
                    <a:pos x="T8" y="T9"/>
                  </a:cxn>
                </a:cxnLst>
                <a:rect l="0" t="0" r="r" b="b"/>
                <a:pathLst>
                  <a:path w="40" h="28">
                    <a:moveTo>
                      <a:pt x="0" y="1"/>
                    </a:moveTo>
                    <a:cubicBezTo>
                      <a:pt x="6" y="16"/>
                      <a:pt x="18" y="27"/>
                      <a:pt x="35" y="28"/>
                    </a:cubicBezTo>
                    <a:cubicBezTo>
                      <a:pt x="37" y="28"/>
                      <a:pt x="40" y="26"/>
                      <a:pt x="36" y="26"/>
                    </a:cubicBezTo>
                    <a:cubicBezTo>
                      <a:pt x="21" y="25"/>
                      <a:pt x="10" y="14"/>
                      <a:pt x="5" y="1"/>
                    </a:cubicBezTo>
                    <a:cubicBezTo>
                      <a:pt x="5" y="0"/>
                      <a:pt x="0" y="0"/>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0" name="Freeform 268"/>
              <p:cNvSpPr>
                <a:spLocks/>
              </p:cNvSpPr>
              <p:nvPr/>
            </p:nvSpPr>
            <p:spPr bwMode="auto">
              <a:xfrm>
                <a:off x="3525838" y="571500"/>
                <a:ext cx="671513" cy="214313"/>
              </a:xfrm>
              <a:custGeom>
                <a:avLst/>
                <a:gdLst>
                  <a:gd name="T0" fmla="*/ 172 w 178"/>
                  <a:gd name="T1" fmla="*/ 1 h 57"/>
                  <a:gd name="T2" fmla="*/ 3 w 178"/>
                  <a:gd name="T3" fmla="*/ 55 h 57"/>
                  <a:gd name="T4" fmla="*/ 6 w 178"/>
                  <a:gd name="T5" fmla="*/ 56 h 57"/>
                  <a:gd name="T6" fmla="*/ 175 w 178"/>
                  <a:gd name="T7" fmla="*/ 2 h 57"/>
                  <a:gd name="T8" fmla="*/ 172 w 178"/>
                  <a:gd name="T9" fmla="*/ 1 h 57"/>
                </a:gdLst>
                <a:ahLst/>
                <a:cxnLst>
                  <a:cxn ang="0">
                    <a:pos x="T0" y="T1"/>
                  </a:cxn>
                  <a:cxn ang="0">
                    <a:pos x="T2" y="T3"/>
                  </a:cxn>
                  <a:cxn ang="0">
                    <a:pos x="T4" y="T5"/>
                  </a:cxn>
                  <a:cxn ang="0">
                    <a:pos x="T6" y="T7"/>
                  </a:cxn>
                  <a:cxn ang="0">
                    <a:pos x="T8" y="T9"/>
                  </a:cxn>
                </a:cxnLst>
                <a:rect l="0" t="0" r="r" b="b"/>
                <a:pathLst>
                  <a:path w="178" h="57">
                    <a:moveTo>
                      <a:pt x="172" y="1"/>
                    </a:moveTo>
                    <a:cubicBezTo>
                      <a:pt x="116" y="19"/>
                      <a:pt x="60" y="39"/>
                      <a:pt x="3" y="55"/>
                    </a:cubicBezTo>
                    <a:cubicBezTo>
                      <a:pt x="0" y="56"/>
                      <a:pt x="4" y="57"/>
                      <a:pt x="6" y="56"/>
                    </a:cubicBezTo>
                    <a:cubicBezTo>
                      <a:pt x="63" y="40"/>
                      <a:pt x="119" y="21"/>
                      <a:pt x="175" y="2"/>
                    </a:cubicBezTo>
                    <a:cubicBezTo>
                      <a:pt x="178" y="1"/>
                      <a:pt x="173" y="0"/>
                      <a:pt x="17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1" name="Freeform 269"/>
              <p:cNvSpPr>
                <a:spLocks/>
              </p:cNvSpPr>
              <p:nvPr/>
            </p:nvSpPr>
            <p:spPr bwMode="auto">
              <a:xfrm>
                <a:off x="4170363" y="552450"/>
                <a:ext cx="41275" cy="42863"/>
              </a:xfrm>
              <a:custGeom>
                <a:avLst/>
                <a:gdLst>
                  <a:gd name="T0" fmla="*/ 7 w 11"/>
                  <a:gd name="T1" fmla="*/ 10 h 11"/>
                  <a:gd name="T2" fmla="*/ 1 w 11"/>
                  <a:gd name="T3" fmla="*/ 7 h 11"/>
                  <a:gd name="T4" fmla="*/ 4 w 11"/>
                  <a:gd name="T5" fmla="*/ 1 h 11"/>
                  <a:gd name="T6" fmla="*/ 10 w 11"/>
                  <a:gd name="T7" fmla="*/ 4 h 11"/>
                  <a:gd name="T8" fmla="*/ 7 w 11"/>
                  <a:gd name="T9" fmla="*/ 10 h 11"/>
                </a:gdLst>
                <a:ahLst/>
                <a:cxnLst>
                  <a:cxn ang="0">
                    <a:pos x="T0" y="T1"/>
                  </a:cxn>
                  <a:cxn ang="0">
                    <a:pos x="T2" y="T3"/>
                  </a:cxn>
                  <a:cxn ang="0">
                    <a:pos x="T4" y="T5"/>
                  </a:cxn>
                  <a:cxn ang="0">
                    <a:pos x="T6" y="T7"/>
                  </a:cxn>
                  <a:cxn ang="0">
                    <a:pos x="T8" y="T9"/>
                  </a:cxn>
                </a:cxnLst>
                <a:rect l="0" t="0" r="r" b="b"/>
                <a:pathLst>
                  <a:path w="11" h="11">
                    <a:moveTo>
                      <a:pt x="7" y="10"/>
                    </a:moveTo>
                    <a:cubicBezTo>
                      <a:pt x="4" y="11"/>
                      <a:pt x="2" y="9"/>
                      <a:pt x="1" y="7"/>
                    </a:cubicBezTo>
                    <a:cubicBezTo>
                      <a:pt x="0" y="4"/>
                      <a:pt x="2" y="1"/>
                      <a:pt x="4" y="1"/>
                    </a:cubicBezTo>
                    <a:cubicBezTo>
                      <a:pt x="7" y="0"/>
                      <a:pt x="9" y="1"/>
                      <a:pt x="10" y="4"/>
                    </a:cubicBezTo>
                    <a:cubicBezTo>
                      <a:pt x="11" y="6"/>
                      <a:pt x="9" y="9"/>
                      <a:pt x="7"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 name="Freeform 270"/>
              <p:cNvSpPr>
                <a:spLocks/>
              </p:cNvSpPr>
              <p:nvPr/>
            </p:nvSpPr>
            <p:spPr bwMode="auto">
              <a:xfrm>
                <a:off x="4362451" y="744537"/>
                <a:ext cx="84138" cy="185738"/>
              </a:xfrm>
              <a:custGeom>
                <a:avLst/>
                <a:gdLst>
                  <a:gd name="T0" fmla="*/ 14 w 22"/>
                  <a:gd name="T1" fmla="*/ 47 h 49"/>
                  <a:gd name="T2" fmla="*/ 21 w 22"/>
                  <a:gd name="T3" fmla="*/ 3 h 49"/>
                  <a:gd name="T4" fmla="*/ 17 w 22"/>
                  <a:gd name="T5" fmla="*/ 1 h 49"/>
                  <a:gd name="T6" fmla="*/ 9 w 22"/>
                  <a:gd name="T7" fmla="*/ 47 h 49"/>
                  <a:gd name="T8" fmla="*/ 14 w 22"/>
                  <a:gd name="T9" fmla="*/ 47 h 49"/>
                </a:gdLst>
                <a:ahLst/>
                <a:cxnLst>
                  <a:cxn ang="0">
                    <a:pos x="T0" y="T1"/>
                  </a:cxn>
                  <a:cxn ang="0">
                    <a:pos x="T2" y="T3"/>
                  </a:cxn>
                  <a:cxn ang="0">
                    <a:pos x="T4" y="T5"/>
                  </a:cxn>
                  <a:cxn ang="0">
                    <a:pos x="T6" y="T7"/>
                  </a:cxn>
                  <a:cxn ang="0">
                    <a:pos x="T8" y="T9"/>
                  </a:cxn>
                </a:cxnLst>
                <a:rect l="0" t="0" r="r" b="b"/>
                <a:pathLst>
                  <a:path w="22" h="49">
                    <a:moveTo>
                      <a:pt x="14" y="47"/>
                    </a:moveTo>
                    <a:cubicBezTo>
                      <a:pt x="5" y="31"/>
                      <a:pt x="7" y="15"/>
                      <a:pt x="21" y="3"/>
                    </a:cubicBezTo>
                    <a:cubicBezTo>
                      <a:pt x="22" y="2"/>
                      <a:pt x="18" y="0"/>
                      <a:pt x="17" y="1"/>
                    </a:cubicBezTo>
                    <a:cubicBezTo>
                      <a:pt x="2" y="14"/>
                      <a:pt x="0" y="31"/>
                      <a:pt x="9" y="47"/>
                    </a:cubicBezTo>
                    <a:cubicBezTo>
                      <a:pt x="10" y="49"/>
                      <a:pt x="14" y="49"/>
                      <a:pt x="14" y="4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3" name="Freeform 271"/>
              <p:cNvSpPr>
                <a:spLocks/>
              </p:cNvSpPr>
              <p:nvPr/>
            </p:nvSpPr>
            <p:spPr bwMode="auto">
              <a:xfrm>
                <a:off x="4318001" y="782637"/>
                <a:ext cx="176213" cy="79375"/>
              </a:xfrm>
              <a:custGeom>
                <a:avLst/>
                <a:gdLst>
                  <a:gd name="T0" fmla="*/ 1 w 47"/>
                  <a:gd name="T1" fmla="*/ 1 h 21"/>
                  <a:gd name="T2" fmla="*/ 46 w 47"/>
                  <a:gd name="T3" fmla="*/ 15 h 21"/>
                  <a:gd name="T4" fmla="*/ 42 w 47"/>
                  <a:gd name="T5" fmla="*/ 13 h 21"/>
                  <a:gd name="T6" fmla="*/ 6 w 47"/>
                  <a:gd name="T7" fmla="*/ 1 h 21"/>
                  <a:gd name="T8" fmla="*/ 1 w 47"/>
                  <a:gd name="T9" fmla="*/ 1 h 21"/>
                </a:gdLst>
                <a:ahLst/>
                <a:cxnLst>
                  <a:cxn ang="0">
                    <a:pos x="T0" y="T1"/>
                  </a:cxn>
                  <a:cxn ang="0">
                    <a:pos x="T2" y="T3"/>
                  </a:cxn>
                  <a:cxn ang="0">
                    <a:pos x="T4" y="T5"/>
                  </a:cxn>
                  <a:cxn ang="0">
                    <a:pos x="T6" y="T7"/>
                  </a:cxn>
                  <a:cxn ang="0">
                    <a:pos x="T8" y="T9"/>
                  </a:cxn>
                </a:cxnLst>
                <a:rect l="0" t="0" r="r" b="b"/>
                <a:pathLst>
                  <a:path w="47" h="21">
                    <a:moveTo>
                      <a:pt x="1" y="1"/>
                    </a:moveTo>
                    <a:cubicBezTo>
                      <a:pt x="12" y="16"/>
                      <a:pt x="29" y="21"/>
                      <a:pt x="46" y="15"/>
                    </a:cubicBezTo>
                    <a:cubicBezTo>
                      <a:pt x="47" y="15"/>
                      <a:pt x="43" y="13"/>
                      <a:pt x="42" y="13"/>
                    </a:cubicBezTo>
                    <a:cubicBezTo>
                      <a:pt x="27" y="18"/>
                      <a:pt x="15" y="13"/>
                      <a:pt x="6" y="1"/>
                    </a:cubicBezTo>
                    <a:cubicBezTo>
                      <a:pt x="5" y="0"/>
                      <a:pt x="0" y="0"/>
                      <a:pt x="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4" name="Freeform 272"/>
              <p:cNvSpPr>
                <a:spLocks/>
              </p:cNvSpPr>
              <p:nvPr/>
            </p:nvSpPr>
            <p:spPr bwMode="auto">
              <a:xfrm>
                <a:off x="4332288" y="782637"/>
                <a:ext cx="147638" cy="117475"/>
              </a:xfrm>
              <a:custGeom>
                <a:avLst/>
                <a:gdLst>
                  <a:gd name="T0" fmla="*/ 5 w 39"/>
                  <a:gd name="T1" fmla="*/ 30 h 31"/>
                  <a:gd name="T2" fmla="*/ 36 w 39"/>
                  <a:gd name="T3" fmla="*/ 1 h 31"/>
                  <a:gd name="T4" fmla="*/ 32 w 39"/>
                  <a:gd name="T5" fmla="*/ 0 h 31"/>
                  <a:gd name="T6" fmla="*/ 0 w 39"/>
                  <a:gd name="T7" fmla="*/ 30 h 31"/>
                  <a:gd name="T8" fmla="*/ 5 w 39"/>
                  <a:gd name="T9" fmla="*/ 30 h 31"/>
                </a:gdLst>
                <a:ahLst/>
                <a:cxnLst>
                  <a:cxn ang="0">
                    <a:pos x="T0" y="T1"/>
                  </a:cxn>
                  <a:cxn ang="0">
                    <a:pos x="T2" y="T3"/>
                  </a:cxn>
                  <a:cxn ang="0">
                    <a:pos x="T4" y="T5"/>
                  </a:cxn>
                  <a:cxn ang="0">
                    <a:pos x="T6" y="T7"/>
                  </a:cxn>
                  <a:cxn ang="0">
                    <a:pos x="T8" y="T9"/>
                  </a:cxn>
                </a:cxnLst>
                <a:rect l="0" t="0" r="r" b="b"/>
                <a:pathLst>
                  <a:path w="39" h="31">
                    <a:moveTo>
                      <a:pt x="5" y="30"/>
                    </a:moveTo>
                    <a:cubicBezTo>
                      <a:pt x="11" y="18"/>
                      <a:pt x="24" y="7"/>
                      <a:pt x="36" y="1"/>
                    </a:cubicBezTo>
                    <a:cubicBezTo>
                      <a:pt x="39" y="0"/>
                      <a:pt x="34" y="0"/>
                      <a:pt x="32" y="0"/>
                    </a:cubicBezTo>
                    <a:cubicBezTo>
                      <a:pt x="20" y="6"/>
                      <a:pt x="6" y="17"/>
                      <a:pt x="0" y="30"/>
                    </a:cubicBezTo>
                    <a:cubicBezTo>
                      <a:pt x="0" y="31"/>
                      <a:pt x="5" y="31"/>
                      <a:pt x="5"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5" name="Freeform 273"/>
              <p:cNvSpPr>
                <a:spLocks/>
              </p:cNvSpPr>
              <p:nvPr/>
            </p:nvSpPr>
            <p:spPr bwMode="auto">
              <a:xfrm>
                <a:off x="4362451" y="749300"/>
                <a:ext cx="106363" cy="146050"/>
              </a:xfrm>
              <a:custGeom>
                <a:avLst/>
                <a:gdLst>
                  <a:gd name="T0" fmla="*/ 1 w 28"/>
                  <a:gd name="T1" fmla="*/ 2 h 39"/>
                  <a:gd name="T2" fmla="*/ 22 w 28"/>
                  <a:gd name="T3" fmla="*/ 38 h 39"/>
                  <a:gd name="T4" fmla="*/ 26 w 28"/>
                  <a:gd name="T5" fmla="*/ 37 h 39"/>
                  <a:gd name="T6" fmla="*/ 6 w 28"/>
                  <a:gd name="T7" fmla="*/ 1 h 39"/>
                  <a:gd name="T8" fmla="*/ 1 w 28"/>
                  <a:gd name="T9" fmla="*/ 2 h 39"/>
                </a:gdLst>
                <a:ahLst/>
                <a:cxnLst>
                  <a:cxn ang="0">
                    <a:pos x="T0" y="T1"/>
                  </a:cxn>
                  <a:cxn ang="0">
                    <a:pos x="T2" y="T3"/>
                  </a:cxn>
                  <a:cxn ang="0">
                    <a:pos x="T4" y="T5"/>
                  </a:cxn>
                  <a:cxn ang="0">
                    <a:pos x="T6" y="T7"/>
                  </a:cxn>
                  <a:cxn ang="0">
                    <a:pos x="T8" y="T9"/>
                  </a:cxn>
                </a:cxnLst>
                <a:rect l="0" t="0" r="r" b="b"/>
                <a:pathLst>
                  <a:path w="28" h="39">
                    <a:moveTo>
                      <a:pt x="1" y="2"/>
                    </a:moveTo>
                    <a:cubicBezTo>
                      <a:pt x="0" y="17"/>
                      <a:pt x="8" y="32"/>
                      <a:pt x="22" y="38"/>
                    </a:cubicBezTo>
                    <a:cubicBezTo>
                      <a:pt x="24" y="39"/>
                      <a:pt x="28" y="38"/>
                      <a:pt x="26" y="37"/>
                    </a:cubicBezTo>
                    <a:cubicBezTo>
                      <a:pt x="12" y="31"/>
                      <a:pt x="5" y="16"/>
                      <a:pt x="6" y="1"/>
                    </a:cubicBezTo>
                    <a:cubicBezTo>
                      <a:pt x="6" y="0"/>
                      <a:pt x="1"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6" name="Freeform 274"/>
              <p:cNvSpPr>
                <a:spLocks/>
              </p:cNvSpPr>
              <p:nvPr/>
            </p:nvSpPr>
            <p:spPr bwMode="auto">
              <a:xfrm>
                <a:off x="3609976" y="760412"/>
                <a:ext cx="787400" cy="79375"/>
              </a:xfrm>
              <a:custGeom>
                <a:avLst/>
                <a:gdLst>
                  <a:gd name="T0" fmla="*/ 206 w 209"/>
                  <a:gd name="T1" fmla="*/ 19 h 21"/>
                  <a:gd name="T2" fmla="*/ 5 w 209"/>
                  <a:gd name="T3" fmla="*/ 0 h 21"/>
                  <a:gd name="T4" fmla="*/ 3 w 209"/>
                  <a:gd name="T5" fmla="*/ 2 h 21"/>
                  <a:gd name="T6" fmla="*/ 204 w 209"/>
                  <a:gd name="T7" fmla="*/ 21 h 21"/>
                  <a:gd name="T8" fmla="*/ 206 w 209"/>
                  <a:gd name="T9" fmla="*/ 19 h 21"/>
                </a:gdLst>
                <a:ahLst/>
                <a:cxnLst>
                  <a:cxn ang="0">
                    <a:pos x="T0" y="T1"/>
                  </a:cxn>
                  <a:cxn ang="0">
                    <a:pos x="T2" y="T3"/>
                  </a:cxn>
                  <a:cxn ang="0">
                    <a:pos x="T4" y="T5"/>
                  </a:cxn>
                  <a:cxn ang="0">
                    <a:pos x="T6" y="T7"/>
                  </a:cxn>
                  <a:cxn ang="0">
                    <a:pos x="T8" y="T9"/>
                  </a:cxn>
                </a:cxnLst>
                <a:rect l="0" t="0" r="r" b="b"/>
                <a:pathLst>
                  <a:path w="209" h="21">
                    <a:moveTo>
                      <a:pt x="206" y="19"/>
                    </a:moveTo>
                    <a:cubicBezTo>
                      <a:pt x="139" y="15"/>
                      <a:pt x="72" y="7"/>
                      <a:pt x="5" y="0"/>
                    </a:cubicBezTo>
                    <a:cubicBezTo>
                      <a:pt x="4" y="0"/>
                      <a:pt x="0" y="2"/>
                      <a:pt x="3" y="2"/>
                    </a:cubicBezTo>
                    <a:cubicBezTo>
                      <a:pt x="70" y="9"/>
                      <a:pt x="137" y="17"/>
                      <a:pt x="204" y="21"/>
                    </a:cubicBezTo>
                    <a:cubicBezTo>
                      <a:pt x="207" y="21"/>
                      <a:pt x="209" y="19"/>
                      <a:pt x="20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7" name="Freeform 275"/>
              <p:cNvSpPr>
                <a:spLocks/>
              </p:cNvSpPr>
              <p:nvPr/>
            </p:nvSpPr>
            <p:spPr bwMode="auto">
              <a:xfrm>
                <a:off x="4373563" y="815975"/>
                <a:ext cx="38100" cy="38100"/>
              </a:xfrm>
              <a:custGeom>
                <a:avLst/>
                <a:gdLst>
                  <a:gd name="T0" fmla="*/ 5 w 10"/>
                  <a:gd name="T1" fmla="*/ 10 h 10"/>
                  <a:gd name="T2" fmla="*/ 1 w 10"/>
                  <a:gd name="T3" fmla="*/ 5 h 10"/>
                  <a:gd name="T4" fmla="*/ 6 w 10"/>
                  <a:gd name="T5" fmla="*/ 0 h 10"/>
                  <a:gd name="T6" fmla="*/ 10 w 10"/>
                  <a:gd name="T7" fmla="*/ 6 h 10"/>
                  <a:gd name="T8" fmla="*/ 5 w 10"/>
                  <a:gd name="T9" fmla="*/ 10 h 10"/>
                </a:gdLst>
                <a:ahLst/>
                <a:cxnLst>
                  <a:cxn ang="0">
                    <a:pos x="T0" y="T1"/>
                  </a:cxn>
                  <a:cxn ang="0">
                    <a:pos x="T2" y="T3"/>
                  </a:cxn>
                  <a:cxn ang="0">
                    <a:pos x="T4" y="T5"/>
                  </a:cxn>
                  <a:cxn ang="0">
                    <a:pos x="T6" y="T7"/>
                  </a:cxn>
                  <a:cxn ang="0">
                    <a:pos x="T8" y="T9"/>
                  </a:cxn>
                </a:cxnLst>
                <a:rect l="0" t="0" r="r" b="b"/>
                <a:pathLst>
                  <a:path w="10" h="10">
                    <a:moveTo>
                      <a:pt x="5" y="10"/>
                    </a:moveTo>
                    <a:cubicBezTo>
                      <a:pt x="2" y="10"/>
                      <a:pt x="0" y="7"/>
                      <a:pt x="1" y="5"/>
                    </a:cubicBezTo>
                    <a:cubicBezTo>
                      <a:pt x="1" y="2"/>
                      <a:pt x="3" y="0"/>
                      <a:pt x="6" y="0"/>
                    </a:cubicBezTo>
                    <a:cubicBezTo>
                      <a:pt x="8" y="1"/>
                      <a:pt x="10" y="3"/>
                      <a:pt x="10" y="6"/>
                    </a:cubicBezTo>
                    <a:cubicBezTo>
                      <a:pt x="10" y="8"/>
                      <a:pt x="7" y="10"/>
                      <a:pt x="5"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8" name="Freeform 276"/>
              <p:cNvSpPr>
                <a:spLocks/>
              </p:cNvSpPr>
              <p:nvPr/>
            </p:nvSpPr>
            <p:spPr bwMode="auto">
              <a:xfrm>
                <a:off x="4260851" y="1050925"/>
                <a:ext cx="117475" cy="157163"/>
              </a:xfrm>
              <a:custGeom>
                <a:avLst/>
                <a:gdLst>
                  <a:gd name="T0" fmla="*/ 7 w 31"/>
                  <a:gd name="T1" fmla="*/ 41 h 42"/>
                  <a:gd name="T2" fmla="*/ 30 w 31"/>
                  <a:gd name="T3" fmla="*/ 2 h 42"/>
                  <a:gd name="T4" fmla="*/ 26 w 31"/>
                  <a:gd name="T5" fmla="*/ 0 h 42"/>
                  <a:gd name="T6" fmla="*/ 2 w 31"/>
                  <a:gd name="T7" fmla="*/ 40 h 42"/>
                  <a:gd name="T8" fmla="*/ 7 w 31"/>
                  <a:gd name="T9" fmla="*/ 41 h 42"/>
                </a:gdLst>
                <a:ahLst/>
                <a:cxnLst>
                  <a:cxn ang="0">
                    <a:pos x="T0" y="T1"/>
                  </a:cxn>
                  <a:cxn ang="0">
                    <a:pos x="T2" y="T3"/>
                  </a:cxn>
                  <a:cxn ang="0">
                    <a:pos x="T4" y="T5"/>
                  </a:cxn>
                  <a:cxn ang="0">
                    <a:pos x="T6" y="T7"/>
                  </a:cxn>
                  <a:cxn ang="0">
                    <a:pos x="T8" y="T9"/>
                  </a:cxn>
                </a:cxnLst>
                <a:rect l="0" t="0" r="r" b="b"/>
                <a:pathLst>
                  <a:path w="31" h="42">
                    <a:moveTo>
                      <a:pt x="7" y="41"/>
                    </a:moveTo>
                    <a:cubicBezTo>
                      <a:pt x="5" y="23"/>
                      <a:pt x="12" y="8"/>
                      <a:pt x="30" y="2"/>
                    </a:cubicBezTo>
                    <a:cubicBezTo>
                      <a:pt x="31" y="1"/>
                      <a:pt x="27" y="0"/>
                      <a:pt x="26" y="0"/>
                    </a:cubicBezTo>
                    <a:cubicBezTo>
                      <a:pt x="8" y="6"/>
                      <a:pt x="0" y="22"/>
                      <a:pt x="2" y="40"/>
                    </a:cubicBezTo>
                    <a:cubicBezTo>
                      <a:pt x="2" y="42"/>
                      <a:pt x="7" y="42"/>
                      <a:pt x="7"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9" name="Freeform 277"/>
              <p:cNvSpPr>
                <a:spLocks/>
              </p:cNvSpPr>
              <p:nvPr/>
            </p:nvSpPr>
            <p:spPr bwMode="auto">
              <a:xfrm>
                <a:off x="4246563" y="1042988"/>
                <a:ext cx="150813" cy="109538"/>
              </a:xfrm>
              <a:custGeom>
                <a:avLst/>
                <a:gdLst>
                  <a:gd name="T0" fmla="*/ 0 w 40"/>
                  <a:gd name="T1" fmla="*/ 2 h 29"/>
                  <a:gd name="T2" fmla="*/ 37 w 40"/>
                  <a:gd name="T3" fmla="*/ 29 h 29"/>
                  <a:gd name="T4" fmla="*/ 35 w 40"/>
                  <a:gd name="T5" fmla="*/ 27 h 29"/>
                  <a:gd name="T6" fmla="*/ 5 w 40"/>
                  <a:gd name="T7" fmla="*/ 2 h 29"/>
                  <a:gd name="T8" fmla="*/ 0 w 40"/>
                  <a:gd name="T9" fmla="*/ 2 h 29"/>
                </a:gdLst>
                <a:ahLst/>
                <a:cxnLst>
                  <a:cxn ang="0">
                    <a:pos x="T0" y="T1"/>
                  </a:cxn>
                  <a:cxn ang="0">
                    <a:pos x="T2" y="T3"/>
                  </a:cxn>
                  <a:cxn ang="0">
                    <a:pos x="T4" y="T5"/>
                  </a:cxn>
                  <a:cxn ang="0">
                    <a:pos x="T6" y="T7"/>
                  </a:cxn>
                  <a:cxn ang="0">
                    <a:pos x="T8" y="T9"/>
                  </a:cxn>
                </a:cxnLst>
                <a:rect l="0" t="0" r="r" b="b"/>
                <a:pathLst>
                  <a:path w="40" h="29">
                    <a:moveTo>
                      <a:pt x="0" y="2"/>
                    </a:moveTo>
                    <a:cubicBezTo>
                      <a:pt x="5" y="19"/>
                      <a:pt x="19" y="29"/>
                      <a:pt x="37" y="29"/>
                    </a:cubicBezTo>
                    <a:cubicBezTo>
                      <a:pt x="40" y="29"/>
                      <a:pt x="36" y="27"/>
                      <a:pt x="35" y="27"/>
                    </a:cubicBezTo>
                    <a:cubicBezTo>
                      <a:pt x="19" y="27"/>
                      <a:pt x="9" y="16"/>
                      <a:pt x="5" y="2"/>
                    </a:cubicBezTo>
                    <a:cubicBezTo>
                      <a:pt x="5" y="1"/>
                      <a:pt x="0" y="0"/>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0" name="Freeform 278"/>
              <p:cNvSpPr>
                <a:spLocks/>
              </p:cNvSpPr>
              <p:nvPr/>
            </p:nvSpPr>
            <p:spPr bwMode="auto">
              <a:xfrm>
                <a:off x="4216401" y="1087438"/>
                <a:ext cx="176213" cy="71438"/>
              </a:xfrm>
              <a:custGeom>
                <a:avLst/>
                <a:gdLst>
                  <a:gd name="T0" fmla="*/ 6 w 47"/>
                  <a:gd name="T1" fmla="*/ 18 h 19"/>
                  <a:gd name="T2" fmla="*/ 44 w 47"/>
                  <a:gd name="T3" fmla="*/ 3 h 19"/>
                  <a:gd name="T4" fmla="*/ 43 w 47"/>
                  <a:gd name="T5" fmla="*/ 1 h 19"/>
                  <a:gd name="T6" fmla="*/ 2 w 47"/>
                  <a:gd name="T7" fmla="*/ 18 h 19"/>
                  <a:gd name="T8" fmla="*/ 6 w 47"/>
                  <a:gd name="T9" fmla="*/ 18 h 19"/>
                </a:gdLst>
                <a:ahLst/>
                <a:cxnLst>
                  <a:cxn ang="0">
                    <a:pos x="T0" y="T1"/>
                  </a:cxn>
                  <a:cxn ang="0">
                    <a:pos x="T2" y="T3"/>
                  </a:cxn>
                  <a:cxn ang="0">
                    <a:pos x="T4" y="T5"/>
                  </a:cxn>
                  <a:cxn ang="0">
                    <a:pos x="T6" y="T7"/>
                  </a:cxn>
                  <a:cxn ang="0">
                    <a:pos x="T8" y="T9"/>
                  </a:cxn>
                </a:cxnLst>
                <a:rect l="0" t="0" r="r" b="b"/>
                <a:pathLst>
                  <a:path w="47" h="19">
                    <a:moveTo>
                      <a:pt x="6" y="18"/>
                    </a:moveTo>
                    <a:cubicBezTo>
                      <a:pt x="16" y="9"/>
                      <a:pt x="31" y="4"/>
                      <a:pt x="44" y="3"/>
                    </a:cubicBezTo>
                    <a:cubicBezTo>
                      <a:pt x="47" y="3"/>
                      <a:pt x="46" y="0"/>
                      <a:pt x="43" y="1"/>
                    </a:cubicBezTo>
                    <a:cubicBezTo>
                      <a:pt x="29" y="2"/>
                      <a:pt x="12" y="8"/>
                      <a:pt x="2" y="18"/>
                    </a:cubicBezTo>
                    <a:cubicBezTo>
                      <a:pt x="0" y="19"/>
                      <a:pt x="5" y="19"/>
                      <a:pt x="6" y="1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1" name="Freeform 279"/>
              <p:cNvSpPr>
                <a:spLocks/>
              </p:cNvSpPr>
              <p:nvPr/>
            </p:nvSpPr>
            <p:spPr bwMode="auto">
              <a:xfrm>
                <a:off x="4276726" y="1027113"/>
                <a:ext cx="71438" cy="166688"/>
              </a:xfrm>
              <a:custGeom>
                <a:avLst/>
                <a:gdLst>
                  <a:gd name="T0" fmla="*/ 6 w 19"/>
                  <a:gd name="T1" fmla="*/ 2 h 44"/>
                  <a:gd name="T2" fmla="*/ 13 w 19"/>
                  <a:gd name="T3" fmla="*/ 43 h 44"/>
                  <a:gd name="T4" fmla="*/ 18 w 19"/>
                  <a:gd name="T5" fmla="*/ 42 h 44"/>
                  <a:gd name="T6" fmla="*/ 11 w 19"/>
                  <a:gd name="T7" fmla="*/ 2 h 44"/>
                  <a:gd name="T8" fmla="*/ 6 w 19"/>
                  <a:gd name="T9" fmla="*/ 2 h 44"/>
                </a:gdLst>
                <a:ahLst/>
                <a:cxnLst>
                  <a:cxn ang="0">
                    <a:pos x="T0" y="T1"/>
                  </a:cxn>
                  <a:cxn ang="0">
                    <a:pos x="T2" y="T3"/>
                  </a:cxn>
                  <a:cxn ang="0">
                    <a:pos x="T4" y="T5"/>
                  </a:cxn>
                  <a:cxn ang="0">
                    <a:pos x="T6" y="T7"/>
                  </a:cxn>
                  <a:cxn ang="0">
                    <a:pos x="T8" y="T9"/>
                  </a:cxn>
                </a:cxnLst>
                <a:rect l="0" t="0" r="r" b="b"/>
                <a:pathLst>
                  <a:path w="19" h="44">
                    <a:moveTo>
                      <a:pt x="6" y="2"/>
                    </a:moveTo>
                    <a:cubicBezTo>
                      <a:pt x="0" y="16"/>
                      <a:pt x="2" y="32"/>
                      <a:pt x="13" y="43"/>
                    </a:cubicBezTo>
                    <a:cubicBezTo>
                      <a:pt x="15" y="44"/>
                      <a:pt x="19" y="43"/>
                      <a:pt x="18" y="42"/>
                    </a:cubicBezTo>
                    <a:cubicBezTo>
                      <a:pt x="7" y="32"/>
                      <a:pt x="5" y="16"/>
                      <a:pt x="11" y="2"/>
                    </a:cubicBezTo>
                    <a:cubicBezTo>
                      <a:pt x="12" y="1"/>
                      <a:pt x="7" y="0"/>
                      <a:pt x="6"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2" name="Freeform 280"/>
              <p:cNvSpPr>
                <a:spLocks/>
              </p:cNvSpPr>
              <p:nvPr/>
            </p:nvSpPr>
            <p:spPr bwMode="auto">
              <a:xfrm>
                <a:off x="3665538" y="831850"/>
                <a:ext cx="636588" cy="285750"/>
              </a:xfrm>
              <a:custGeom>
                <a:avLst/>
                <a:gdLst>
                  <a:gd name="T0" fmla="*/ 167 w 169"/>
                  <a:gd name="T1" fmla="*/ 74 h 76"/>
                  <a:gd name="T2" fmla="*/ 6 w 169"/>
                  <a:gd name="T3" fmla="*/ 0 h 76"/>
                  <a:gd name="T4" fmla="*/ 1 w 169"/>
                  <a:gd name="T5" fmla="*/ 2 h 76"/>
                  <a:gd name="T6" fmla="*/ 163 w 169"/>
                  <a:gd name="T7" fmla="*/ 75 h 76"/>
                  <a:gd name="T8" fmla="*/ 167 w 169"/>
                  <a:gd name="T9" fmla="*/ 74 h 76"/>
                </a:gdLst>
                <a:ahLst/>
                <a:cxnLst>
                  <a:cxn ang="0">
                    <a:pos x="T0" y="T1"/>
                  </a:cxn>
                  <a:cxn ang="0">
                    <a:pos x="T2" y="T3"/>
                  </a:cxn>
                  <a:cxn ang="0">
                    <a:pos x="T4" y="T5"/>
                  </a:cxn>
                  <a:cxn ang="0">
                    <a:pos x="T6" y="T7"/>
                  </a:cxn>
                  <a:cxn ang="0">
                    <a:pos x="T8" y="T9"/>
                  </a:cxn>
                </a:cxnLst>
                <a:rect l="0" t="0" r="r" b="b"/>
                <a:pathLst>
                  <a:path w="169" h="76">
                    <a:moveTo>
                      <a:pt x="167" y="74"/>
                    </a:moveTo>
                    <a:cubicBezTo>
                      <a:pt x="113" y="50"/>
                      <a:pt x="59" y="27"/>
                      <a:pt x="6" y="0"/>
                    </a:cubicBezTo>
                    <a:cubicBezTo>
                      <a:pt x="5" y="0"/>
                      <a:pt x="0" y="1"/>
                      <a:pt x="1" y="2"/>
                    </a:cubicBezTo>
                    <a:cubicBezTo>
                      <a:pt x="54" y="28"/>
                      <a:pt x="109" y="51"/>
                      <a:pt x="163" y="75"/>
                    </a:cubicBezTo>
                    <a:cubicBezTo>
                      <a:pt x="164" y="76"/>
                      <a:pt x="169" y="75"/>
                      <a:pt x="167" y="7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3" name="Freeform 281"/>
              <p:cNvSpPr>
                <a:spLocks/>
              </p:cNvSpPr>
              <p:nvPr/>
            </p:nvSpPr>
            <p:spPr bwMode="auto">
              <a:xfrm>
                <a:off x="4279901" y="1095375"/>
                <a:ext cx="38100" cy="41275"/>
              </a:xfrm>
              <a:custGeom>
                <a:avLst/>
                <a:gdLst>
                  <a:gd name="T0" fmla="*/ 3 w 10"/>
                  <a:gd name="T1" fmla="*/ 10 h 11"/>
                  <a:gd name="T2" fmla="*/ 1 w 10"/>
                  <a:gd name="T3" fmla="*/ 4 h 11"/>
                  <a:gd name="T4" fmla="*/ 7 w 10"/>
                  <a:gd name="T5" fmla="*/ 2 h 11"/>
                  <a:gd name="T6" fmla="*/ 9 w 10"/>
                  <a:gd name="T7" fmla="*/ 8 h 11"/>
                  <a:gd name="T8" fmla="*/ 3 w 10"/>
                  <a:gd name="T9" fmla="*/ 10 h 11"/>
                </a:gdLst>
                <a:ahLst/>
                <a:cxnLst>
                  <a:cxn ang="0">
                    <a:pos x="T0" y="T1"/>
                  </a:cxn>
                  <a:cxn ang="0">
                    <a:pos x="T2" y="T3"/>
                  </a:cxn>
                  <a:cxn ang="0">
                    <a:pos x="T4" y="T5"/>
                  </a:cxn>
                  <a:cxn ang="0">
                    <a:pos x="T6" y="T7"/>
                  </a:cxn>
                  <a:cxn ang="0">
                    <a:pos x="T8" y="T9"/>
                  </a:cxn>
                </a:cxnLst>
                <a:rect l="0" t="0" r="r" b="b"/>
                <a:pathLst>
                  <a:path w="10" h="11">
                    <a:moveTo>
                      <a:pt x="3" y="10"/>
                    </a:moveTo>
                    <a:cubicBezTo>
                      <a:pt x="1" y="9"/>
                      <a:pt x="0" y="6"/>
                      <a:pt x="1" y="4"/>
                    </a:cubicBezTo>
                    <a:cubicBezTo>
                      <a:pt x="2" y="1"/>
                      <a:pt x="5" y="0"/>
                      <a:pt x="7" y="2"/>
                    </a:cubicBezTo>
                    <a:cubicBezTo>
                      <a:pt x="10" y="3"/>
                      <a:pt x="10" y="6"/>
                      <a:pt x="9" y="8"/>
                    </a:cubicBezTo>
                    <a:cubicBezTo>
                      <a:pt x="8" y="10"/>
                      <a:pt x="5" y="11"/>
                      <a:pt x="3"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4" name="Freeform 282"/>
              <p:cNvSpPr>
                <a:spLocks/>
              </p:cNvSpPr>
              <p:nvPr/>
            </p:nvSpPr>
            <p:spPr bwMode="auto">
              <a:xfrm>
                <a:off x="4103688" y="1350963"/>
                <a:ext cx="157163" cy="120650"/>
              </a:xfrm>
              <a:custGeom>
                <a:avLst/>
                <a:gdLst>
                  <a:gd name="T0" fmla="*/ 5 w 42"/>
                  <a:gd name="T1" fmla="*/ 31 h 32"/>
                  <a:gd name="T2" fmla="*/ 39 w 42"/>
                  <a:gd name="T3" fmla="*/ 3 h 32"/>
                  <a:gd name="T4" fmla="*/ 38 w 42"/>
                  <a:gd name="T5" fmla="*/ 0 h 32"/>
                  <a:gd name="T6" fmla="*/ 0 w 42"/>
                  <a:gd name="T7" fmla="*/ 30 h 32"/>
                  <a:gd name="T8" fmla="*/ 5 w 42"/>
                  <a:gd name="T9" fmla="*/ 31 h 32"/>
                </a:gdLst>
                <a:ahLst/>
                <a:cxnLst>
                  <a:cxn ang="0">
                    <a:pos x="T0" y="T1"/>
                  </a:cxn>
                  <a:cxn ang="0">
                    <a:pos x="T2" y="T3"/>
                  </a:cxn>
                  <a:cxn ang="0">
                    <a:pos x="T4" y="T5"/>
                  </a:cxn>
                  <a:cxn ang="0">
                    <a:pos x="T6" y="T7"/>
                  </a:cxn>
                  <a:cxn ang="0">
                    <a:pos x="T8" y="T9"/>
                  </a:cxn>
                </a:cxnLst>
                <a:rect l="0" t="0" r="r" b="b"/>
                <a:pathLst>
                  <a:path w="42" h="32">
                    <a:moveTo>
                      <a:pt x="5" y="31"/>
                    </a:moveTo>
                    <a:cubicBezTo>
                      <a:pt x="9" y="14"/>
                      <a:pt x="21" y="2"/>
                      <a:pt x="39" y="3"/>
                    </a:cubicBezTo>
                    <a:cubicBezTo>
                      <a:pt x="42" y="3"/>
                      <a:pt x="40" y="1"/>
                      <a:pt x="38" y="0"/>
                    </a:cubicBezTo>
                    <a:cubicBezTo>
                      <a:pt x="18" y="0"/>
                      <a:pt x="4" y="11"/>
                      <a:pt x="0" y="30"/>
                    </a:cubicBezTo>
                    <a:cubicBezTo>
                      <a:pt x="0" y="31"/>
                      <a:pt x="4" y="32"/>
                      <a:pt x="5" y="3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5" name="Freeform 283"/>
              <p:cNvSpPr>
                <a:spLocks/>
              </p:cNvSpPr>
              <p:nvPr/>
            </p:nvSpPr>
            <p:spPr bwMode="auto">
              <a:xfrm>
                <a:off x="4129088" y="1309688"/>
                <a:ext cx="112713" cy="147638"/>
              </a:xfrm>
              <a:custGeom>
                <a:avLst/>
                <a:gdLst>
                  <a:gd name="T0" fmla="*/ 2 w 30"/>
                  <a:gd name="T1" fmla="*/ 1 h 39"/>
                  <a:gd name="T2" fmla="*/ 25 w 30"/>
                  <a:gd name="T3" fmla="*/ 39 h 39"/>
                  <a:gd name="T4" fmla="*/ 27 w 30"/>
                  <a:gd name="T5" fmla="*/ 37 h 39"/>
                  <a:gd name="T6" fmla="*/ 7 w 30"/>
                  <a:gd name="T7" fmla="*/ 2 h 39"/>
                  <a:gd name="T8" fmla="*/ 2 w 30"/>
                  <a:gd name="T9" fmla="*/ 1 h 39"/>
                </a:gdLst>
                <a:ahLst/>
                <a:cxnLst>
                  <a:cxn ang="0">
                    <a:pos x="T0" y="T1"/>
                  </a:cxn>
                  <a:cxn ang="0">
                    <a:pos x="T2" y="T3"/>
                  </a:cxn>
                  <a:cxn ang="0">
                    <a:pos x="T4" y="T5"/>
                  </a:cxn>
                  <a:cxn ang="0">
                    <a:pos x="T6" y="T7"/>
                  </a:cxn>
                  <a:cxn ang="0">
                    <a:pos x="T8" y="T9"/>
                  </a:cxn>
                </a:cxnLst>
                <a:rect l="0" t="0" r="r" b="b"/>
                <a:pathLst>
                  <a:path w="30" h="39">
                    <a:moveTo>
                      <a:pt x="2" y="1"/>
                    </a:moveTo>
                    <a:cubicBezTo>
                      <a:pt x="0" y="18"/>
                      <a:pt x="9" y="32"/>
                      <a:pt x="25" y="39"/>
                    </a:cubicBezTo>
                    <a:cubicBezTo>
                      <a:pt x="27" y="39"/>
                      <a:pt x="30" y="38"/>
                      <a:pt x="27" y="37"/>
                    </a:cubicBezTo>
                    <a:cubicBezTo>
                      <a:pt x="12" y="31"/>
                      <a:pt x="6" y="17"/>
                      <a:pt x="7" y="2"/>
                    </a:cubicBezTo>
                    <a:cubicBezTo>
                      <a:pt x="7"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6" name="Freeform 284"/>
              <p:cNvSpPr>
                <a:spLocks/>
              </p:cNvSpPr>
              <p:nvPr/>
            </p:nvSpPr>
            <p:spPr bwMode="auto">
              <a:xfrm>
                <a:off x="4065588" y="1381125"/>
                <a:ext cx="195263" cy="26988"/>
              </a:xfrm>
              <a:custGeom>
                <a:avLst/>
                <a:gdLst>
                  <a:gd name="T0" fmla="*/ 6 w 52"/>
                  <a:gd name="T1" fmla="*/ 7 h 7"/>
                  <a:gd name="T2" fmla="*/ 46 w 52"/>
                  <a:gd name="T3" fmla="*/ 6 h 7"/>
                  <a:gd name="T4" fmla="*/ 49 w 52"/>
                  <a:gd name="T5" fmla="*/ 4 h 7"/>
                  <a:gd name="T6" fmla="*/ 3 w 52"/>
                  <a:gd name="T7" fmla="*/ 5 h 7"/>
                  <a:gd name="T8" fmla="*/ 6 w 52"/>
                  <a:gd name="T9" fmla="*/ 7 h 7"/>
                </a:gdLst>
                <a:ahLst/>
                <a:cxnLst>
                  <a:cxn ang="0">
                    <a:pos x="T0" y="T1"/>
                  </a:cxn>
                  <a:cxn ang="0">
                    <a:pos x="T2" y="T3"/>
                  </a:cxn>
                  <a:cxn ang="0">
                    <a:pos x="T4" y="T5"/>
                  </a:cxn>
                  <a:cxn ang="0">
                    <a:pos x="T6" y="T7"/>
                  </a:cxn>
                  <a:cxn ang="0">
                    <a:pos x="T8" y="T9"/>
                  </a:cxn>
                </a:cxnLst>
                <a:rect l="0" t="0" r="r" b="b"/>
                <a:pathLst>
                  <a:path w="52" h="7">
                    <a:moveTo>
                      <a:pt x="6" y="7"/>
                    </a:moveTo>
                    <a:cubicBezTo>
                      <a:pt x="18" y="2"/>
                      <a:pt x="34" y="2"/>
                      <a:pt x="46" y="6"/>
                    </a:cubicBezTo>
                    <a:cubicBezTo>
                      <a:pt x="47" y="6"/>
                      <a:pt x="52" y="5"/>
                      <a:pt x="49" y="4"/>
                    </a:cubicBezTo>
                    <a:cubicBezTo>
                      <a:pt x="35" y="0"/>
                      <a:pt x="17" y="0"/>
                      <a:pt x="3" y="5"/>
                    </a:cubicBezTo>
                    <a:cubicBezTo>
                      <a:pt x="0" y="7"/>
                      <a:pt x="5" y="7"/>
                      <a:pt x="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7" name="Freeform 285"/>
              <p:cNvSpPr>
                <a:spLocks/>
              </p:cNvSpPr>
              <p:nvPr/>
            </p:nvSpPr>
            <p:spPr bwMode="auto">
              <a:xfrm>
                <a:off x="4137026" y="1314450"/>
                <a:ext cx="74613" cy="165100"/>
              </a:xfrm>
              <a:custGeom>
                <a:avLst/>
                <a:gdLst>
                  <a:gd name="T0" fmla="*/ 14 w 20"/>
                  <a:gd name="T1" fmla="*/ 1 h 44"/>
                  <a:gd name="T2" fmla="*/ 6 w 20"/>
                  <a:gd name="T3" fmla="*/ 43 h 44"/>
                  <a:gd name="T4" fmla="*/ 11 w 20"/>
                  <a:gd name="T5" fmla="*/ 42 h 44"/>
                  <a:gd name="T6" fmla="*/ 19 w 20"/>
                  <a:gd name="T7" fmla="*/ 2 h 44"/>
                  <a:gd name="T8" fmla="*/ 14 w 20"/>
                  <a:gd name="T9" fmla="*/ 1 h 44"/>
                </a:gdLst>
                <a:ahLst/>
                <a:cxnLst>
                  <a:cxn ang="0">
                    <a:pos x="T0" y="T1"/>
                  </a:cxn>
                  <a:cxn ang="0">
                    <a:pos x="T2" y="T3"/>
                  </a:cxn>
                  <a:cxn ang="0">
                    <a:pos x="T4" y="T5"/>
                  </a:cxn>
                  <a:cxn ang="0">
                    <a:pos x="T6" y="T7"/>
                  </a:cxn>
                  <a:cxn ang="0">
                    <a:pos x="T8" y="T9"/>
                  </a:cxn>
                </a:cxnLst>
                <a:rect l="0" t="0" r="r" b="b"/>
                <a:pathLst>
                  <a:path w="20" h="44">
                    <a:moveTo>
                      <a:pt x="14" y="1"/>
                    </a:moveTo>
                    <a:cubicBezTo>
                      <a:pt x="4" y="13"/>
                      <a:pt x="0" y="28"/>
                      <a:pt x="6" y="43"/>
                    </a:cubicBezTo>
                    <a:cubicBezTo>
                      <a:pt x="7" y="44"/>
                      <a:pt x="12" y="43"/>
                      <a:pt x="11" y="42"/>
                    </a:cubicBezTo>
                    <a:cubicBezTo>
                      <a:pt x="5" y="28"/>
                      <a:pt x="9" y="13"/>
                      <a:pt x="19" y="2"/>
                    </a:cubicBezTo>
                    <a:cubicBezTo>
                      <a:pt x="20" y="1"/>
                      <a:pt x="16" y="0"/>
                      <a:pt x="1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8" name="Freeform 286"/>
              <p:cNvSpPr>
                <a:spLocks/>
              </p:cNvSpPr>
              <p:nvPr/>
            </p:nvSpPr>
            <p:spPr bwMode="auto">
              <a:xfrm>
                <a:off x="3586163" y="831850"/>
                <a:ext cx="576263" cy="557213"/>
              </a:xfrm>
              <a:custGeom>
                <a:avLst/>
                <a:gdLst>
                  <a:gd name="T0" fmla="*/ 152 w 153"/>
                  <a:gd name="T1" fmla="*/ 146 h 148"/>
                  <a:gd name="T2" fmla="*/ 6 w 153"/>
                  <a:gd name="T3" fmla="*/ 1 h 148"/>
                  <a:gd name="T4" fmla="*/ 1 w 153"/>
                  <a:gd name="T5" fmla="*/ 2 h 148"/>
                  <a:gd name="T6" fmla="*/ 148 w 153"/>
                  <a:gd name="T7" fmla="*/ 147 h 148"/>
                  <a:gd name="T8" fmla="*/ 152 w 153"/>
                  <a:gd name="T9" fmla="*/ 146 h 148"/>
                </a:gdLst>
                <a:ahLst/>
                <a:cxnLst>
                  <a:cxn ang="0">
                    <a:pos x="T0" y="T1"/>
                  </a:cxn>
                  <a:cxn ang="0">
                    <a:pos x="T2" y="T3"/>
                  </a:cxn>
                  <a:cxn ang="0">
                    <a:pos x="T4" y="T5"/>
                  </a:cxn>
                  <a:cxn ang="0">
                    <a:pos x="T6" y="T7"/>
                  </a:cxn>
                  <a:cxn ang="0">
                    <a:pos x="T8" y="T9"/>
                  </a:cxn>
                </a:cxnLst>
                <a:rect l="0" t="0" r="r" b="b"/>
                <a:pathLst>
                  <a:path w="153" h="148">
                    <a:moveTo>
                      <a:pt x="152" y="146"/>
                    </a:moveTo>
                    <a:cubicBezTo>
                      <a:pt x="104" y="97"/>
                      <a:pt x="52" y="51"/>
                      <a:pt x="6" y="1"/>
                    </a:cubicBezTo>
                    <a:cubicBezTo>
                      <a:pt x="5" y="0"/>
                      <a:pt x="0" y="1"/>
                      <a:pt x="1" y="2"/>
                    </a:cubicBezTo>
                    <a:cubicBezTo>
                      <a:pt x="47" y="52"/>
                      <a:pt x="99" y="98"/>
                      <a:pt x="148" y="147"/>
                    </a:cubicBezTo>
                    <a:cubicBezTo>
                      <a:pt x="149" y="148"/>
                      <a:pt x="153" y="147"/>
                      <a:pt x="152" y="1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9" name="Freeform 287"/>
              <p:cNvSpPr>
                <a:spLocks/>
              </p:cNvSpPr>
              <p:nvPr/>
            </p:nvSpPr>
            <p:spPr bwMode="auto">
              <a:xfrm>
                <a:off x="4140201" y="1373188"/>
                <a:ext cx="41275" cy="38100"/>
              </a:xfrm>
              <a:custGeom>
                <a:avLst/>
                <a:gdLst>
                  <a:gd name="T0" fmla="*/ 2 w 11"/>
                  <a:gd name="T1" fmla="*/ 8 h 10"/>
                  <a:gd name="T2" fmla="*/ 2 w 11"/>
                  <a:gd name="T3" fmla="*/ 2 h 10"/>
                  <a:gd name="T4" fmla="*/ 9 w 11"/>
                  <a:gd name="T5" fmla="*/ 2 h 10"/>
                  <a:gd name="T6" fmla="*/ 9 w 11"/>
                  <a:gd name="T7" fmla="*/ 9 h 10"/>
                  <a:gd name="T8" fmla="*/ 2 w 11"/>
                  <a:gd name="T9" fmla="*/ 8 h 10"/>
                </a:gdLst>
                <a:ahLst/>
                <a:cxnLst>
                  <a:cxn ang="0">
                    <a:pos x="T0" y="T1"/>
                  </a:cxn>
                  <a:cxn ang="0">
                    <a:pos x="T2" y="T3"/>
                  </a:cxn>
                  <a:cxn ang="0">
                    <a:pos x="T4" y="T5"/>
                  </a:cxn>
                  <a:cxn ang="0">
                    <a:pos x="T6" y="T7"/>
                  </a:cxn>
                  <a:cxn ang="0">
                    <a:pos x="T8" y="T9"/>
                  </a:cxn>
                </a:cxnLst>
                <a:rect l="0" t="0" r="r" b="b"/>
                <a:pathLst>
                  <a:path w="11" h="10">
                    <a:moveTo>
                      <a:pt x="2" y="8"/>
                    </a:moveTo>
                    <a:cubicBezTo>
                      <a:pt x="0" y="6"/>
                      <a:pt x="0" y="3"/>
                      <a:pt x="2" y="2"/>
                    </a:cubicBezTo>
                    <a:cubicBezTo>
                      <a:pt x="4" y="0"/>
                      <a:pt x="7" y="0"/>
                      <a:pt x="9" y="2"/>
                    </a:cubicBezTo>
                    <a:cubicBezTo>
                      <a:pt x="11" y="4"/>
                      <a:pt x="11" y="7"/>
                      <a:pt x="9" y="9"/>
                    </a:cubicBezTo>
                    <a:cubicBezTo>
                      <a:pt x="7" y="10"/>
                      <a:pt x="4" y="10"/>
                      <a:pt x="2"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0" name="Freeform 288"/>
              <p:cNvSpPr>
                <a:spLocks/>
              </p:cNvSpPr>
              <p:nvPr/>
            </p:nvSpPr>
            <p:spPr bwMode="auto">
              <a:xfrm>
                <a:off x="2930526" y="1381125"/>
                <a:ext cx="139700" cy="136525"/>
              </a:xfrm>
              <a:custGeom>
                <a:avLst/>
                <a:gdLst>
                  <a:gd name="T0" fmla="*/ 3 w 37"/>
                  <a:gd name="T1" fmla="*/ 3 h 36"/>
                  <a:gd name="T2" fmla="*/ 32 w 37"/>
                  <a:gd name="T3" fmla="*/ 34 h 36"/>
                  <a:gd name="T4" fmla="*/ 37 w 37"/>
                  <a:gd name="T5" fmla="*/ 35 h 36"/>
                  <a:gd name="T6" fmla="*/ 3 w 37"/>
                  <a:gd name="T7" fmla="*/ 1 h 36"/>
                  <a:gd name="T8" fmla="*/ 3 w 37"/>
                  <a:gd name="T9" fmla="*/ 3 h 36"/>
                </a:gdLst>
                <a:ahLst/>
                <a:cxnLst>
                  <a:cxn ang="0">
                    <a:pos x="T0" y="T1"/>
                  </a:cxn>
                  <a:cxn ang="0">
                    <a:pos x="T2" y="T3"/>
                  </a:cxn>
                  <a:cxn ang="0">
                    <a:pos x="T4" y="T5"/>
                  </a:cxn>
                  <a:cxn ang="0">
                    <a:pos x="T6" y="T7"/>
                  </a:cxn>
                  <a:cxn ang="0">
                    <a:pos x="T8" y="T9"/>
                  </a:cxn>
                </a:cxnLst>
                <a:rect l="0" t="0" r="r" b="b"/>
                <a:pathLst>
                  <a:path w="37" h="36">
                    <a:moveTo>
                      <a:pt x="3" y="3"/>
                    </a:moveTo>
                    <a:cubicBezTo>
                      <a:pt x="19" y="5"/>
                      <a:pt x="31" y="17"/>
                      <a:pt x="32" y="34"/>
                    </a:cubicBezTo>
                    <a:cubicBezTo>
                      <a:pt x="32" y="36"/>
                      <a:pt x="37" y="36"/>
                      <a:pt x="37" y="35"/>
                    </a:cubicBezTo>
                    <a:cubicBezTo>
                      <a:pt x="36" y="15"/>
                      <a:pt x="22" y="3"/>
                      <a:pt x="3" y="1"/>
                    </a:cubicBezTo>
                    <a:cubicBezTo>
                      <a:pt x="0" y="0"/>
                      <a:pt x="0" y="2"/>
                      <a:pt x="3"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1" name="Freeform 289"/>
              <p:cNvSpPr>
                <a:spLocks/>
              </p:cNvSpPr>
              <p:nvPr/>
            </p:nvSpPr>
            <p:spPr bwMode="auto">
              <a:xfrm>
                <a:off x="2952751" y="1403350"/>
                <a:ext cx="158750" cy="106363"/>
              </a:xfrm>
              <a:custGeom>
                <a:avLst/>
                <a:gdLst>
                  <a:gd name="T0" fmla="*/ 36 w 42"/>
                  <a:gd name="T1" fmla="*/ 0 h 28"/>
                  <a:gd name="T2" fmla="*/ 1 w 42"/>
                  <a:gd name="T3" fmla="*/ 25 h 28"/>
                  <a:gd name="T4" fmla="*/ 6 w 42"/>
                  <a:gd name="T5" fmla="*/ 26 h 28"/>
                  <a:gd name="T6" fmla="*/ 38 w 42"/>
                  <a:gd name="T7" fmla="*/ 2 h 28"/>
                  <a:gd name="T8" fmla="*/ 36 w 42"/>
                  <a:gd name="T9" fmla="*/ 0 h 28"/>
                </a:gdLst>
                <a:ahLst/>
                <a:cxnLst>
                  <a:cxn ang="0">
                    <a:pos x="T0" y="T1"/>
                  </a:cxn>
                  <a:cxn ang="0">
                    <a:pos x="T2" y="T3"/>
                  </a:cxn>
                  <a:cxn ang="0">
                    <a:pos x="T4" y="T5"/>
                  </a:cxn>
                  <a:cxn ang="0">
                    <a:pos x="T6" y="T7"/>
                  </a:cxn>
                  <a:cxn ang="0">
                    <a:pos x="T8" y="T9"/>
                  </a:cxn>
                </a:cxnLst>
                <a:rect l="0" t="0" r="r" b="b"/>
                <a:pathLst>
                  <a:path w="42" h="28">
                    <a:moveTo>
                      <a:pt x="36" y="0"/>
                    </a:moveTo>
                    <a:cubicBezTo>
                      <a:pt x="19" y="0"/>
                      <a:pt x="6" y="9"/>
                      <a:pt x="1" y="25"/>
                    </a:cubicBezTo>
                    <a:cubicBezTo>
                      <a:pt x="0" y="26"/>
                      <a:pt x="5" y="28"/>
                      <a:pt x="6" y="26"/>
                    </a:cubicBezTo>
                    <a:cubicBezTo>
                      <a:pt x="10" y="11"/>
                      <a:pt x="23" y="2"/>
                      <a:pt x="38" y="2"/>
                    </a:cubicBezTo>
                    <a:cubicBezTo>
                      <a:pt x="42" y="2"/>
                      <a:pt x="38" y="0"/>
                      <a:pt x="3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2" name="Freeform 290"/>
              <p:cNvSpPr>
                <a:spLocks/>
              </p:cNvSpPr>
              <p:nvPr/>
            </p:nvSpPr>
            <p:spPr bwMode="auto">
              <a:xfrm>
                <a:off x="2987676" y="1347788"/>
                <a:ext cx="49213" cy="173038"/>
              </a:xfrm>
              <a:custGeom>
                <a:avLst/>
                <a:gdLst>
                  <a:gd name="T0" fmla="*/ 1 w 13"/>
                  <a:gd name="T1" fmla="*/ 2 h 46"/>
                  <a:gd name="T2" fmla="*/ 6 w 13"/>
                  <a:gd name="T3" fmla="*/ 45 h 46"/>
                  <a:gd name="T4" fmla="*/ 11 w 13"/>
                  <a:gd name="T5" fmla="*/ 44 h 46"/>
                  <a:gd name="T6" fmla="*/ 6 w 13"/>
                  <a:gd name="T7" fmla="*/ 1 h 46"/>
                  <a:gd name="T8" fmla="*/ 1 w 13"/>
                  <a:gd name="T9" fmla="*/ 2 h 46"/>
                </a:gdLst>
                <a:ahLst/>
                <a:cxnLst>
                  <a:cxn ang="0">
                    <a:pos x="T0" y="T1"/>
                  </a:cxn>
                  <a:cxn ang="0">
                    <a:pos x="T2" y="T3"/>
                  </a:cxn>
                  <a:cxn ang="0">
                    <a:pos x="T4" y="T5"/>
                  </a:cxn>
                  <a:cxn ang="0">
                    <a:pos x="T6" y="T7"/>
                  </a:cxn>
                  <a:cxn ang="0">
                    <a:pos x="T8" y="T9"/>
                  </a:cxn>
                </a:cxnLst>
                <a:rect l="0" t="0" r="r" b="b"/>
                <a:pathLst>
                  <a:path w="13" h="46">
                    <a:moveTo>
                      <a:pt x="1" y="2"/>
                    </a:moveTo>
                    <a:cubicBezTo>
                      <a:pt x="7" y="14"/>
                      <a:pt x="8" y="31"/>
                      <a:pt x="6" y="45"/>
                    </a:cubicBezTo>
                    <a:cubicBezTo>
                      <a:pt x="6" y="46"/>
                      <a:pt x="10" y="46"/>
                      <a:pt x="11" y="44"/>
                    </a:cubicBezTo>
                    <a:cubicBezTo>
                      <a:pt x="13" y="30"/>
                      <a:pt x="12" y="14"/>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3" name="Freeform 291"/>
              <p:cNvSpPr>
                <a:spLocks/>
              </p:cNvSpPr>
              <p:nvPr/>
            </p:nvSpPr>
            <p:spPr bwMode="auto">
              <a:xfrm>
                <a:off x="2927351" y="1411288"/>
                <a:ext cx="180975" cy="57150"/>
              </a:xfrm>
              <a:custGeom>
                <a:avLst/>
                <a:gdLst>
                  <a:gd name="T0" fmla="*/ 47 w 48"/>
                  <a:gd name="T1" fmla="*/ 13 h 15"/>
                  <a:gd name="T2" fmla="*/ 1 w 48"/>
                  <a:gd name="T3" fmla="*/ 9 h 15"/>
                  <a:gd name="T4" fmla="*/ 5 w 48"/>
                  <a:gd name="T5" fmla="*/ 10 h 15"/>
                  <a:gd name="T6" fmla="*/ 43 w 48"/>
                  <a:gd name="T7" fmla="*/ 14 h 15"/>
                  <a:gd name="T8" fmla="*/ 47 w 48"/>
                  <a:gd name="T9" fmla="*/ 13 h 15"/>
                </a:gdLst>
                <a:ahLst/>
                <a:cxnLst>
                  <a:cxn ang="0">
                    <a:pos x="T0" y="T1"/>
                  </a:cxn>
                  <a:cxn ang="0">
                    <a:pos x="T2" y="T3"/>
                  </a:cxn>
                  <a:cxn ang="0">
                    <a:pos x="T4" y="T5"/>
                  </a:cxn>
                  <a:cxn ang="0">
                    <a:pos x="T6" y="T7"/>
                  </a:cxn>
                  <a:cxn ang="0">
                    <a:pos x="T8" y="T9"/>
                  </a:cxn>
                </a:cxnLst>
                <a:rect l="0" t="0" r="r" b="b"/>
                <a:pathLst>
                  <a:path w="48" h="15">
                    <a:moveTo>
                      <a:pt x="47" y="13"/>
                    </a:moveTo>
                    <a:cubicBezTo>
                      <a:pt x="33" y="3"/>
                      <a:pt x="16" y="0"/>
                      <a:pt x="1" y="9"/>
                    </a:cubicBezTo>
                    <a:cubicBezTo>
                      <a:pt x="0" y="10"/>
                      <a:pt x="4" y="10"/>
                      <a:pt x="5" y="10"/>
                    </a:cubicBezTo>
                    <a:cubicBezTo>
                      <a:pt x="18" y="2"/>
                      <a:pt x="32" y="6"/>
                      <a:pt x="43" y="14"/>
                    </a:cubicBezTo>
                    <a:cubicBezTo>
                      <a:pt x="44" y="15"/>
                      <a:pt x="48" y="14"/>
                      <a:pt x="47" y="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4" name="Freeform 292"/>
              <p:cNvSpPr>
                <a:spLocks/>
              </p:cNvSpPr>
              <p:nvPr/>
            </p:nvSpPr>
            <p:spPr bwMode="auto">
              <a:xfrm>
                <a:off x="3013076" y="790575"/>
                <a:ext cx="561975" cy="631825"/>
              </a:xfrm>
              <a:custGeom>
                <a:avLst/>
                <a:gdLst>
                  <a:gd name="T0" fmla="*/ 6 w 149"/>
                  <a:gd name="T1" fmla="*/ 167 h 168"/>
                  <a:gd name="T2" fmla="*/ 148 w 149"/>
                  <a:gd name="T3" fmla="*/ 1 h 168"/>
                  <a:gd name="T4" fmla="*/ 143 w 149"/>
                  <a:gd name="T5" fmla="*/ 1 h 168"/>
                  <a:gd name="T6" fmla="*/ 1 w 149"/>
                  <a:gd name="T7" fmla="*/ 167 h 168"/>
                  <a:gd name="T8" fmla="*/ 6 w 149"/>
                  <a:gd name="T9" fmla="*/ 167 h 168"/>
                </a:gdLst>
                <a:ahLst/>
                <a:cxnLst>
                  <a:cxn ang="0">
                    <a:pos x="T0" y="T1"/>
                  </a:cxn>
                  <a:cxn ang="0">
                    <a:pos x="T2" y="T3"/>
                  </a:cxn>
                  <a:cxn ang="0">
                    <a:pos x="T4" y="T5"/>
                  </a:cxn>
                  <a:cxn ang="0">
                    <a:pos x="T6" y="T7"/>
                  </a:cxn>
                  <a:cxn ang="0">
                    <a:pos x="T8" y="T9"/>
                  </a:cxn>
                </a:cxnLst>
                <a:rect l="0" t="0" r="r" b="b"/>
                <a:pathLst>
                  <a:path w="149" h="168">
                    <a:moveTo>
                      <a:pt x="6" y="167"/>
                    </a:moveTo>
                    <a:cubicBezTo>
                      <a:pt x="52" y="111"/>
                      <a:pt x="99" y="55"/>
                      <a:pt x="148" y="1"/>
                    </a:cubicBezTo>
                    <a:cubicBezTo>
                      <a:pt x="149" y="0"/>
                      <a:pt x="144" y="0"/>
                      <a:pt x="143" y="1"/>
                    </a:cubicBezTo>
                    <a:cubicBezTo>
                      <a:pt x="94" y="55"/>
                      <a:pt x="47" y="111"/>
                      <a:pt x="1" y="167"/>
                    </a:cubicBezTo>
                    <a:cubicBezTo>
                      <a:pt x="0" y="168"/>
                      <a:pt x="5" y="168"/>
                      <a:pt x="6" y="16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5" name="Freeform 293"/>
              <p:cNvSpPr>
                <a:spLocks/>
              </p:cNvSpPr>
              <p:nvPr/>
            </p:nvSpPr>
            <p:spPr bwMode="auto">
              <a:xfrm>
                <a:off x="2998788" y="1411288"/>
                <a:ext cx="38100" cy="38100"/>
              </a:xfrm>
              <a:custGeom>
                <a:avLst/>
                <a:gdLst>
                  <a:gd name="T0" fmla="*/ 2 w 10"/>
                  <a:gd name="T1" fmla="*/ 2 h 10"/>
                  <a:gd name="T2" fmla="*/ 8 w 10"/>
                  <a:gd name="T3" fmla="*/ 1 h 10"/>
                  <a:gd name="T4" fmla="*/ 9 w 10"/>
                  <a:gd name="T5" fmla="*/ 8 h 10"/>
                  <a:gd name="T6" fmla="*/ 2 w 10"/>
                  <a:gd name="T7" fmla="*/ 8 h 10"/>
                  <a:gd name="T8" fmla="*/ 2 w 10"/>
                  <a:gd name="T9" fmla="*/ 2 h 10"/>
                </a:gdLst>
                <a:ahLst/>
                <a:cxnLst>
                  <a:cxn ang="0">
                    <a:pos x="T0" y="T1"/>
                  </a:cxn>
                  <a:cxn ang="0">
                    <a:pos x="T2" y="T3"/>
                  </a:cxn>
                  <a:cxn ang="0">
                    <a:pos x="T4" y="T5"/>
                  </a:cxn>
                  <a:cxn ang="0">
                    <a:pos x="T6" y="T7"/>
                  </a:cxn>
                  <a:cxn ang="0">
                    <a:pos x="T8" y="T9"/>
                  </a:cxn>
                </a:cxnLst>
                <a:rect l="0" t="0" r="r" b="b"/>
                <a:pathLst>
                  <a:path w="10" h="10">
                    <a:moveTo>
                      <a:pt x="2" y="2"/>
                    </a:moveTo>
                    <a:cubicBezTo>
                      <a:pt x="3" y="0"/>
                      <a:pt x="6" y="0"/>
                      <a:pt x="8" y="1"/>
                    </a:cubicBezTo>
                    <a:cubicBezTo>
                      <a:pt x="10" y="3"/>
                      <a:pt x="10" y="6"/>
                      <a:pt x="9" y="8"/>
                    </a:cubicBezTo>
                    <a:cubicBezTo>
                      <a:pt x="7" y="10"/>
                      <a:pt x="4" y="10"/>
                      <a:pt x="2" y="8"/>
                    </a:cubicBezTo>
                    <a:cubicBezTo>
                      <a:pt x="0" y="7"/>
                      <a:pt x="0" y="4"/>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6" name="Freeform 294"/>
              <p:cNvSpPr>
                <a:spLocks/>
              </p:cNvSpPr>
              <p:nvPr/>
            </p:nvSpPr>
            <p:spPr bwMode="auto">
              <a:xfrm>
                <a:off x="2878138" y="1035050"/>
                <a:ext cx="112713" cy="173038"/>
              </a:xfrm>
              <a:custGeom>
                <a:avLst/>
                <a:gdLst>
                  <a:gd name="T0" fmla="*/ 2 w 30"/>
                  <a:gd name="T1" fmla="*/ 2 h 46"/>
                  <a:gd name="T2" fmla="*/ 19 w 30"/>
                  <a:gd name="T3" fmla="*/ 44 h 46"/>
                  <a:gd name="T4" fmla="*/ 24 w 30"/>
                  <a:gd name="T5" fmla="*/ 44 h 46"/>
                  <a:gd name="T6" fmla="*/ 6 w 30"/>
                  <a:gd name="T7" fmla="*/ 1 h 46"/>
                  <a:gd name="T8" fmla="*/ 2 w 30"/>
                  <a:gd name="T9" fmla="*/ 2 h 46"/>
                </a:gdLst>
                <a:ahLst/>
                <a:cxnLst>
                  <a:cxn ang="0">
                    <a:pos x="T0" y="T1"/>
                  </a:cxn>
                  <a:cxn ang="0">
                    <a:pos x="T2" y="T3"/>
                  </a:cxn>
                  <a:cxn ang="0">
                    <a:pos x="T4" y="T5"/>
                  </a:cxn>
                  <a:cxn ang="0">
                    <a:pos x="T6" y="T7"/>
                  </a:cxn>
                  <a:cxn ang="0">
                    <a:pos x="T8" y="T9"/>
                  </a:cxn>
                </a:cxnLst>
                <a:rect l="0" t="0" r="r" b="b"/>
                <a:pathLst>
                  <a:path w="30" h="46">
                    <a:moveTo>
                      <a:pt x="2" y="2"/>
                    </a:moveTo>
                    <a:cubicBezTo>
                      <a:pt x="18" y="11"/>
                      <a:pt x="25" y="26"/>
                      <a:pt x="19" y="44"/>
                    </a:cubicBezTo>
                    <a:cubicBezTo>
                      <a:pt x="18" y="45"/>
                      <a:pt x="23" y="46"/>
                      <a:pt x="24" y="44"/>
                    </a:cubicBezTo>
                    <a:cubicBezTo>
                      <a:pt x="30" y="26"/>
                      <a:pt x="22" y="10"/>
                      <a:pt x="6" y="1"/>
                    </a:cubicBezTo>
                    <a:cubicBezTo>
                      <a:pt x="5" y="0"/>
                      <a:pt x="0" y="0"/>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7" name="Freeform 295"/>
              <p:cNvSpPr>
                <a:spLocks/>
              </p:cNvSpPr>
              <p:nvPr/>
            </p:nvSpPr>
            <p:spPr bwMode="auto">
              <a:xfrm>
                <a:off x="2859088" y="1092200"/>
                <a:ext cx="184150" cy="66675"/>
              </a:xfrm>
              <a:custGeom>
                <a:avLst/>
                <a:gdLst>
                  <a:gd name="T0" fmla="*/ 46 w 49"/>
                  <a:gd name="T1" fmla="*/ 6 h 18"/>
                  <a:gd name="T2" fmla="*/ 1 w 49"/>
                  <a:gd name="T3" fmla="*/ 16 h 18"/>
                  <a:gd name="T4" fmla="*/ 6 w 49"/>
                  <a:gd name="T5" fmla="*/ 17 h 18"/>
                  <a:gd name="T6" fmla="*/ 44 w 49"/>
                  <a:gd name="T7" fmla="*/ 8 h 18"/>
                  <a:gd name="T8" fmla="*/ 46 w 49"/>
                  <a:gd name="T9" fmla="*/ 6 h 18"/>
                </a:gdLst>
                <a:ahLst/>
                <a:cxnLst>
                  <a:cxn ang="0">
                    <a:pos x="T0" y="T1"/>
                  </a:cxn>
                  <a:cxn ang="0">
                    <a:pos x="T2" y="T3"/>
                  </a:cxn>
                  <a:cxn ang="0">
                    <a:pos x="T4" y="T5"/>
                  </a:cxn>
                  <a:cxn ang="0">
                    <a:pos x="T6" y="T7"/>
                  </a:cxn>
                  <a:cxn ang="0">
                    <a:pos x="T8" y="T9"/>
                  </a:cxn>
                </a:cxnLst>
                <a:rect l="0" t="0" r="r" b="b"/>
                <a:pathLst>
                  <a:path w="49" h="18">
                    <a:moveTo>
                      <a:pt x="46" y="6"/>
                    </a:moveTo>
                    <a:cubicBezTo>
                      <a:pt x="29" y="0"/>
                      <a:pt x="13" y="2"/>
                      <a:pt x="1" y="16"/>
                    </a:cubicBezTo>
                    <a:cubicBezTo>
                      <a:pt x="0" y="17"/>
                      <a:pt x="5" y="18"/>
                      <a:pt x="6" y="17"/>
                    </a:cubicBezTo>
                    <a:cubicBezTo>
                      <a:pt x="16" y="6"/>
                      <a:pt x="29" y="2"/>
                      <a:pt x="44" y="8"/>
                    </a:cubicBezTo>
                    <a:cubicBezTo>
                      <a:pt x="46" y="8"/>
                      <a:pt x="49" y="7"/>
                      <a:pt x="4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8" name="Freeform 296"/>
              <p:cNvSpPr>
                <a:spLocks/>
              </p:cNvSpPr>
              <p:nvPr/>
            </p:nvSpPr>
            <p:spPr bwMode="auto">
              <a:xfrm>
                <a:off x="2905126" y="1023938"/>
                <a:ext cx="71438" cy="165100"/>
              </a:xfrm>
              <a:custGeom>
                <a:avLst/>
                <a:gdLst>
                  <a:gd name="T0" fmla="*/ 12 w 19"/>
                  <a:gd name="T1" fmla="*/ 2 h 44"/>
                  <a:gd name="T2" fmla="*/ 1 w 19"/>
                  <a:gd name="T3" fmla="*/ 43 h 44"/>
                  <a:gd name="T4" fmla="*/ 6 w 19"/>
                  <a:gd name="T5" fmla="*/ 43 h 44"/>
                  <a:gd name="T6" fmla="*/ 17 w 19"/>
                  <a:gd name="T7" fmla="*/ 2 h 44"/>
                  <a:gd name="T8" fmla="*/ 12 w 19"/>
                  <a:gd name="T9" fmla="*/ 2 h 44"/>
                </a:gdLst>
                <a:ahLst/>
                <a:cxnLst>
                  <a:cxn ang="0">
                    <a:pos x="T0" y="T1"/>
                  </a:cxn>
                  <a:cxn ang="0">
                    <a:pos x="T2" y="T3"/>
                  </a:cxn>
                  <a:cxn ang="0">
                    <a:pos x="T4" y="T5"/>
                  </a:cxn>
                  <a:cxn ang="0">
                    <a:pos x="T6" y="T7"/>
                  </a:cxn>
                  <a:cxn ang="0">
                    <a:pos x="T8" y="T9"/>
                  </a:cxn>
                </a:cxnLst>
                <a:rect l="0" t="0" r="r" b="b"/>
                <a:pathLst>
                  <a:path w="19" h="44">
                    <a:moveTo>
                      <a:pt x="12" y="2"/>
                    </a:moveTo>
                    <a:cubicBezTo>
                      <a:pt x="14" y="16"/>
                      <a:pt x="8" y="32"/>
                      <a:pt x="1" y="43"/>
                    </a:cubicBezTo>
                    <a:cubicBezTo>
                      <a:pt x="0" y="44"/>
                      <a:pt x="5" y="44"/>
                      <a:pt x="6" y="43"/>
                    </a:cubicBezTo>
                    <a:cubicBezTo>
                      <a:pt x="13" y="32"/>
                      <a:pt x="19" y="16"/>
                      <a:pt x="17" y="2"/>
                    </a:cubicBezTo>
                    <a:cubicBezTo>
                      <a:pt x="17" y="0"/>
                      <a:pt x="12" y="1"/>
                      <a:pt x="1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9" name="Freeform 297"/>
              <p:cNvSpPr>
                <a:spLocks/>
              </p:cNvSpPr>
              <p:nvPr/>
            </p:nvSpPr>
            <p:spPr bwMode="auto">
              <a:xfrm>
                <a:off x="2855913" y="1079500"/>
                <a:ext cx="165100" cy="95250"/>
              </a:xfrm>
              <a:custGeom>
                <a:avLst/>
                <a:gdLst>
                  <a:gd name="T0" fmla="*/ 43 w 44"/>
                  <a:gd name="T1" fmla="*/ 23 h 25"/>
                  <a:gd name="T2" fmla="*/ 3 w 44"/>
                  <a:gd name="T3" fmla="*/ 3 h 25"/>
                  <a:gd name="T4" fmla="*/ 5 w 44"/>
                  <a:gd name="T5" fmla="*/ 5 h 25"/>
                  <a:gd name="T6" fmla="*/ 38 w 44"/>
                  <a:gd name="T7" fmla="*/ 24 h 25"/>
                  <a:gd name="T8" fmla="*/ 43 w 44"/>
                  <a:gd name="T9" fmla="*/ 23 h 25"/>
                </a:gdLst>
                <a:ahLst/>
                <a:cxnLst>
                  <a:cxn ang="0">
                    <a:pos x="T0" y="T1"/>
                  </a:cxn>
                  <a:cxn ang="0">
                    <a:pos x="T2" y="T3"/>
                  </a:cxn>
                  <a:cxn ang="0">
                    <a:pos x="T4" y="T5"/>
                  </a:cxn>
                  <a:cxn ang="0">
                    <a:pos x="T6" y="T7"/>
                  </a:cxn>
                  <a:cxn ang="0">
                    <a:pos x="T8" y="T9"/>
                  </a:cxn>
                </a:cxnLst>
                <a:rect l="0" t="0" r="r" b="b"/>
                <a:pathLst>
                  <a:path w="44" h="25">
                    <a:moveTo>
                      <a:pt x="43" y="23"/>
                    </a:moveTo>
                    <a:cubicBezTo>
                      <a:pt x="35" y="8"/>
                      <a:pt x="20" y="0"/>
                      <a:pt x="3" y="3"/>
                    </a:cubicBezTo>
                    <a:cubicBezTo>
                      <a:pt x="0" y="3"/>
                      <a:pt x="2" y="5"/>
                      <a:pt x="5" y="5"/>
                    </a:cubicBezTo>
                    <a:cubicBezTo>
                      <a:pt x="19" y="3"/>
                      <a:pt x="31" y="12"/>
                      <a:pt x="38" y="24"/>
                    </a:cubicBezTo>
                    <a:cubicBezTo>
                      <a:pt x="39" y="25"/>
                      <a:pt x="44" y="24"/>
                      <a:pt x="43" y="2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0" name="Freeform 298"/>
              <p:cNvSpPr>
                <a:spLocks/>
              </p:cNvSpPr>
              <p:nvPr/>
            </p:nvSpPr>
            <p:spPr bwMode="auto">
              <a:xfrm>
                <a:off x="2941638" y="790575"/>
                <a:ext cx="625475" cy="315913"/>
              </a:xfrm>
              <a:custGeom>
                <a:avLst/>
                <a:gdLst>
                  <a:gd name="T0" fmla="*/ 6 w 166"/>
                  <a:gd name="T1" fmla="*/ 83 h 84"/>
                  <a:gd name="T2" fmla="*/ 164 w 166"/>
                  <a:gd name="T3" fmla="*/ 2 h 84"/>
                  <a:gd name="T4" fmla="*/ 160 w 166"/>
                  <a:gd name="T5" fmla="*/ 1 h 84"/>
                  <a:gd name="T6" fmla="*/ 3 w 166"/>
                  <a:gd name="T7" fmla="*/ 82 h 84"/>
                  <a:gd name="T8" fmla="*/ 6 w 166"/>
                  <a:gd name="T9" fmla="*/ 83 h 84"/>
                </a:gdLst>
                <a:ahLst/>
                <a:cxnLst>
                  <a:cxn ang="0">
                    <a:pos x="T0" y="T1"/>
                  </a:cxn>
                  <a:cxn ang="0">
                    <a:pos x="T2" y="T3"/>
                  </a:cxn>
                  <a:cxn ang="0">
                    <a:pos x="T4" y="T5"/>
                  </a:cxn>
                  <a:cxn ang="0">
                    <a:pos x="T6" y="T7"/>
                  </a:cxn>
                  <a:cxn ang="0">
                    <a:pos x="T8" y="T9"/>
                  </a:cxn>
                </a:cxnLst>
                <a:rect l="0" t="0" r="r" b="b"/>
                <a:pathLst>
                  <a:path w="166" h="84">
                    <a:moveTo>
                      <a:pt x="6" y="83"/>
                    </a:moveTo>
                    <a:cubicBezTo>
                      <a:pt x="59" y="56"/>
                      <a:pt x="111" y="27"/>
                      <a:pt x="164" y="2"/>
                    </a:cubicBezTo>
                    <a:cubicBezTo>
                      <a:pt x="166" y="1"/>
                      <a:pt x="161" y="0"/>
                      <a:pt x="160" y="1"/>
                    </a:cubicBezTo>
                    <a:cubicBezTo>
                      <a:pt x="107" y="26"/>
                      <a:pt x="55" y="55"/>
                      <a:pt x="3" y="82"/>
                    </a:cubicBezTo>
                    <a:cubicBezTo>
                      <a:pt x="0" y="83"/>
                      <a:pt x="5" y="84"/>
                      <a:pt x="6" y="8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1" name="Freeform 299"/>
              <p:cNvSpPr>
                <a:spLocks/>
              </p:cNvSpPr>
              <p:nvPr/>
            </p:nvSpPr>
            <p:spPr bwMode="auto">
              <a:xfrm>
                <a:off x="2927351" y="1087438"/>
                <a:ext cx="41275" cy="41275"/>
              </a:xfrm>
              <a:custGeom>
                <a:avLst/>
                <a:gdLst>
                  <a:gd name="T0" fmla="*/ 4 w 11"/>
                  <a:gd name="T1" fmla="*/ 1 h 11"/>
                  <a:gd name="T2" fmla="*/ 10 w 11"/>
                  <a:gd name="T3" fmla="*/ 4 h 11"/>
                  <a:gd name="T4" fmla="*/ 8 w 11"/>
                  <a:gd name="T5" fmla="*/ 10 h 11"/>
                  <a:gd name="T6" fmla="*/ 1 w 11"/>
                  <a:gd name="T7" fmla="*/ 8 h 11"/>
                  <a:gd name="T8" fmla="*/ 4 w 11"/>
                  <a:gd name="T9" fmla="*/ 1 h 11"/>
                </a:gdLst>
                <a:ahLst/>
                <a:cxnLst>
                  <a:cxn ang="0">
                    <a:pos x="T0" y="T1"/>
                  </a:cxn>
                  <a:cxn ang="0">
                    <a:pos x="T2" y="T3"/>
                  </a:cxn>
                  <a:cxn ang="0">
                    <a:pos x="T4" y="T5"/>
                  </a:cxn>
                  <a:cxn ang="0">
                    <a:pos x="T6" y="T7"/>
                  </a:cxn>
                  <a:cxn ang="0">
                    <a:pos x="T8" y="T9"/>
                  </a:cxn>
                </a:cxnLst>
                <a:rect l="0" t="0" r="r" b="b"/>
                <a:pathLst>
                  <a:path w="11" h="11">
                    <a:moveTo>
                      <a:pt x="4" y="1"/>
                    </a:moveTo>
                    <a:cubicBezTo>
                      <a:pt x="6" y="0"/>
                      <a:pt x="9" y="1"/>
                      <a:pt x="10" y="4"/>
                    </a:cubicBezTo>
                    <a:cubicBezTo>
                      <a:pt x="11" y="6"/>
                      <a:pt x="10" y="9"/>
                      <a:pt x="8" y="10"/>
                    </a:cubicBezTo>
                    <a:cubicBezTo>
                      <a:pt x="5" y="11"/>
                      <a:pt x="3" y="10"/>
                      <a:pt x="1" y="8"/>
                    </a:cubicBezTo>
                    <a:cubicBezTo>
                      <a:pt x="0" y="5"/>
                      <a:pt x="1" y="2"/>
                      <a:pt x="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2" name="Freeform 300"/>
              <p:cNvSpPr>
                <a:spLocks/>
              </p:cNvSpPr>
              <p:nvPr/>
            </p:nvSpPr>
            <p:spPr bwMode="auto">
              <a:xfrm>
                <a:off x="2809876" y="741362"/>
                <a:ext cx="68263" cy="184150"/>
              </a:xfrm>
              <a:custGeom>
                <a:avLst/>
                <a:gdLst>
                  <a:gd name="T0" fmla="*/ 2 w 18"/>
                  <a:gd name="T1" fmla="*/ 1 h 49"/>
                  <a:gd name="T2" fmla="*/ 1 w 18"/>
                  <a:gd name="T3" fmla="*/ 46 h 49"/>
                  <a:gd name="T4" fmla="*/ 6 w 18"/>
                  <a:gd name="T5" fmla="*/ 48 h 49"/>
                  <a:gd name="T6" fmla="*/ 7 w 18"/>
                  <a:gd name="T7" fmla="*/ 1 h 49"/>
                  <a:gd name="T8" fmla="*/ 2 w 18"/>
                  <a:gd name="T9" fmla="*/ 1 h 49"/>
                </a:gdLst>
                <a:ahLst/>
                <a:cxnLst>
                  <a:cxn ang="0">
                    <a:pos x="T0" y="T1"/>
                  </a:cxn>
                  <a:cxn ang="0">
                    <a:pos x="T2" y="T3"/>
                  </a:cxn>
                  <a:cxn ang="0">
                    <a:pos x="T4" y="T5"/>
                  </a:cxn>
                  <a:cxn ang="0">
                    <a:pos x="T6" y="T7"/>
                  </a:cxn>
                  <a:cxn ang="0">
                    <a:pos x="T8" y="T9"/>
                  </a:cxn>
                </a:cxnLst>
                <a:rect l="0" t="0" r="r" b="b"/>
                <a:pathLst>
                  <a:path w="18" h="49">
                    <a:moveTo>
                      <a:pt x="2" y="1"/>
                    </a:moveTo>
                    <a:cubicBezTo>
                      <a:pt x="13" y="16"/>
                      <a:pt x="13" y="32"/>
                      <a:pt x="1" y="46"/>
                    </a:cubicBezTo>
                    <a:cubicBezTo>
                      <a:pt x="0" y="47"/>
                      <a:pt x="5" y="49"/>
                      <a:pt x="6" y="48"/>
                    </a:cubicBezTo>
                    <a:cubicBezTo>
                      <a:pt x="18" y="34"/>
                      <a:pt x="18" y="16"/>
                      <a:pt x="7" y="1"/>
                    </a:cubicBezTo>
                    <a:cubicBezTo>
                      <a:pt x="6"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3" name="Freeform 301"/>
              <p:cNvSpPr>
                <a:spLocks/>
              </p:cNvSpPr>
              <p:nvPr/>
            </p:nvSpPr>
            <p:spPr bwMode="auto">
              <a:xfrm>
                <a:off x="2749551" y="804862"/>
                <a:ext cx="185738" cy="68263"/>
              </a:xfrm>
              <a:custGeom>
                <a:avLst/>
                <a:gdLst>
                  <a:gd name="T0" fmla="*/ 47 w 49"/>
                  <a:gd name="T1" fmla="*/ 17 h 18"/>
                  <a:gd name="T2" fmla="*/ 2 w 49"/>
                  <a:gd name="T3" fmla="*/ 9 h 18"/>
                  <a:gd name="T4" fmla="*/ 6 w 49"/>
                  <a:gd name="T5" fmla="*/ 11 h 18"/>
                  <a:gd name="T6" fmla="*/ 43 w 49"/>
                  <a:gd name="T7" fmla="*/ 17 h 18"/>
                  <a:gd name="T8" fmla="*/ 47 w 49"/>
                  <a:gd name="T9" fmla="*/ 17 h 18"/>
                </a:gdLst>
                <a:ahLst/>
                <a:cxnLst>
                  <a:cxn ang="0">
                    <a:pos x="T0" y="T1"/>
                  </a:cxn>
                  <a:cxn ang="0">
                    <a:pos x="T2" y="T3"/>
                  </a:cxn>
                  <a:cxn ang="0">
                    <a:pos x="T4" y="T5"/>
                  </a:cxn>
                  <a:cxn ang="0">
                    <a:pos x="T6" y="T7"/>
                  </a:cxn>
                  <a:cxn ang="0">
                    <a:pos x="T8" y="T9"/>
                  </a:cxn>
                </a:cxnLst>
                <a:rect l="0" t="0" r="r" b="b"/>
                <a:pathLst>
                  <a:path w="49" h="18">
                    <a:moveTo>
                      <a:pt x="47" y="17"/>
                    </a:moveTo>
                    <a:cubicBezTo>
                      <a:pt x="35" y="4"/>
                      <a:pt x="18" y="0"/>
                      <a:pt x="2" y="9"/>
                    </a:cubicBezTo>
                    <a:cubicBezTo>
                      <a:pt x="0" y="10"/>
                      <a:pt x="5" y="11"/>
                      <a:pt x="6" y="11"/>
                    </a:cubicBezTo>
                    <a:cubicBezTo>
                      <a:pt x="19" y="4"/>
                      <a:pt x="32" y="6"/>
                      <a:pt x="43" y="17"/>
                    </a:cubicBezTo>
                    <a:cubicBezTo>
                      <a:pt x="44" y="18"/>
                      <a:pt x="49" y="18"/>
                      <a:pt x="47" y="1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4" name="Freeform 302"/>
              <p:cNvSpPr>
                <a:spLocks/>
              </p:cNvSpPr>
              <p:nvPr/>
            </p:nvSpPr>
            <p:spPr bwMode="auto">
              <a:xfrm>
                <a:off x="2776538" y="755650"/>
                <a:ext cx="128588" cy="136525"/>
              </a:xfrm>
              <a:custGeom>
                <a:avLst/>
                <a:gdLst>
                  <a:gd name="T0" fmla="*/ 29 w 34"/>
                  <a:gd name="T1" fmla="*/ 2 h 36"/>
                  <a:gd name="T2" fmla="*/ 2 w 34"/>
                  <a:gd name="T3" fmla="*/ 35 h 36"/>
                  <a:gd name="T4" fmla="*/ 6 w 34"/>
                  <a:gd name="T5" fmla="*/ 36 h 36"/>
                  <a:gd name="T6" fmla="*/ 33 w 34"/>
                  <a:gd name="T7" fmla="*/ 2 h 36"/>
                  <a:gd name="T8" fmla="*/ 29 w 34"/>
                  <a:gd name="T9" fmla="*/ 2 h 36"/>
                </a:gdLst>
                <a:ahLst/>
                <a:cxnLst>
                  <a:cxn ang="0">
                    <a:pos x="T0" y="T1"/>
                  </a:cxn>
                  <a:cxn ang="0">
                    <a:pos x="T2" y="T3"/>
                  </a:cxn>
                  <a:cxn ang="0">
                    <a:pos x="T4" y="T5"/>
                  </a:cxn>
                  <a:cxn ang="0">
                    <a:pos x="T6" y="T7"/>
                  </a:cxn>
                  <a:cxn ang="0">
                    <a:pos x="T8" y="T9"/>
                  </a:cxn>
                </a:cxnLst>
                <a:rect l="0" t="0" r="r" b="b"/>
                <a:pathLst>
                  <a:path w="34" h="36">
                    <a:moveTo>
                      <a:pt x="29" y="2"/>
                    </a:moveTo>
                    <a:cubicBezTo>
                      <a:pt x="25" y="15"/>
                      <a:pt x="13" y="27"/>
                      <a:pt x="2" y="35"/>
                    </a:cubicBezTo>
                    <a:cubicBezTo>
                      <a:pt x="0" y="36"/>
                      <a:pt x="5" y="36"/>
                      <a:pt x="6" y="36"/>
                    </a:cubicBezTo>
                    <a:cubicBezTo>
                      <a:pt x="18" y="28"/>
                      <a:pt x="29" y="15"/>
                      <a:pt x="33" y="2"/>
                    </a:cubicBezTo>
                    <a:cubicBezTo>
                      <a:pt x="34" y="0"/>
                      <a:pt x="29" y="1"/>
                      <a:pt x="29"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5" name="Freeform 303"/>
              <p:cNvSpPr>
                <a:spLocks/>
              </p:cNvSpPr>
              <p:nvPr/>
            </p:nvSpPr>
            <p:spPr bwMode="auto">
              <a:xfrm>
                <a:off x="2768601" y="779462"/>
                <a:ext cx="125413" cy="134938"/>
              </a:xfrm>
              <a:custGeom>
                <a:avLst/>
                <a:gdLst>
                  <a:gd name="T0" fmla="*/ 33 w 33"/>
                  <a:gd name="T1" fmla="*/ 34 h 36"/>
                  <a:gd name="T2" fmla="*/ 5 w 33"/>
                  <a:gd name="T3" fmla="*/ 1 h 36"/>
                  <a:gd name="T4" fmla="*/ 3 w 33"/>
                  <a:gd name="T5" fmla="*/ 3 h 36"/>
                  <a:gd name="T6" fmla="*/ 28 w 33"/>
                  <a:gd name="T7" fmla="*/ 34 h 36"/>
                  <a:gd name="T8" fmla="*/ 33 w 33"/>
                  <a:gd name="T9" fmla="*/ 34 h 36"/>
                </a:gdLst>
                <a:ahLst/>
                <a:cxnLst>
                  <a:cxn ang="0">
                    <a:pos x="T0" y="T1"/>
                  </a:cxn>
                  <a:cxn ang="0">
                    <a:pos x="T2" y="T3"/>
                  </a:cxn>
                  <a:cxn ang="0">
                    <a:pos x="T4" y="T5"/>
                  </a:cxn>
                  <a:cxn ang="0">
                    <a:pos x="T6" y="T7"/>
                  </a:cxn>
                  <a:cxn ang="0">
                    <a:pos x="T8" y="T9"/>
                  </a:cxn>
                </a:cxnLst>
                <a:rect l="0" t="0" r="r" b="b"/>
                <a:pathLst>
                  <a:path w="33" h="36">
                    <a:moveTo>
                      <a:pt x="33" y="34"/>
                    </a:moveTo>
                    <a:cubicBezTo>
                      <a:pt x="31" y="18"/>
                      <a:pt x="21" y="5"/>
                      <a:pt x="5" y="1"/>
                    </a:cubicBezTo>
                    <a:cubicBezTo>
                      <a:pt x="4" y="0"/>
                      <a:pt x="0" y="2"/>
                      <a:pt x="3" y="3"/>
                    </a:cubicBezTo>
                    <a:cubicBezTo>
                      <a:pt x="18" y="6"/>
                      <a:pt x="26" y="20"/>
                      <a:pt x="28" y="34"/>
                    </a:cubicBezTo>
                    <a:cubicBezTo>
                      <a:pt x="28" y="36"/>
                      <a:pt x="33" y="35"/>
                      <a:pt x="33"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6" name="Freeform 304"/>
              <p:cNvSpPr>
                <a:spLocks/>
              </p:cNvSpPr>
              <p:nvPr/>
            </p:nvSpPr>
            <p:spPr bwMode="auto">
              <a:xfrm>
                <a:off x="2851151" y="779462"/>
                <a:ext cx="690563" cy="52388"/>
              </a:xfrm>
              <a:custGeom>
                <a:avLst/>
                <a:gdLst>
                  <a:gd name="T0" fmla="*/ 3 w 183"/>
                  <a:gd name="T1" fmla="*/ 14 h 14"/>
                  <a:gd name="T2" fmla="*/ 180 w 183"/>
                  <a:gd name="T3" fmla="*/ 2 h 14"/>
                  <a:gd name="T4" fmla="*/ 180 w 183"/>
                  <a:gd name="T5" fmla="*/ 0 h 14"/>
                  <a:gd name="T6" fmla="*/ 3 w 183"/>
                  <a:gd name="T7" fmla="*/ 12 h 14"/>
                  <a:gd name="T8" fmla="*/ 3 w 183"/>
                  <a:gd name="T9" fmla="*/ 14 h 14"/>
                </a:gdLst>
                <a:ahLst/>
                <a:cxnLst>
                  <a:cxn ang="0">
                    <a:pos x="T0" y="T1"/>
                  </a:cxn>
                  <a:cxn ang="0">
                    <a:pos x="T2" y="T3"/>
                  </a:cxn>
                  <a:cxn ang="0">
                    <a:pos x="T4" y="T5"/>
                  </a:cxn>
                  <a:cxn ang="0">
                    <a:pos x="T6" y="T7"/>
                  </a:cxn>
                  <a:cxn ang="0">
                    <a:pos x="T8" y="T9"/>
                  </a:cxn>
                </a:cxnLst>
                <a:rect l="0" t="0" r="r" b="b"/>
                <a:pathLst>
                  <a:path w="183" h="14">
                    <a:moveTo>
                      <a:pt x="3" y="14"/>
                    </a:moveTo>
                    <a:cubicBezTo>
                      <a:pt x="62" y="9"/>
                      <a:pt x="121" y="4"/>
                      <a:pt x="180" y="2"/>
                    </a:cubicBezTo>
                    <a:cubicBezTo>
                      <a:pt x="183" y="2"/>
                      <a:pt x="183" y="0"/>
                      <a:pt x="180" y="0"/>
                    </a:cubicBezTo>
                    <a:cubicBezTo>
                      <a:pt x="121" y="2"/>
                      <a:pt x="62" y="7"/>
                      <a:pt x="3" y="12"/>
                    </a:cubicBezTo>
                    <a:cubicBezTo>
                      <a:pt x="0" y="12"/>
                      <a:pt x="0" y="14"/>
                      <a:pt x="3" y="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7" name="Freeform 305"/>
              <p:cNvSpPr>
                <a:spLocks/>
              </p:cNvSpPr>
              <p:nvPr/>
            </p:nvSpPr>
            <p:spPr bwMode="auto">
              <a:xfrm>
                <a:off x="2833688" y="812800"/>
                <a:ext cx="36513" cy="33338"/>
              </a:xfrm>
              <a:custGeom>
                <a:avLst/>
                <a:gdLst>
                  <a:gd name="T0" fmla="*/ 5 w 10"/>
                  <a:gd name="T1" fmla="*/ 0 h 9"/>
                  <a:gd name="T2" fmla="*/ 10 w 10"/>
                  <a:gd name="T3" fmla="*/ 4 h 9"/>
                  <a:gd name="T4" fmla="*/ 5 w 10"/>
                  <a:gd name="T5" fmla="*/ 9 h 9"/>
                  <a:gd name="T6" fmla="*/ 0 w 10"/>
                  <a:gd name="T7" fmla="*/ 5 h 9"/>
                  <a:gd name="T8" fmla="*/ 5 w 10"/>
                  <a:gd name="T9" fmla="*/ 0 h 9"/>
                </a:gdLst>
                <a:ahLst/>
                <a:cxnLst>
                  <a:cxn ang="0">
                    <a:pos x="T0" y="T1"/>
                  </a:cxn>
                  <a:cxn ang="0">
                    <a:pos x="T2" y="T3"/>
                  </a:cxn>
                  <a:cxn ang="0">
                    <a:pos x="T4" y="T5"/>
                  </a:cxn>
                  <a:cxn ang="0">
                    <a:pos x="T6" y="T7"/>
                  </a:cxn>
                  <a:cxn ang="0">
                    <a:pos x="T8" y="T9"/>
                  </a:cxn>
                </a:cxnLst>
                <a:rect l="0" t="0" r="r" b="b"/>
                <a:pathLst>
                  <a:path w="10" h="9">
                    <a:moveTo>
                      <a:pt x="5" y="0"/>
                    </a:moveTo>
                    <a:cubicBezTo>
                      <a:pt x="7" y="0"/>
                      <a:pt x="10" y="2"/>
                      <a:pt x="10" y="4"/>
                    </a:cubicBezTo>
                    <a:cubicBezTo>
                      <a:pt x="10" y="7"/>
                      <a:pt x="8" y="9"/>
                      <a:pt x="5" y="9"/>
                    </a:cubicBezTo>
                    <a:cubicBezTo>
                      <a:pt x="2" y="9"/>
                      <a:pt x="0" y="7"/>
                      <a:pt x="0" y="5"/>
                    </a:cubicBezTo>
                    <a:cubicBezTo>
                      <a:pt x="0" y="2"/>
                      <a:pt x="2" y="0"/>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8" name="Freeform 306"/>
              <p:cNvSpPr>
                <a:spLocks/>
              </p:cNvSpPr>
              <p:nvPr/>
            </p:nvSpPr>
            <p:spPr bwMode="auto">
              <a:xfrm>
                <a:off x="2809876" y="504825"/>
                <a:ext cx="106363" cy="173038"/>
              </a:xfrm>
              <a:custGeom>
                <a:avLst/>
                <a:gdLst>
                  <a:gd name="T0" fmla="*/ 18 w 28"/>
                  <a:gd name="T1" fmla="*/ 2 h 46"/>
                  <a:gd name="T2" fmla="*/ 1 w 28"/>
                  <a:gd name="T3" fmla="*/ 44 h 46"/>
                  <a:gd name="T4" fmla="*/ 5 w 28"/>
                  <a:gd name="T5" fmla="*/ 46 h 46"/>
                  <a:gd name="T6" fmla="*/ 23 w 28"/>
                  <a:gd name="T7" fmla="*/ 2 h 46"/>
                  <a:gd name="T8" fmla="*/ 18 w 28"/>
                  <a:gd name="T9" fmla="*/ 2 h 46"/>
                </a:gdLst>
                <a:ahLst/>
                <a:cxnLst>
                  <a:cxn ang="0">
                    <a:pos x="T0" y="T1"/>
                  </a:cxn>
                  <a:cxn ang="0">
                    <a:pos x="T2" y="T3"/>
                  </a:cxn>
                  <a:cxn ang="0">
                    <a:pos x="T4" y="T5"/>
                  </a:cxn>
                  <a:cxn ang="0">
                    <a:pos x="T6" y="T7"/>
                  </a:cxn>
                  <a:cxn ang="0">
                    <a:pos x="T8" y="T9"/>
                  </a:cxn>
                </a:cxnLst>
                <a:rect l="0" t="0" r="r" b="b"/>
                <a:pathLst>
                  <a:path w="28" h="46">
                    <a:moveTo>
                      <a:pt x="18" y="2"/>
                    </a:moveTo>
                    <a:cubicBezTo>
                      <a:pt x="23" y="19"/>
                      <a:pt x="17" y="35"/>
                      <a:pt x="1" y="44"/>
                    </a:cubicBezTo>
                    <a:cubicBezTo>
                      <a:pt x="0" y="45"/>
                      <a:pt x="4" y="46"/>
                      <a:pt x="5" y="46"/>
                    </a:cubicBezTo>
                    <a:cubicBezTo>
                      <a:pt x="22" y="37"/>
                      <a:pt x="28" y="20"/>
                      <a:pt x="23" y="2"/>
                    </a:cubicBezTo>
                    <a:cubicBezTo>
                      <a:pt x="22" y="1"/>
                      <a:pt x="17" y="0"/>
                      <a:pt x="1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9" name="Freeform 307"/>
              <p:cNvSpPr>
                <a:spLocks/>
              </p:cNvSpPr>
              <p:nvPr/>
            </p:nvSpPr>
            <p:spPr bwMode="auto">
              <a:xfrm>
                <a:off x="2776538" y="568325"/>
                <a:ext cx="165100" cy="98425"/>
              </a:xfrm>
              <a:custGeom>
                <a:avLst/>
                <a:gdLst>
                  <a:gd name="T0" fmla="*/ 43 w 44"/>
                  <a:gd name="T1" fmla="*/ 25 h 26"/>
                  <a:gd name="T2" fmla="*/ 3 w 44"/>
                  <a:gd name="T3" fmla="*/ 2 h 26"/>
                  <a:gd name="T4" fmla="*/ 6 w 44"/>
                  <a:gd name="T5" fmla="*/ 4 h 26"/>
                  <a:gd name="T6" fmla="*/ 38 w 44"/>
                  <a:gd name="T7" fmla="*/ 24 h 26"/>
                  <a:gd name="T8" fmla="*/ 43 w 44"/>
                  <a:gd name="T9" fmla="*/ 25 h 26"/>
                </a:gdLst>
                <a:ahLst/>
                <a:cxnLst>
                  <a:cxn ang="0">
                    <a:pos x="T0" y="T1"/>
                  </a:cxn>
                  <a:cxn ang="0">
                    <a:pos x="T2" y="T3"/>
                  </a:cxn>
                  <a:cxn ang="0">
                    <a:pos x="T4" y="T5"/>
                  </a:cxn>
                  <a:cxn ang="0">
                    <a:pos x="T6" y="T7"/>
                  </a:cxn>
                  <a:cxn ang="0">
                    <a:pos x="T8" y="T9"/>
                  </a:cxn>
                </a:cxnLst>
                <a:rect l="0" t="0" r="r" b="b"/>
                <a:pathLst>
                  <a:path w="44" h="26">
                    <a:moveTo>
                      <a:pt x="43" y="25"/>
                    </a:moveTo>
                    <a:cubicBezTo>
                      <a:pt x="36" y="8"/>
                      <a:pt x="21" y="0"/>
                      <a:pt x="3" y="2"/>
                    </a:cubicBezTo>
                    <a:cubicBezTo>
                      <a:pt x="0" y="2"/>
                      <a:pt x="5" y="4"/>
                      <a:pt x="6" y="4"/>
                    </a:cubicBezTo>
                    <a:cubicBezTo>
                      <a:pt x="21" y="2"/>
                      <a:pt x="32" y="11"/>
                      <a:pt x="38" y="24"/>
                    </a:cubicBezTo>
                    <a:cubicBezTo>
                      <a:pt x="39" y="25"/>
                      <a:pt x="44" y="26"/>
                      <a:pt x="43" y="2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0" name="Freeform 308"/>
              <p:cNvSpPr>
                <a:spLocks/>
              </p:cNvSpPr>
              <p:nvPr/>
            </p:nvSpPr>
            <p:spPr bwMode="auto">
              <a:xfrm>
                <a:off x="2787651" y="546100"/>
                <a:ext cx="165100" cy="93663"/>
              </a:xfrm>
              <a:custGeom>
                <a:avLst/>
                <a:gdLst>
                  <a:gd name="T0" fmla="*/ 38 w 44"/>
                  <a:gd name="T1" fmla="*/ 2 h 25"/>
                  <a:gd name="T2" fmla="*/ 3 w 44"/>
                  <a:gd name="T3" fmla="*/ 23 h 25"/>
                  <a:gd name="T4" fmla="*/ 5 w 44"/>
                  <a:gd name="T5" fmla="*/ 24 h 25"/>
                  <a:gd name="T6" fmla="*/ 43 w 44"/>
                  <a:gd name="T7" fmla="*/ 2 h 25"/>
                  <a:gd name="T8" fmla="*/ 38 w 44"/>
                  <a:gd name="T9" fmla="*/ 2 h 25"/>
                </a:gdLst>
                <a:ahLst/>
                <a:cxnLst>
                  <a:cxn ang="0">
                    <a:pos x="T0" y="T1"/>
                  </a:cxn>
                  <a:cxn ang="0">
                    <a:pos x="T2" y="T3"/>
                  </a:cxn>
                  <a:cxn ang="0">
                    <a:pos x="T4" y="T5"/>
                  </a:cxn>
                  <a:cxn ang="0">
                    <a:pos x="T6" y="T7"/>
                  </a:cxn>
                  <a:cxn ang="0">
                    <a:pos x="T8" y="T9"/>
                  </a:cxn>
                </a:cxnLst>
                <a:rect l="0" t="0" r="r" b="b"/>
                <a:pathLst>
                  <a:path w="44" h="25">
                    <a:moveTo>
                      <a:pt x="38" y="2"/>
                    </a:moveTo>
                    <a:cubicBezTo>
                      <a:pt x="30" y="12"/>
                      <a:pt x="16" y="20"/>
                      <a:pt x="3" y="23"/>
                    </a:cubicBezTo>
                    <a:cubicBezTo>
                      <a:pt x="0" y="23"/>
                      <a:pt x="3" y="25"/>
                      <a:pt x="5" y="24"/>
                    </a:cubicBezTo>
                    <a:cubicBezTo>
                      <a:pt x="19" y="21"/>
                      <a:pt x="34" y="13"/>
                      <a:pt x="43" y="2"/>
                    </a:cubicBezTo>
                    <a:cubicBezTo>
                      <a:pt x="44" y="1"/>
                      <a:pt x="39" y="0"/>
                      <a:pt x="3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1" name="Freeform 309"/>
              <p:cNvSpPr>
                <a:spLocks/>
              </p:cNvSpPr>
              <p:nvPr/>
            </p:nvSpPr>
            <p:spPr bwMode="auto">
              <a:xfrm>
                <a:off x="2817813" y="530225"/>
                <a:ext cx="87313" cy="158750"/>
              </a:xfrm>
              <a:custGeom>
                <a:avLst/>
                <a:gdLst>
                  <a:gd name="T0" fmla="*/ 19 w 23"/>
                  <a:gd name="T1" fmla="*/ 40 h 42"/>
                  <a:gd name="T2" fmla="*/ 6 w 23"/>
                  <a:gd name="T3" fmla="*/ 0 h 42"/>
                  <a:gd name="T4" fmla="*/ 2 w 23"/>
                  <a:gd name="T5" fmla="*/ 2 h 42"/>
                  <a:gd name="T6" fmla="*/ 14 w 23"/>
                  <a:gd name="T7" fmla="*/ 41 h 42"/>
                  <a:gd name="T8" fmla="*/ 19 w 23"/>
                  <a:gd name="T9" fmla="*/ 40 h 42"/>
                </a:gdLst>
                <a:ahLst/>
                <a:cxnLst>
                  <a:cxn ang="0">
                    <a:pos x="T0" y="T1"/>
                  </a:cxn>
                  <a:cxn ang="0">
                    <a:pos x="T2" y="T3"/>
                  </a:cxn>
                  <a:cxn ang="0">
                    <a:pos x="T4" y="T5"/>
                  </a:cxn>
                  <a:cxn ang="0">
                    <a:pos x="T6" y="T7"/>
                  </a:cxn>
                  <a:cxn ang="0">
                    <a:pos x="T8" y="T9"/>
                  </a:cxn>
                </a:cxnLst>
                <a:rect l="0" t="0" r="r" b="b"/>
                <a:pathLst>
                  <a:path w="23" h="42">
                    <a:moveTo>
                      <a:pt x="19" y="40"/>
                    </a:moveTo>
                    <a:cubicBezTo>
                      <a:pt x="23" y="25"/>
                      <a:pt x="19" y="10"/>
                      <a:pt x="6" y="0"/>
                    </a:cubicBezTo>
                    <a:cubicBezTo>
                      <a:pt x="5" y="0"/>
                      <a:pt x="0" y="0"/>
                      <a:pt x="2" y="2"/>
                    </a:cubicBezTo>
                    <a:cubicBezTo>
                      <a:pt x="14" y="11"/>
                      <a:pt x="18" y="26"/>
                      <a:pt x="14" y="41"/>
                    </a:cubicBezTo>
                    <a:cubicBezTo>
                      <a:pt x="14" y="42"/>
                      <a:pt x="19" y="42"/>
                      <a:pt x="19"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2" name="Freeform 310"/>
              <p:cNvSpPr>
                <a:spLocks/>
              </p:cNvSpPr>
              <p:nvPr/>
            </p:nvSpPr>
            <p:spPr bwMode="auto">
              <a:xfrm>
                <a:off x="2874963" y="598487"/>
                <a:ext cx="674688" cy="195263"/>
              </a:xfrm>
              <a:custGeom>
                <a:avLst/>
                <a:gdLst>
                  <a:gd name="T0" fmla="*/ 3 w 179"/>
                  <a:gd name="T1" fmla="*/ 2 h 52"/>
                  <a:gd name="T2" fmla="*/ 173 w 179"/>
                  <a:gd name="T3" fmla="*/ 52 h 52"/>
                  <a:gd name="T4" fmla="*/ 176 w 179"/>
                  <a:gd name="T5" fmla="*/ 50 h 52"/>
                  <a:gd name="T6" fmla="*/ 6 w 179"/>
                  <a:gd name="T7" fmla="*/ 0 h 52"/>
                  <a:gd name="T8" fmla="*/ 3 w 179"/>
                  <a:gd name="T9" fmla="*/ 2 h 52"/>
                </a:gdLst>
                <a:ahLst/>
                <a:cxnLst>
                  <a:cxn ang="0">
                    <a:pos x="T0" y="T1"/>
                  </a:cxn>
                  <a:cxn ang="0">
                    <a:pos x="T2" y="T3"/>
                  </a:cxn>
                  <a:cxn ang="0">
                    <a:pos x="T4" y="T5"/>
                  </a:cxn>
                  <a:cxn ang="0">
                    <a:pos x="T6" y="T7"/>
                  </a:cxn>
                  <a:cxn ang="0">
                    <a:pos x="T8" y="T9"/>
                  </a:cxn>
                </a:cxnLst>
                <a:rect l="0" t="0" r="r" b="b"/>
                <a:pathLst>
                  <a:path w="179" h="52">
                    <a:moveTo>
                      <a:pt x="3" y="2"/>
                    </a:moveTo>
                    <a:cubicBezTo>
                      <a:pt x="60" y="18"/>
                      <a:pt x="117" y="33"/>
                      <a:pt x="173" y="52"/>
                    </a:cubicBezTo>
                    <a:cubicBezTo>
                      <a:pt x="174" y="52"/>
                      <a:pt x="179" y="51"/>
                      <a:pt x="176" y="50"/>
                    </a:cubicBezTo>
                    <a:cubicBezTo>
                      <a:pt x="120" y="32"/>
                      <a:pt x="63" y="16"/>
                      <a:pt x="6" y="0"/>
                    </a:cubicBezTo>
                    <a:cubicBezTo>
                      <a:pt x="5" y="0"/>
                      <a:pt x="0" y="1"/>
                      <a:pt x="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3" name="Freeform 311"/>
              <p:cNvSpPr>
                <a:spLocks/>
              </p:cNvSpPr>
              <p:nvPr/>
            </p:nvSpPr>
            <p:spPr bwMode="auto">
              <a:xfrm>
                <a:off x="2859088" y="579437"/>
                <a:ext cx="41275" cy="41275"/>
              </a:xfrm>
              <a:custGeom>
                <a:avLst/>
                <a:gdLst>
                  <a:gd name="T0" fmla="*/ 7 w 11"/>
                  <a:gd name="T1" fmla="*/ 1 h 11"/>
                  <a:gd name="T2" fmla="*/ 10 w 11"/>
                  <a:gd name="T3" fmla="*/ 7 h 11"/>
                  <a:gd name="T4" fmla="*/ 4 w 11"/>
                  <a:gd name="T5" fmla="*/ 10 h 11"/>
                  <a:gd name="T6" fmla="*/ 1 w 11"/>
                  <a:gd name="T7" fmla="*/ 4 h 11"/>
                  <a:gd name="T8" fmla="*/ 7 w 11"/>
                  <a:gd name="T9" fmla="*/ 1 h 11"/>
                </a:gdLst>
                <a:ahLst/>
                <a:cxnLst>
                  <a:cxn ang="0">
                    <a:pos x="T0" y="T1"/>
                  </a:cxn>
                  <a:cxn ang="0">
                    <a:pos x="T2" y="T3"/>
                  </a:cxn>
                  <a:cxn ang="0">
                    <a:pos x="T4" y="T5"/>
                  </a:cxn>
                  <a:cxn ang="0">
                    <a:pos x="T6" y="T7"/>
                  </a:cxn>
                  <a:cxn ang="0">
                    <a:pos x="T8" y="T9"/>
                  </a:cxn>
                </a:cxnLst>
                <a:rect l="0" t="0" r="r" b="b"/>
                <a:pathLst>
                  <a:path w="11" h="11">
                    <a:moveTo>
                      <a:pt x="7" y="1"/>
                    </a:moveTo>
                    <a:cubicBezTo>
                      <a:pt x="9" y="2"/>
                      <a:pt x="11" y="4"/>
                      <a:pt x="10" y="7"/>
                    </a:cubicBezTo>
                    <a:cubicBezTo>
                      <a:pt x="9" y="9"/>
                      <a:pt x="6" y="11"/>
                      <a:pt x="4" y="10"/>
                    </a:cubicBezTo>
                    <a:cubicBezTo>
                      <a:pt x="1" y="9"/>
                      <a:pt x="0" y="6"/>
                      <a:pt x="1" y="4"/>
                    </a:cubicBezTo>
                    <a:cubicBezTo>
                      <a:pt x="2" y="1"/>
                      <a:pt x="4" y="0"/>
                      <a:pt x="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4" name="Freeform 312"/>
              <p:cNvSpPr>
                <a:spLocks/>
              </p:cNvSpPr>
              <p:nvPr/>
            </p:nvSpPr>
            <p:spPr bwMode="auto">
              <a:xfrm>
                <a:off x="2894013" y="288925"/>
                <a:ext cx="142875" cy="139700"/>
              </a:xfrm>
              <a:custGeom>
                <a:avLst/>
                <a:gdLst>
                  <a:gd name="T0" fmla="*/ 33 w 38"/>
                  <a:gd name="T1" fmla="*/ 2 h 37"/>
                  <a:gd name="T2" fmla="*/ 3 w 38"/>
                  <a:gd name="T3" fmla="*/ 35 h 37"/>
                  <a:gd name="T4" fmla="*/ 6 w 38"/>
                  <a:gd name="T5" fmla="*/ 37 h 37"/>
                  <a:gd name="T6" fmla="*/ 38 w 38"/>
                  <a:gd name="T7" fmla="*/ 2 h 37"/>
                  <a:gd name="T8" fmla="*/ 33 w 38"/>
                  <a:gd name="T9" fmla="*/ 2 h 37"/>
                </a:gdLst>
                <a:ahLst/>
                <a:cxnLst>
                  <a:cxn ang="0">
                    <a:pos x="T0" y="T1"/>
                  </a:cxn>
                  <a:cxn ang="0">
                    <a:pos x="T2" y="T3"/>
                  </a:cxn>
                  <a:cxn ang="0">
                    <a:pos x="T4" y="T5"/>
                  </a:cxn>
                  <a:cxn ang="0">
                    <a:pos x="T6" y="T7"/>
                  </a:cxn>
                  <a:cxn ang="0">
                    <a:pos x="T8" y="T9"/>
                  </a:cxn>
                </a:cxnLst>
                <a:rect l="0" t="0" r="r" b="b"/>
                <a:pathLst>
                  <a:path w="38" h="37">
                    <a:moveTo>
                      <a:pt x="33" y="2"/>
                    </a:moveTo>
                    <a:cubicBezTo>
                      <a:pt x="32" y="19"/>
                      <a:pt x="21" y="33"/>
                      <a:pt x="3" y="35"/>
                    </a:cubicBezTo>
                    <a:cubicBezTo>
                      <a:pt x="0" y="35"/>
                      <a:pt x="4" y="37"/>
                      <a:pt x="6" y="37"/>
                    </a:cubicBezTo>
                    <a:cubicBezTo>
                      <a:pt x="24" y="35"/>
                      <a:pt x="37" y="21"/>
                      <a:pt x="38" y="2"/>
                    </a:cubicBezTo>
                    <a:cubicBezTo>
                      <a:pt x="38" y="1"/>
                      <a:pt x="33" y="0"/>
                      <a:pt x="3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5" name="Freeform 313"/>
              <p:cNvSpPr>
                <a:spLocks/>
              </p:cNvSpPr>
              <p:nvPr/>
            </p:nvSpPr>
            <p:spPr bwMode="auto">
              <a:xfrm>
                <a:off x="2905126" y="319087"/>
                <a:ext cx="120650" cy="139700"/>
              </a:xfrm>
              <a:custGeom>
                <a:avLst/>
                <a:gdLst>
                  <a:gd name="T0" fmla="*/ 32 w 32"/>
                  <a:gd name="T1" fmla="*/ 35 h 37"/>
                  <a:gd name="T2" fmla="*/ 3 w 32"/>
                  <a:gd name="T3" fmla="*/ 1 h 37"/>
                  <a:gd name="T4" fmla="*/ 3 w 32"/>
                  <a:gd name="T5" fmla="*/ 3 h 37"/>
                  <a:gd name="T6" fmla="*/ 27 w 32"/>
                  <a:gd name="T7" fmla="*/ 34 h 37"/>
                  <a:gd name="T8" fmla="*/ 32 w 32"/>
                  <a:gd name="T9" fmla="*/ 35 h 37"/>
                </a:gdLst>
                <a:ahLst/>
                <a:cxnLst>
                  <a:cxn ang="0">
                    <a:pos x="T0" y="T1"/>
                  </a:cxn>
                  <a:cxn ang="0">
                    <a:pos x="T2" y="T3"/>
                  </a:cxn>
                  <a:cxn ang="0">
                    <a:pos x="T4" y="T5"/>
                  </a:cxn>
                  <a:cxn ang="0">
                    <a:pos x="T6" y="T7"/>
                  </a:cxn>
                  <a:cxn ang="0">
                    <a:pos x="T8" y="T9"/>
                  </a:cxn>
                </a:cxnLst>
                <a:rect l="0" t="0" r="r" b="b"/>
                <a:pathLst>
                  <a:path w="32" h="37">
                    <a:moveTo>
                      <a:pt x="32" y="35"/>
                    </a:moveTo>
                    <a:cubicBezTo>
                      <a:pt x="31" y="18"/>
                      <a:pt x="20" y="5"/>
                      <a:pt x="3" y="1"/>
                    </a:cubicBezTo>
                    <a:cubicBezTo>
                      <a:pt x="0" y="0"/>
                      <a:pt x="0" y="2"/>
                      <a:pt x="3" y="3"/>
                    </a:cubicBezTo>
                    <a:cubicBezTo>
                      <a:pt x="18" y="7"/>
                      <a:pt x="26" y="19"/>
                      <a:pt x="27" y="34"/>
                    </a:cubicBezTo>
                    <a:cubicBezTo>
                      <a:pt x="27" y="36"/>
                      <a:pt x="32" y="37"/>
                      <a:pt x="32" y="3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6" name="Freeform 314"/>
              <p:cNvSpPr>
                <a:spLocks/>
              </p:cNvSpPr>
              <p:nvPr/>
            </p:nvSpPr>
            <p:spPr bwMode="auto">
              <a:xfrm>
                <a:off x="2889251" y="349250"/>
                <a:ext cx="192088" cy="41275"/>
              </a:xfrm>
              <a:custGeom>
                <a:avLst/>
                <a:gdLst>
                  <a:gd name="T0" fmla="*/ 45 w 51"/>
                  <a:gd name="T1" fmla="*/ 1 h 11"/>
                  <a:gd name="T2" fmla="*/ 5 w 51"/>
                  <a:gd name="T3" fmla="*/ 7 h 11"/>
                  <a:gd name="T4" fmla="*/ 3 w 51"/>
                  <a:gd name="T5" fmla="*/ 9 h 11"/>
                  <a:gd name="T6" fmla="*/ 48 w 51"/>
                  <a:gd name="T7" fmla="*/ 2 h 11"/>
                  <a:gd name="T8" fmla="*/ 45 w 51"/>
                  <a:gd name="T9" fmla="*/ 1 h 11"/>
                </a:gdLst>
                <a:ahLst/>
                <a:cxnLst>
                  <a:cxn ang="0">
                    <a:pos x="T0" y="T1"/>
                  </a:cxn>
                  <a:cxn ang="0">
                    <a:pos x="T2" y="T3"/>
                  </a:cxn>
                  <a:cxn ang="0">
                    <a:pos x="T4" y="T5"/>
                  </a:cxn>
                  <a:cxn ang="0">
                    <a:pos x="T6" y="T7"/>
                  </a:cxn>
                  <a:cxn ang="0">
                    <a:pos x="T8" y="T9"/>
                  </a:cxn>
                </a:cxnLst>
                <a:rect l="0" t="0" r="r" b="b"/>
                <a:pathLst>
                  <a:path w="51" h="11">
                    <a:moveTo>
                      <a:pt x="45" y="1"/>
                    </a:moveTo>
                    <a:cubicBezTo>
                      <a:pt x="33" y="7"/>
                      <a:pt x="18" y="9"/>
                      <a:pt x="5" y="7"/>
                    </a:cubicBezTo>
                    <a:cubicBezTo>
                      <a:pt x="4" y="7"/>
                      <a:pt x="0" y="9"/>
                      <a:pt x="3" y="9"/>
                    </a:cubicBezTo>
                    <a:cubicBezTo>
                      <a:pt x="18" y="11"/>
                      <a:pt x="36" y="9"/>
                      <a:pt x="48" y="2"/>
                    </a:cubicBezTo>
                    <a:cubicBezTo>
                      <a:pt x="51" y="0"/>
                      <a:pt x="46" y="0"/>
                      <a:pt x="4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7" name="Freeform 315"/>
              <p:cNvSpPr>
                <a:spLocks/>
              </p:cNvSpPr>
              <p:nvPr/>
            </p:nvSpPr>
            <p:spPr bwMode="auto">
              <a:xfrm>
                <a:off x="2949576" y="293687"/>
                <a:ext cx="60325" cy="165100"/>
              </a:xfrm>
              <a:custGeom>
                <a:avLst/>
                <a:gdLst>
                  <a:gd name="T0" fmla="*/ 5 w 16"/>
                  <a:gd name="T1" fmla="*/ 43 h 44"/>
                  <a:gd name="T2" fmla="*/ 8 w 16"/>
                  <a:gd name="T3" fmla="*/ 1 h 44"/>
                  <a:gd name="T4" fmla="*/ 3 w 16"/>
                  <a:gd name="T5" fmla="*/ 2 h 44"/>
                  <a:gd name="T6" fmla="*/ 1 w 16"/>
                  <a:gd name="T7" fmla="*/ 43 h 44"/>
                  <a:gd name="T8" fmla="*/ 5 w 16"/>
                  <a:gd name="T9" fmla="*/ 43 h 44"/>
                </a:gdLst>
                <a:ahLst/>
                <a:cxnLst>
                  <a:cxn ang="0">
                    <a:pos x="T0" y="T1"/>
                  </a:cxn>
                  <a:cxn ang="0">
                    <a:pos x="T2" y="T3"/>
                  </a:cxn>
                  <a:cxn ang="0">
                    <a:pos x="T4" y="T5"/>
                  </a:cxn>
                  <a:cxn ang="0">
                    <a:pos x="T6" y="T7"/>
                  </a:cxn>
                  <a:cxn ang="0">
                    <a:pos x="T8" y="T9"/>
                  </a:cxn>
                </a:cxnLst>
                <a:rect l="0" t="0" r="r" b="b"/>
                <a:pathLst>
                  <a:path w="16" h="44">
                    <a:moveTo>
                      <a:pt x="5" y="43"/>
                    </a:moveTo>
                    <a:cubicBezTo>
                      <a:pt x="14" y="30"/>
                      <a:pt x="16" y="14"/>
                      <a:pt x="8" y="1"/>
                    </a:cubicBezTo>
                    <a:cubicBezTo>
                      <a:pt x="7" y="0"/>
                      <a:pt x="2" y="1"/>
                      <a:pt x="3" y="2"/>
                    </a:cubicBezTo>
                    <a:cubicBezTo>
                      <a:pt x="11" y="15"/>
                      <a:pt x="9" y="30"/>
                      <a:pt x="1" y="43"/>
                    </a:cubicBezTo>
                    <a:cubicBezTo>
                      <a:pt x="0" y="44"/>
                      <a:pt x="5" y="44"/>
                      <a:pt x="5" y="4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8" name="Freeform 316"/>
              <p:cNvSpPr>
                <a:spLocks/>
              </p:cNvSpPr>
              <p:nvPr/>
            </p:nvSpPr>
            <p:spPr bwMode="auto">
              <a:xfrm>
                <a:off x="2987676" y="376237"/>
                <a:ext cx="554038" cy="422275"/>
              </a:xfrm>
              <a:custGeom>
                <a:avLst/>
                <a:gdLst>
                  <a:gd name="T0" fmla="*/ 1 w 147"/>
                  <a:gd name="T1" fmla="*/ 3 h 112"/>
                  <a:gd name="T2" fmla="*/ 141 w 147"/>
                  <a:gd name="T3" fmla="*/ 111 h 112"/>
                  <a:gd name="T4" fmla="*/ 146 w 147"/>
                  <a:gd name="T5" fmla="*/ 110 h 112"/>
                  <a:gd name="T6" fmla="*/ 5 w 147"/>
                  <a:gd name="T7" fmla="*/ 1 h 112"/>
                  <a:gd name="T8" fmla="*/ 1 w 147"/>
                  <a:gd name="T9" fmla="*/ 3 h 112"/>
                </a:gdLst>
                <a:ahLst/>
                <a:cxnLst>
                  <a:cxn ang="0">
                    <a:pos x="T0" y="T1"/>
                  </a:cxn>
                  <a:cxn ang="0">
                    <a:pos x="T2" y="T3"/>
                  </a:cxn>
                  <a:cxn ang="0">
                    <a:pos x="T4" y="T5"/>
                  </a:cxn>
                  <a:cxn ang="0">
                    <a:pos x="T6" y="T7"/>
                  </a:cxn>
                  <a:cxn ang="0">
                    <a:pos x="T8" y="T9"/>
                  </a:cxn>
                </a:cxnLst>
                <a:rect l="0" t="0" r="r" b="b"/>
                <a:pathLst>
                  <a:path w="147" h="112">
                    <a:moveTo>
                      <a:pt x="1" y="3"/>
                    </a:moveTo>
                    <a:cubicBezTo>
                      <a:pt x="48" y="38"/>
                      <a:pt x="96" y="73"/>
                      <a:pt x="141" y="111"/>
                    </a:cubicBezTo>
                    <a:cubicBezTo>
                      <a:pt x="142" y="112"/>
                      <a:pt x="147" y="110"/>
                      <a:pt x="146" y="110"/>
                    </a:cubicBezTo>
                    <a:cubicBezTo>
                      <a:pt x="100" y="72"/>
                      <a:pt x="53" y="37"/>
                      <a:pt x="5" y="1"/>
                    </a:cubicBezTo>
                    <a:cubicBezTo>
                      <a:pt x="4" y="0"/>
                      <a:pt x="0" y="1"/>
                      <a:pt x="1"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9" name="Freeform 317"/>
              <p:cNvSpPr>
                <a:spLocks/>
              </p:cNvSpPr>
              <p:nvPr/>
            </p:nvSpPr>
            <p:spPr bwMode="auto">
              <a:xfrm>
                <a:off x="2968626" y="357187"/>
                <a:ext cx="41275" cy="38100"/>
              </a:xfrm>
              <a:custGeom>
                <a:avLst/>
                <a:gdLst>
                  <a:gd name="T0" fmla="*/ 9 w 11"/>
                  <a:gd name="T1" fmla="*/ 1 h 10"/>
                  <a:gd name="T2" fmla="*/ 9 w 11"/>
                  <a:gd name="T3" fmla="*/ 8 h 10"/>
                  <a:gd name="T4" fmla="*/ 2 w 11"/>
                  <a:gd name="T5" fmla="*/ 9 h 10"/>
                  <a:gd name="T6" fmla="*/ 2 w 11"/>
                  <a:gd name="T7" fmla="*/ 2 h 10"/>
                  <a:gd name="T8" fmla="*/ 9 w 11"/>
                  <a:gd name="T9" fmla="*/ 1 h 10"/>
                </a:gdLst>
                <a:ahLst/>
                <a:cxnLst>
                  <a:cxn ang="0">
                    <a:pos x="T0" y="T1"/>
                  </a:cxn>
                  <a:cxn ang="0">
                    <a:pos x="T2" y="T3"/>
                  </a:cxn>
                  <a:cxn ang="0">
                    <a:pos x="T4" y="T5"/>
                  </a:cxn>
                  <a:cxn ang="0">
                    <a:pos x="T6" y="T7"/>
                  </a:cxn>
                  <a:cxn ang="0">
                    <a:pos x="T8" y="T9"/>
                  </a:cxn>
                </a:cxnLst>
                <a:rect l="0" t="0" r="r" b="b"/>
                <a:pathLst>
                  <a:path w="11" h="10">
                    <a:moveTo>
                      <a:pt x="9" y="1"/>
                    </a:moveTo>
                    <a:cubicBezTo>
                      <a:pt x="11" y="3"/>
                      <a:pt x="11" y="6"/>
                      <a:pt x="9" y="8"/>
                    </a:cubicBezTo>
                    <a:cubicBezTo>
                      <a:pt x="7" y="10"/>
                      <a:pt x="4" y="10"/>
                      <a:pt x="2" y="9"/>
                    </a:cubicBezTo>
                    <a:cubicBezTo>
                      <a:pt x="0" y="7"/>
                      <a:pt x="0" y="4"/>
                      <a:pt x="2" y="2"/>
                    </a:cubicBezTo>
                    <a:cubicBezTo>
                      <a:pt x="3" y="0"/>
                      <a:pt x="6" y="0"/>
                      <a:pt x="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0" name="Freeform 318"/>
              <p:cNvSpPr>
                <a:spLocks/>
              </p:cNvSpPr>
              <p:nvPr/>
            </p:nvSpPr>
            <p:spPr bwMode="auto">
              <a:xfrm>
                <a:off x="3081338" y="138112"/>
                <a:ext cx="185738" cy="103188"/>
              </a:xfrm>
              <a:custGeom>
                <a:avLst/>
                <a:gdLst>
                  <a:gd name="T0" fmla="*/ 43 w 49"/>
                  <a:gd name="T1" fmla="*/ 1 h 27"/>
                  <a:gd name="T2" fmla="*/ 5 w 49"/>
                  <a:gd name="T3" fmla="*/ 20 h 27"/>
                  <a:gd name="T4" fmla="*/ 3 w 49"/>
                  <a:gd name="T5" fmla="*/ 21 h 27"/>
                  <a:gd name="T6" fmla="*/ 48 w 49"/>
                  <a:gd name="T7" fmla="*/ 2 h 27"/>
                  <a:gd name="T8" fmla="*/ 43 w 49"/>
                  <a:gd name="T9" fmla="*/ 1 h 27"/>
                </a:gdLst>
                <a:ahLst/>
                <a:cxnLst>
                  <a:cxn ang="0">
                    <a:pos x="T0" y="T1"/>
                  </a:cxn>
                  <a:cxn ang="0">
                    <a:pos x="T2" y="T3"/>
                  </a:cxn>
                  <a:cxn ang="0">
                    <a:pos x="T4" y="T5"/>
                  </a:cxn>
                  <a:cxn ang="0">
                    <a:pos x="T6" y="T7"/>
                  </a:cxn>
                  <a:cxn ang="0">
                    <a:pos x="T8" y="T9"/>
                  </a:cxn>
                </a:cxnLst>
                <a:rect l="0" t="0" r="r" b="b"/>
                <a:pathLst>
                  <a:path w="49" h="27">
                    <a:moveTo>
                      <a:pt x="43" y="1"/>
                    </a:moveTo>
                    <a:cubicBezTo>
                      <a:pt x="36" y="15"/>
                      <a:pt x="22" y="24"/>
                      <a:pt x="5" y="20"/>
                    </a:cubicBezTo>
                    <a:cubicBezTo>
                      <a:pt x="3" y="19"/>
                      <a:pt x="0" y="20"/>
                      <a:pt x="3" y="21"/>
                    </a:cubicBezTo>
                    <a:cubicBezTo>
                      <a:pt x="22" y="27"/>
                      <a:pt x="39" y="19"/>
                      <a:pt x="48" y="2"/>
                    </a:cubicBezTo>
                    <a:cubicBezTo>
                      <a:pt x="49" y="1"/>
                      <a:pt x="44" y="0"/>
                      <a:pt x="4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1" name="Freeform 319"/>
              <p:cNvSpPr>
                <a:spLocks/>
              </p:cNvSpPr>
              <p:nvPr/>
            </p:nvSpPr>
            <p:spPr bwMode="auto">
              <a:xfrm>
                <a:off x="3122613" y="123825"/>
                <a:ext cx="90488" cy="165100"/>
              </a:xfrm>
              <a:custGeom>
                <a:avLst/>
                <a:gdLst>
                  <a:gd name="T0" fmla="*/ 18 w 24"/>
                  <a:gd name="T1" fmla="*/ 42 h 44"/>
                  <a:gd name="T2" fmla="*/ 6 w 24"/>
                  <a:gd name="T3" fmla="*/ 1 h 44"/>
                  <a:gd name="T4" fmla="*/ 2 w 24"/>
                  <a:gd name="T5" fmla="*/ 2 h 44"/>
                  <a:gd name="T6" fmla="*/ 13 w 24"/>
                  <a:gd name="T7" fmla="*/ 41 h 44"/>
                  <a:gd name="T8" fmla="*/ 18 w 24"/>
                  <a:gd name="T9" fmla="*/ 42 h 44"/>
                </a:gdLst>
                <a:ahLst/>
                <a:cxnLst>
                  <a:cxn ang="0">
                    <a:pos x="T0" y="T1"/>
                  </a:cxn>
                  <a:cxn ang="0">
                    <a:pos x="T2" y="T3"/>
                  </a:cxn>
                  <a:cxn ang="0">
                    <a:pos x="T4" y="T5"/>
                  </a:cxn>
                  <a:cxn ang="0">
                    <a:pos x="T6" y="T7"/>
                  </a:cxn>
                  <a:cxn ang="0">
                    <a:pos x="T8" y="T9"/>
                  </a:cxn>
                </a:cxnLst>
                <a:rect l="0" t="0" r="r" b="b"/>
                <a:pathLst>
                  <a:path w="24" h="44">
                    <a:moveTo>
                      <a:pt x="18" y="42"/>
                    </a:moveTo>
                    <a:cubicBezTo>
                      <a:pt x="24" y="26"/>
                      <a:pt x="20" y="11"/>
                      <a:pt x="6" y="1"/>
                    </a:cubicBezTo>
                    <a:cubicBezTo>
                      <a:pt x="5" y="0"/>
                      <a:pt x="0" y="0"/>
                      <a:pt x="2" y="2"/>
                    </a:cubicBezTo>
                    <a:cubicBezTo>
                      <a:pt x="15" y="11"/>
                      <a:pt x="19" y="26"/>
                      <a:pt x="13" y="41"/>
                    </a:cubicBezTo>
                    <a:cubicBezTo>
                      <a:pt x="13" y="43"/>
                      <a:pt x="18" y="44"/>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2" name="Freeform 320"/>
              <p:cNvSpPr>
                <a:spLocks/>
              </p:cNvSpPr>
              <p:nvPr/>
            </p:nvSpPr>
            <p:spPr bwMode="auto">
              <a:xfrm>
                <a:off x="3092451" y="168275"/>
                <a:ext cx="185738" cy="53975"/>
              </a:xfrm>
              <a:custGeom>
                <a:avLst/>
                <a:gdLst>
                  <a:gd name="T0" fmla="*/ 46 w 49"/>
                  <a:gd name="T1" fmla="*/ 10 h 14"/>
                  <a:gd name="T2" fmla="*/ 6 w 49"/>
                  <a:gd name="T3" fmla="*/ 1 h 14"/>
                  <a:gd name="T4" fmla="*/ 2 w 49"/>
                  <a:gd name="T5" fmla="*/ 2 h 14"/>
                  <a:gd name="T6" fmla="*/ 46 w 49"/>
                  <a:gd name="T7" fmla="*/ 12 h 14"/>
                  <a:gd name="T8" fmla="*/ 46 w 49"/>
                  <a:gd name="T9" fmla="*/ 10 h 14"/>
                </a:gdLst>
                <a:ahLst/>
                <a:cxnLst>
                  <a:cxn ang="0">
                    <a:pos x="T0" y="T1"/>
                  </a:cxn>
                  <a:cxn ang="0">
                    <a:pos x="T2" y="T3"/>
                  </a:cxn>
                  <a:cxn ang="0">
                    <a:pos x="T4" y="T5"/>
                  </a:cxn>
                  <a:cxn ang="0">
                    <a:pos x="T6" y="T7"/>
                  </a:cxn>
                  <a:cxn ang="0">
                    <a:pos x="T8" y="T9"/>
                  </a:cxn>
                </a:cxnLst>
                <a:rect l="0" t="0" r="r" b="b"/>
                <a:pathLst>
                  <a:path w="49" h="14">
                    <a:moveTo>
                      <a:pt x="46" y="10"/>
                    </a:moveTo>
                    <a:cubicBezTo>
                      <a:pt x="33" y="12"/>
                      <a:pt x="17" y="7"/>
                      <a:pt x="6" y="1"/>
                    </a:cubicBezTo>
                    <a:cubicBezTo>
                      <a:pt x="5" y="0"/>
                      <a:pt x="0" y="1"/>
                      <a:pt x="2" y="2"/>
                    </a:cubicBezTo>
                    <a:cubicBezTo>
                      <a:pt x="15" y="10"/>
                      <a:pt x="31" y="14"/>
                      <a:pt x="46" y="12"/>
                    </a:cubicBezTo>
                    <a:cubicBezTo>
                      <a:pt x="49" y="12"/>
                      <a:pt x="49" y="10"/>
                      <a:pt x="46"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3" name="Freeform 321"/>
              <p:cNvSpPr>
                <a:spLocks/>
              </p:cNvSpPr>
              <p:nvPr/>
            </p:nvSpPr>
            <p:spPr bwMode="auto">
              <a:xfrm>
                <a:off x="3119438" y="115887"/>
                <a:ext cx="101600" cy="150813"/>
              </a:xfrm>
              <a:custGeom>
                <a:avLst/>
                <a:gdLst>
                  <a:gd name="T0" fmla="*/ 5 w 27"/>
                  <a:gd name="T1" fmla="*/ 40 h 40"/>
                  <a:gd name="T2" fmla="*/ 24 w 27"/>
                  <a:gd name="T3" fmla="*/ 2 h 40"/>
                  <a:gd name="T4" fmla="*/ 19 w 27"/>
                  <a:gd name="T5" fmla="*/ 2 h 40"/>
                  <a:gd name="T6" fmla="*/ 1 w 27"/>
                  <a:gd name="T7" fmla="*/ 39 h 40"/>
                  <a:gd name="T8" fmla="*/ 5 w 27"/>
                  <a:gd name="T9" fmla="*/ 40 h 40"/>
                </a:gdLst>
                <a:ahLst/>
                <a:cxnLst>
                  <a:cxn ang="0">
                    <a:pos x="T0" y="T1"/>
                  </a:cxn>
                  <a:cxn ang="0">
                    <a:pos x="T2" y="T3"/>
                  </a:cxn>
                  <a:cxn ang="0">
                    <a:pos x="T4" y="T5"/>
                  </a:cxn>
                  <a:cxn ang="0">
                    <a:pos x="T6" y="T7"/>
                  </a:cxn>
                  <a:cxn ang="0">
                    <a:pos x="T8" y="T9"/>
                  </a:cxn>
                </a:cxnLst>
                <a:rect l="0" t="0" r="r" b="b"/>
                <a:pathLst>
                  <a:path w="27" h="40">
                    <a:moveTo>
                      <a:pt x="5" y="40"/>
                    </a:moveTo>
                    <a:cubicBezTo>
                      <a:pt x="18" y="31"/>
                      <a:pt x="27" y="17"/>
                      <a:pt x="24" y="2"/>
                    </a:cubicBezTo>
                    <a:cubicBezTo>
                      <a:pt x="23" y="0"/>
                      <a:pt x="18" y="1"/>
                      <a:pt x="19" y="2"/>
                    </a:cubicBezTo>
                    <a:cubicBezTo>
                      <a:pt x="21" y="17"/>
                      <a:pt x="14" y="31"/>
                      <a:pt x="1" y="39"/>
                    </a:cubicBezTo>
                    <a:cubicBezTo>
                      <a:pt x="0" y="40"/>
                      <a:pt x="4" y="40"/>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4" name="Freeform 322"/>
              <p:cNvSpPr>
                <a:spLocks/>
              </p:cNvSpPr>
              <p:nvPr/>
            </p:nvSpPr>
            <p:spPr bwMode="auto">
              <a:xfrm>
                <a:off x="3182938" y="206375"/>
                <a:ext cx="358775" cy="592138"/>
              </a:xfrm>
              <a:custGeom>
                <a:avLst/>
                <a:gdLst>
                  <a:gd name="T0" fmla="*/ 1 w 95"/>
                  <a:gd name="T1" fmla="*/ 2 h 157"/>
                  <a:gd name="T2" fmla="*/ 89 w 95"/>
                  <a:gd name="T3" fmla="*/ 156 h 157"/>
                  <a:gd name="T4" fmla="*/ 94 w 95"/>
                  <a:gd name="T5" fmla="*/ 155 h 157"/>
                  <a:gd name="T6" fmla="*/ 5 w 95"/>
                  <a:gd name="T7" fmla="*/ 1 h 157"/>
                  <a:gd name="T8" fmla="*/ 1 w 95"/>
                  <a:gd name="T9" fmla="*/ 2 h 157"/>
                </a:gdLst>
                <a:ahLst/>
                <a:cxnLst>
                  <a:cxn ang="0">
                    <a:pos x="T0" y="T1"/>
                  </a:cxn>
                  <a:cxn ang="0">
                    <a:pos x="T2" y="T3"/>
                  </a:cxn>
                  <a:cxn ang="0">
                    <a:pos x="T4" y="T5"/>
                  </a:cxn>
                  <a:cxn ang="0">
                    <a:pos x="T6" y="T7"/>
                  </a:cxn>
                  <a:cxn ang="0">
                    <a:pos x="T8" y="T9"/>
                  </a:cxn>
                </a:cxnLst>
                <a:rect l="0" t="0" r="r" b="b"/>
                <a:pathLst>
                  <a:path w="95" h="157">
                    <a:moveTo>
                      <a:pt x="1" y="2"/>
                    </a:moveTo>
                    <a:cubicBezTo>
                      <a:pt x="31" y="53"/>
                      <a:pt x="62" y="104"/>
                      <a:pt x="89" y="156"/>
                    </a:cubicBezTo>
                    <a:cubicBezTo>
                      <a:pt x="90" y="157"/>
                      <a:pt x="95" y="156"/>
                      <a:pt x="94" y="155"/>
                    </a:cubicBezTo>
                    <a:cubicBezTo>
                      <a:pt x="66" y="103"/>
                      <a:pt x="35" y="52"/>
                      <a:pt x="5"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5" name="Freeform 323"/>
              <p:cNvSpPr>
                <a:spLocks/>
              </p:cNvSpPr>
              <p:nvPr/>
            </p:nvSpPr>
            <p:spPr bwMode="auto">
              <a:xfrm>
                <a:off x="3168651" y="180975"/>
                <a:ext cx="41275" cy="41275"/>
              </a:xfrm>
              <a:custGeom>
                <a:avLst/>
                <a:gdLst>
                  <a:gd name="T0" fmla="*/ 9 w 11"/>
                  <a:gd name="T1" fmla="*/ 4 h 11"/>
                  <a:gd name="T2" fmla="*/ 7 w 11"/>
                  <a:gd name="T3" fmla="*/ 10 h 11"/>
                  <a:gd name="T4" fmla="*/ 1 w 11"/>
                  <a:gd name="T5" fmla="*/ 8 h 11"/>
                  <a:gd name="T6" fmla="*/ 3 w 11"/>
                  <a:gd name="T7" fmla="*/ 2 h 11"/>
                  <a:gd name="T8" fmla="*/ 9 w 11"/>
                  <a:gd name="T9" fmla="*/ 4 h 11"/>
                </a:gdLst>
                <a:ahLst/>
                <a:cxnLst>
                  <a:cxn ang="0">
                    <a:pos x="T0" y="T1"/>
                  </a:cxn>
                  <a:cxn ang="0">
                    <a:pos x="T2" y="T3"/>
                  </a:cxn>
                  <a:cxn ang="0">
                    <a:pos x="T4" y="T5"/>
                  </a:cxn>
                  <a:cxn ang="0">
                    <a:pos x="T6" y="T7"/>
                  </a:cxn>
                  <a:cxn ang="0">
                    <a:pos x="T8" y="T9"/>
                  </a:cxn>
                </a:cxnLst>
                <a:rect l="0" t="0" r="r" b="b"/>
                <a:pathLst>
                  <a:path w="11" h="11">
                    <a:moveTo>
                      <a:pt x="9" y="4"/>
                    </a:moveTo>
                    <a:cubicBezTo>
                      <a:pt x="11" y="6"/>
                      <a:pt x="10" y="9"/>
                      <a:pt x="7" y="10"/>
                    </a:cubicBezTo>
                    <a:cubicBezTo>
                      <a:pt x="5" y="11"/>
                      <a:pt x="2" y="10"/>
                      <a:pt x="1" y="8"/>
                    </a:cubicBezTo>
                    <a:cubicBezTo>
                      <a:pt x="0" y="6"/>
                      <a:pt x="1" y="3"/>
                      <a:pt x="3" y="2"/>
                    </a:cubicBezTo>
                    <a:cubicBezTo>
                      <a:pt x="5" y="0"/>
                      <a:pt x="8" y="1"/>
                      <a:pt x="9"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6" name="Oval 324"/>
              <p:cNvSpPr>
                <a:spLocks noChangeArrowheads="1"/>
              </p:cNvSpPr>
              <p:nvPr/>
            </p:nvSpPr>
            <p:spPr bwMode="auto">
              <a:xfrm>
                <a:off x="3424238" y="661987"/>
                <a:ext cx="268288" cy="268288"/>
              </a:xfrm>
              <a:prstGeom prst="ellipse">
                <a:avLst/>
              </a:prstGeom>
              <a:grpFill/>
              <a:ln>
                <a:noFill/>
              </a:ln>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33780793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0" y="806678"/>
            <a:ext cx="9144000" cy="3614489"/>
            <a:chOff x="0" y="1075570"/>
            <a:chExt cx="12192000" cy="4819319"/>
          </a:xfrm>
        </p:grpSpPr>
        <p:sp>
          <p:nvSpPr>
            <p:cNvPr id="4" name="矩形 3"/>
            <p:cNvSpPr/>
            <p:nvPr/>
          </p:nvSpPr>
          <p:spPr>
            <a:xfrm>
              <a:off x="6888088" y="1075570"/>
              <a:ext cx="5303912" cy="4706860"/>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3" cstate="email">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a:ext>
              </a:extLst>
            </a:blip>
            <a:stretch>
              <a:fillRect/>
            </a:stretch>
          </p:blipFill>
          <p:spPr>
            <a:xfrm>
              <a:off x="0" y="1075570"/>
              <a:ext cx="6888088" cy="4706860"/>
            </a:xfrm>
            <a:prstGeom prst="rect">
              <a:avLst/>
            </a:prstGeom>
          </p:spPr>
        </p:pic>
        <p:sp>
          <p:nvSpPr>
            <p:cNvPr id="6" name="矩形 5"/>
            <p:cNvSpPr/>
            <p:nvPr/>
          </p:nvSpPr>
          <p:spPr>
            <a:xfrm>
              <a:off x="8225408" y="2204863"/>
              <a:ext cx="2616968" cy="800219"/>
            </a:xfrm>
            <a:prstGeom prst="rect">
              <a:avLst/>
            </a:prstGeom>
          </p:spPr>
          <p:txBody>
            <a:bodyPr wrap="square">
              <a:spAutoFit/>
            </a:bodyPr>
            <a:lstStyle/>
            <a:p>
              <a:pPr algn="dist"/>
              <a:r>
                <a:rPr lang="zh-CN" altLang="zh-CN" sz="3300" dirty="0">
                  <a:solidFill>
                    <a:schemeClr val="bg1"/>
                  </a:solidFill>
                  <a:latin typeface="方正超粗黑简体" panose="03000509000000000000" pitchFamily="65" charset="-122"/>
                  <a:ea typeface="方正超粗黑简体" panose="03000509000000000000" pitchFamily="65" charset="-122"/>
                </a:rPr>
                <a:t>关于我们</a:t>
              </a:r>
            </a:p>
          </p:txBody>
        </p:sp>
        <p:sp>
          <p:nvSpPr>
            <p:cNvPr id="7" name="矩形 6"/>
            <p:cNvSpPr/>
            <p:nvPr/>
          </p:nvSpPr>
          <p:spPr>
            <a:xfrm>
              <a:off x="7680176" y="3231371"/>
              <a:ext cx="3707432" cy="2019015"/>
            </a:xfrm>
            <a:prstGeom prst="rect">
              <a:avLst/>
            </a:prstGeom>
          </p:spPr>
          <p:txBody>
            <a:bodyPr wrap="square">
              <a:spAutoFit/>
            </a:bodyPr>
            <a:lstStyle/>
            <a:p>
              <a:pPr algn="just">
                <a:lnSpc>
                  <a:spcPct val="120000"/>
                </a:lnSpc>
              </a:pPr>
              <a:r>
                <a:rPr lang="zh-CN" altLang="en-US" sz="1100" dirty="0">
                  <a:solidFill>
                    <a:schemeClr val="bg1"/>
                  </a:solidFill>
                  <a:latin typeface="微软雅黑" panose="020B0503020204020204" pitchFamily="34" charset="-122"/>
                  <a:ea typeface="微软雅黑" panose="020B0503020204020204" pitchFamily="34" charset="-122"/>
                </a:rPr>
                <a:t>艺术教育，是一种提高个人素质、修养的新兴教育，随着中国第三产业的发展，艺术教育已经逐步占据教育体系的主要地位，而除了北京电影学院、中央美术学院等高等艺术院校外，还有类似艺先锋、庶吉这样的权威培训机构在不断促进此板块的发展</a:t>
              </a:r>
              <a:endParaRPr lang="zh-CN" altLang="zh-CN" sz="1100" dirty="0">
                <a:solidFill>
                  <a:schemeClr val="bg1"/>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rot="20728219" flipH="1">
              <a:off x="5993195" y="4569834"/>
              <a:ext cx="652925" cy="1325055"/>
              <a:chOff x="6798621" y="1128235"/>
              <a:chExt cx="925471" cy="1878160"/>
            </a:xfrm>
            <a:solidFill>
              <a:schemeClr val="bg1"/>
            </a:solidFill>
          </p:grpSpPr>
          <p:sp>
            <p:nvSpPr>
              <p:cNvPr id="9" name="任意多边形 8"/>
              <p:cNvSpPr/>
              <p:nvPr/>
            </p:nvSpPr>
            <p:spPr>
              <a:xfrm rot="20684992">
                <a:off x="6853737" y="1621627"/>
                <a:ext cx="611936" cy="1384768"/>
              </a:xfrm>
              <a:custGeom>
                <a:avLst/>
                <a:gdLst>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884014 w 884014"/>
                  <a:gd name="connsiteY0" fmla="*/ 0 h 1368888"/>
                  <a:gd name="connsiteX1" fmla="*/ 287114 w 884014"/>
                  <a:gd name="connsiteY1" fmla="*/ 635000 h 1368888"/>
                  <a:gd name="connsiteX2" fmla="*/ 22 w 884014"/>
                  <a:gd name="connsiteY2" fmla="*/ 1368888 h 1368888"/>
                  <a:gd name="connsiteX0" fmla="*/ 883991 w 883991"/>
                  <a:gd name="connsiteY0" fmla="*/ 0 h 1368888"/>
                  <a:gd name="connsiteX1" fmla="*/ 287091 w 883991"/>
                  <a:gd name="connsiteY1" fmla="*/ 635000 h 1368888"/>
                  <a:gd name="connsiteX2" fmla="*/ -1 w 883991"/>
                  <a:gd name="connsiteY2" fmla="*/ 1368888 h 1368888"/>
                  <a:gd name="connsiteX0" fmla="*/ 883992 w 883992"/>
                  <a:gd name="connsiteY0" fmla="*/ 0 h 1368888"/>
                  <a:gd name="connsiteX1" fmla="*/ 0 w 883992"/>
                  <a:gd name="connsiteY1" fmla="*/ 1368888 h 1368888"/>
                  <a:gd name="connsiteX0" fmla="*/ 883992 w 883992"/>
                  <a:gd name="connsiteY0" fmla="*/ 0 h 1368888"/>
                  <a:gd name="connsiteX1" fmla="*/ 0 w 883992"/>
                  <a:gd name="connsiteY1" fmla="*/ 1368888 h 1368888"/>
                  <a:gd name="connsiteX0" fmla="*/ 928344 w 928343"/>
                  <a:gd name="connsiteY0" fmla="*/ 0 h 1390417"/>
                  <a:gd name="connsiteX1" fmla="*/ 0 w 928343"/>
                  <a:gd name="connsiteY1" fmla="*/ 1390417 h 1390417"/>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282647 w 863431"/>
                  <a:gd name="connsiteY1" fmla="*/ 606889 h 1384768"/>
                  <a:gd name="connsiteX2" fmla="*/ 0 w 863431"/>
                  <a:gd name="connsiteY2"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Lst>
                <a:ahLst/>
                <a:cxnLst>
                  <a:cxn ang="0">
                    <a:pos x="connsiteX0" y="connsiteY0"/>
                  </a:cxn>
                  <a:cxn ang="0">
                    <a:pos x="connsiteX1" y="connsiteY1"/>
                  </a:cxn>
                </a:cxnLst>
                <a:rect l="l" t="t" r="r" b="b"/>
                <a:pathLst>
                  <a:path w="863431" h="1384768">
                    <a:moveTo>
                      <a:pt x="863431" y="0"/>
                    </a:moveTo>
                    <a:cubicBezTo>
                      <a:pt x="615118" y="165338"/>
                      <a:pt x="20070" y="724344"/>
                      <a:pt x="0" y="1384768"/>
                    </a:cubicBez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rot="2537975" flipH="1">
                <a:off x="6798621" y="1128235"/>
                <a:ext cx="925471" cy="911449"/>
                <a:chOff x="2286001" y="-455613"/>
                <a:chExt cx="2514600" cy="2476501"/>
              </a:xfrm>
              <a:grpFill/>
            </p:grpSpPr>
            <p:grpSp>
              <p:nvGrpSpPr>
                <p:cNvPr id="11" name="Group 205"/>
                <p:cNvGrpSpPr>
                  <a:grpSpLocks/>
                </p:cNvGrpSpPr>
                <p:nvPr/>
              </p:nvGrpSpPr>
              <p:grpSpPr bwMode="auto">
                <a:xfrm>
                  <a:off x="2286001" y="-455613"/>
                  <a:ext cx="2514600" cy="2476501"/>
                  <a:chOff x="1440" y="-287"/>
                  <a:chExt cx="1584" cy="1560"/>
                </a:xfrm>
                <a:grpFill/>
              </p:grpSpPr>
              <p:sp>
                <p:nvSpPr>
                  <p:cNvPr id="131" name="Freeform 5"/>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6"/>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7"/>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8"/>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9"/>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Oval 10"/>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11"/>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12"/>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13"/>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14"/>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15"/>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16"/>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17"/>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18"/>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19"/>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20"/>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21"/>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22"/>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23"/>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24"/>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25"/>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26"/>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27"/>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28"/>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29"/>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30"/>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31"/>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32"/>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33"/>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34"/>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35"/>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36"/>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37"/>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38"/>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39"/>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40"/>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41"/>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42"/>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43"/>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44"/>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45"/>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46"/>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47"/>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48"/>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Freeform 49"/>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50"/>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51"/>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52"/>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Freeform 53"/>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 name="Freeform 54"/>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 name="Freeform 55"/>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 name="Freeform 56"/>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 name="Freeform 57"/>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58"/>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 name="Freeform 59"/>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60"/>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Freeform 61"/>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 name="Freeform 62"/>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 name="Freeform 63"/>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Freeform 64"/>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 name="Freeform 65"/>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66"/>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67"/>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68"/>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 name="Freeform 69"/>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70"/>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Freeform 71"/>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72"/>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73"/>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 name="Freeform 74"/>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 name="Freeform 75"/>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 name="Freeform 76"/>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77"/>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78"/>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 name="Freeform 79"/>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80"/>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81"/>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Freeform 82"/>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Freeform 83"/>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Freeform 84"/>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 name="Freeform 85"/>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86"/>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87"/>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 name="Freeform 88"/>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 name="Freeform 89"/>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 name="Freeform 90"/>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7" name="Freeform 91"/>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8" name="Freeform 92"/>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9" name="Freeform 93"/>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0" name="Freeform 94"/>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1" name="Freeform 95"/>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2" name="Freeform 96"/>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3" name="Freeform 97"/>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4" name="Freeform 98"/>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5" name="Freeform 99"/>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6" name="Freeform 100"/>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7" name="Freeform 101"/>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8" name="Freeform 102"/>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9" name="Freeform 103"/>
                  <p:cNvSpPr>
                    <a:spLocks/>
                  </p:cNvSpPr>
                  <p:nvPr/>
                </p:nvSpPr>
                <p:spPr bwMode="auto">
                  <a:xfrm>
                    <a:off x="1906" y="-200"/>
                    <a:ext cx="168" cy="76"/>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0" name="Freeform 104"/>
                  <p:cNvSpPr>
                    <a:spLocks/>
                  </p:cNvSpPr>
                  <p:nvPr/>
                </p:nvSpPr>
                <p:spPr bwMode="auto">
                  <a:xfrm>
                    <a:off x="1908" y="-230"/>
                    <a:ext cx="112" cy="132"/>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1" name="Freeform 105"/>
                  <p:cNvSpPr>
                    <a:spLocks/>
                  </p:cNvSpPr>
                  <p:nvPr/>
                </p:nvSpPr>
                <p:spPr bwMode="auto">
                  <a:xfrm>
                    <a:off x="1986" y="-143"/>
                    <a:ext cx="254" cy="650"/>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2" name="Freeform 106"/>
                  <p:cNvSpPr>
                    <a:spLocks/>
                  </p:cNvSpPr>
                  <p:nvPr/>
                </p:nvSpPr>
                <p:spPr bwMode="auto">
                  <a:xfrm>
                    <a:off x="1967" y="-171"/>
                    <a:ext cx="41" cy="4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3" name="Freeform 107"/>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4" name="Freeform 108"/>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5" name="Freeform 109"/>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6" name="Freeform 110"/>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7" name="Freeform 111"/>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8" name="Oval 112"/>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9" name="Freeform 113"/>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0" name="Freeform 114"/>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1" name="Freeform 115"/>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2" name="Freeform 116"/>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3" name="Freeform 117"/>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4" name="Freeform 118"/>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5" name="Freeform 119"/>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6" name="Freeform 120"/>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7" name="Freeform 121"/>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8" name="Freeform 122"/>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9" name="Freeform 123"/>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0" name="Freeform 124"/>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1" name="Freeform 125"/>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2" name="Freeform 126"/>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3" name="Freeform 127"/>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4" name="Freeform 128"/>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5" name="Freeform 129"/>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6" name="Freeform 130"/>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7" name="Freeform 131"/>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8" name="Freeform 132"/>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9" name="Freeform 133"/>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0" name="Freeform 134"/>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1" name="Freeform 135"/>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2" name="Freeform 136"/>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3" name="Freeform 137"/>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4" name="Freeform 138"/>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5" name="Freeform 139"/>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6" name="Freeform 140"/>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7" name="Freeform 141"/>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8" name="Freeform 142"/>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9" name="Freeform 143"/>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0" name="Freeform 144"/>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1" name="Freeform 145"/>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2" name="Freeform 146"/>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3" name="Freeform 147"/>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4" name="Freeform 148"/>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5" name="Freeform 149"/>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6" name="Freeform 150"/>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7" name="Freeform 151"/>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8" name="Freeform 152"/>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9" name="Freeform 153"/>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0" name="Freeform 154"/>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1" name="Freeform 155"/>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2" name="Freeform 156"/>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3" name="Freeform 157"/>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4" name="Freeform 158"/>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5" name="Freeform 159"/>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6" name="Freeform 160"/>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7" name="Freeform 161"/>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8" name="Freeform 162"/>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9" name="Freeform 163"/>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0" name="Freeform 164"/>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1" name="Freeform 165"/>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2" name="Freeform 166"/>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3" name="Freeform 167"/>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4" name="Freeform 168"/>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5" name="Freeform 169"/>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6" name="Freeform 170"/>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7" name="Freeform 171"/>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8" name="Freeform 172"/>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9" name="Freeform 173"/>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0" name="Freeform 174"/>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1" name="Freeform 175"/>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2" name="Freeform 176"/>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3" name="Freeform 177"/>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4" name="Freeform 178"/>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5" name="Freeform 179"/>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6" name="Freeform 180"/>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7" name="Freeform 181"/>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8" name="Freeform 182"/>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9" name="Freeform 183"/>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0" name="Freeform 184"/>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1" name="Freeform 185"/>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2" name="Freeform 186"/>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3" name="Freeform 187"/>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4" name="Freeform 188"/>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5" name="Freeform 189"/>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6" name="Freeform 190"/>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7" name="Freeform 191"/>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8" name="Freeform 192"/>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9" name="Freeform 193"/>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0" name="Freeform 194"/>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1" name="Freeform 195"/>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2" name="Freeform 196"/>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3" name="Freeform 197"/>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4" name="Freeform 198"/>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5" name="Freeform 199"/>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6" name="Freeform 200"/>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7" name="Freeform 201"/>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8" name="Freeform 202"/>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9" name="Freeform 203"/>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0" name="Freeform 204"/>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2" name="Freeform 206"/>
                <p:cNvSpPr>
                  <a:spLocks/>
                </p:cNvSpPr>
                <p:nvPr/>
              </p:nvSpPr>
              <p:spPr bwMode="auto">
                <a:xfrm>
                  <a:off x="3025776" y="-317500"/>
                  <a:ext cx="266700" cy="120650"/>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 name="Freeform 207"/>
                <p:cNvSpPr>
                  <a:spLocks/>
                </p:cNvSpPr>
                <p:nvPr/>
              </p:nvSpPr>
              <p:spPr bwMode="auto">
                <a:xfrm>
                  <a:off x="3028951" y="-365125"/>
                  <a:ext cx="177800" cy="209550"/>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 name="Freeform 208"/>
                <p:cNvSpPr>
                  <a:spLocks/>
                </p:cNvSpPr>
                <p:nvPr/>
              </p:nvSpPr>
              <p:spPr bwMode="auto">
                <a:xfrm>
                  <a:off x="3152776" y="-227013"/>
                  <a:ext cx="403225" cy="1031875"/>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 name="Freeform 209"/>
                <p:cNvSpPr>
                  <a:spLocks/>
                </p:cNvSpPr>
                <p:nvPr/>
              </p:nvSpPr>
              <p:spPr bwMode="auto">
                <a:xfrm>
                  <a:off x="3122613" y="-271463"/>
                  <a:ext cx="65088" cy="6350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 name="Freeform 210"/>
                <p:cNvSpPr>
                  <a:spLocks/>
                </p:cNvSpPr>
                <p:nvPr/>
              </p:nvSpPr>
              <p:spPr bwMode="auto">
                <a:xfrm>
                  <a:off x="4208463" y="71437"/>
                  <a:ext cx="192088" cy="247650"/>
                </a:xfrm>
                <a:custGeom>
                  <a:avLst/>
                  <a:gdLst>
                    <a:gd name="T0" fmla="*/ 47 w 51"/>
                    <a:gd name="T1" fmla="*/ 64 h 66"/>
                    <a:gd name="T2" fmla="*/ 10 w 51"/>
                    <a:gd name="T3" fmla="*/ 3 h 66"/>
                    <a:gd name="T4" fmla="*/ 5 w 51"/>
                    <a:gd name="T5" fmla="*/ 2 h 66"/>
                    <a:gd name="T6" fmla="*/ 45 w 51"/>
                    <a:gd name="T7" fmla="*/ 66 h 66"/>
                    <a:gd name="T8" fmla="*/ 47 w 51"/>
                    <a:gd name="T9" fmla="*/ 64 h 66"/>
                  </a:gdLst>
                  <a:ahLst/>
                  <a:cxnLst>
                    <a:cxn ang="0">
                      <a:pos x="T0" y="T1"/>
                    </a:cxn>
                    <a:cxn ang="0">
                      <a:pos x="T2" y="T3"/>
                    </a:cxn>
                    <a:cxn ang="0">
                      <a:pos x="T4" y="T5"/>
                    </a:cxn>
                    <a:cxn ang="0">
                      <a:pos x="T6" y="T7"/>
                    </a:cxn>
                    <a:cxn ang="0">
                      <a:pos x="T8" y="T9"/>
                    </a:cxn>
                  </a:cxnLst>
                  <a:rect l="0" t="0" r="r" b="b"/>
                  <a:pathLst>
                    <a:path w="51" h="66">
                      <a:moveTo>
                        <a:pt x="47" y="64"/>
                      </a:moveTo>
                      <a:cubicBezTo>
                        <a:pt x="21" y="54"/>
                        <a:pt x="5" y="31"/>
                        <a:pt x="10" y="3"/>
                      </a:cubicBezTo>
                      <a:cubicBezTo>
                        <a:pt x="10" y="1"/>
                        <a:pt x="5" y="0"/>
                        <a:pt x="5" y="2"/>
                      </a:cubicBezTo>
                      <a:cubicBezTo>
                        <a:pt x="0" y="32"/>
                        <a:pt x="17" y="55"/>
                        <a:pt x="45" y="66"/>
                      </a:cubicBezTo>
                      <a:cubicBezTo>
                        <a:pt x="46" y="66"/>
                        <a:pt x="51" y="66"/>
                        <a:pt x="47" y="6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211"/>
                <p:cNvSpPr>
                  <a:spLocks/>
                </p:cNvSpPr>
                <p:nvPr/>
              </p:nvSpPr>
              <p:spPr bwMode="auto">
                <a:xfrm>
                  <a:off x="4137026" y="123825"/>
                  <a:ext cx="260350" cy="131763"/>
                </a:xfrm>
                <a:custGeom>
                  <a:avLst/>
                  <a:gdLst>
                    <a:gd name="T0" fmla="*/ 3 w 69"/>
                    <a:gd name="T1" fmla="*/ 29 h 35"/>
                    <a:gd name="T2" fmla="*/ 68 w 69"/>
                    <a:gd name="T3" fmla="*/ 2 h 35"/>
                    <a:gd name="T4" fmla="*/ 63 w 69"/>
                    <a:gd name="T5" fmla="*/ 1 h 35"/>
                    <a:gd name="T6" fmla="*/ 3 w 69"/>
                    <a:gd name="T7" fmla="*/ 27 h 35"/>
                    <a:gd name="T8" fmla="*/ 3 w 69"/>
                    <a:gd name="T9" fmla="*/ 29 h 35"/>
                  </a:gdLst>
                  <a:ahLst/>
                  <a:cxnLst>
                    <a:cxn ang="0">
                      <a:pos x="T0" y="T1"/>
                    </a:cxn>
                    <a:cxn ang="0">
                      <a:pos x="T2" y="T3"/>
                    </a:cxn>
                    <a:cxn ang="0">
                      <a:pos x="T4" y="T5"/>
                    </a:cxn>
                    <a:cxn ang="0">
                      <a:pos x="T6" y="T7"/>
                    </a:cxn>
                    <a:cxn ang="0">
                      <a:pos x="T8" y="T9"/>
                    </a:cxn>
                  </a:cxnLst>
                  <a:rect l="0" t="0" r="r" b="b"/>
                  <a:pathLst>
                    <a:path w="69" h="35">
                      <a:moveTo>
                        <a:pt x="3" y="29"/>
                      </a:moveTo>
                      <a:cubicBezTo>
                        <a:pt x="30" y="35"/>
                        <a:pt x="54" y="27"/>
                        <a:pt x="68" y="2"/>
                      </a:cubicBezTo>
                      <a:cubicBezTo>
                        <a:pt x="69" y="1"/>
                        <a:pt x="64" y="0"/>
                        <a:pt x="63" y="1"/>
                      </a:cubicBezTo>
                      <a:cubicBezTo>
                        <a:pt x="51" y="23"/>
                        <a:pt x="28" y="33"/>
                        <a:pt x="3" y="27"/>
                      </a:cubicBezTo>
                      <a:cubicBezTo>
                        <a:pt x="1" y="27"/>
                        <a:pt x="0" y="29"/>
                        <a:pt x="3" y="2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212"/>
                <p:cNvSpPr>
                  <a:spLocks/>
                </p:cNvSpPr>
                <p:nvPr/>
              </p:nvSpPr>
              <p:spPr bwMode="auto">
                <a:xfrm>
                  <a:off x="4246563" y="85725"/>
                  <a:ext cx="71438" cy="271463"/>
                </a:xfrm>
                <a:custGeom>
                  <a:avLst/>
                  <a:gdLst>
                    <a:gd name="T0" fmla="*/ 11 w 19"/>
                    <a:gd name="T1" fmla="*/ 69 h 72"/>
                    <a:gd name="T2" fmla="*/ 18 w 19"/>
                    <a:gd name="T3" fmla="*/ 1 h 72"/>
                    <a:gd name="T4" fmla="*/ 13 w 19"/>
                    <a:gd name="T5" fmla="*/ 1 h 72"/>
                    <a:gd name="T6" fmla="*/ 6 w 19"/>
                    <a:gd name="T7" fmla="*/ 70 h 72"/>
                    <a:gd name="T8" fmla="*/ 11 w 19"/>
                    <a:gd name="T9" fmla="*/ 69 h 72"/>
                  </a:gdLst>
                  <a:ahLst/>
                  <a:cxnLst>
                    <a:cxn ang="0">
                      <a:pos x="T0" y="T1"/>
                    </a:cxn>
                    <a:cxn ang="0">
                      <a:pos x="T2" y="T3"/>
                    </a:cxn>
                    <a:cxn ang="0">
                      <a:pos x="T4" y="T5"/>
                    </a:cxn>
                    <a:cxn ang="0">
                      <a:pos x="T6" y="T7"/>
                    </a:cxn>
                    <a:cxn ang="0">
                      <a:pos x="T8" y="T9"/>
                    </a:cxn>
                  </a:cxnLst>
                  <a:rect l="0" t="0" r="r" b="b"/>
                  <a:pathLst>
                    <a:path w="19" h="72">
                      <a:moveTo>
                        <a:pt x="11" y="69"/>
                      </a:moveTo>
                      <a:cubicBezTo>
                        <a:pt x="5" y="48"/>
                        <a:pt x="9" y="21"/>
                        <a:pt x="18" y="1"/>
                      </a:cubicBezTo>
                      <a:cubicBezTo>
                        <a:pt x="19" y="0"/>
                        <a:pt x="14" y="0"/>
                        <a:pt x="13" y="1"/>
                      </a:cubicBezTo>
                      <a:cubicBezTo>
                        <a:pt x="4" y="21"/>
                        <a:pt x="0" y="48"/>
                        <a:pt x="6" y="70"/>
                      </a:cubicBezTo>
                      <a:cubicBezTo>
                        <a:pt x="6" y="72"/>
                        <a:pt x="11" y="71"/>
                        <a:pt x="11"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Freeform 213"/>
                <p:cNvSpPr>
                  <a:spLocks/>
                </p:cNvSpPr>
                <p:nvPr/>
              </p:nvSpPr>
              <p:spPr bwMode="auto">
                <a:xfrm>
                  <a:off x="4156076" y="138112"/>
                  <a:ext cx="266700" cy="120650"/>
                </a:xfrm>
                <a:custGeom>
                  <a:avLst/>
                  <a:gdLst>
                    <a:gd name="T0" fmla="*/ 0 w 71"/>
                    <a:gd name="T1" fmla="*/ 2 h 32"/>
                    <a:gd name="T2" fmla="*/ 68 w 71"/>
                    <a:gd name="T3" fmla="*/ 24 h 32"/>
                    <a:gd name="T4" fmla="*/ 65 w 71"/>
                    <a:gd name="T5" fmla="*/ 22 h 32"/>
                    <a:gd name="T6" fmla="*/ 5 w 71"/>
                    <a:gd name="T7" fmla="*/ 1 h 32"/>
                    <a:gd name="T8" fmla="*/ 0 w 71"/>
                    <a:gd name="T9" fmla="*/ 2 h 32"/>
                  </a:gdLst>
                  <a:ahLst/>
                  <a:cxnLst>
                    <a:cxn ang="0">
                      <a:pos x="T0" y="T1"/>
                    </a:cxn>
                    <a:cxn ang="0">
                      <a:pos x="T2" y="T3"/>
                    </a:cxn>
                    <a:cxn ang="0">
                      <a:pos x="T4" y="T5"/>
                    </a:cxn>
                    <a:cxn ang="0">
                      <a:pos x="T6" y="T7"/>
                    </a:cxn>
                    <a:cxn ang="0">
                      <a:pos x="T8" y="T9"/>
                    </a:cxn>
                  </a:cxnLst>
                  <a:rect l="0" t="0" r="r" b="b"/>
                  <a:pathLst>
                    <a:path w="71" h="32">
                      <a:moveTo>
                        <a:pt x="0" y="2"/>
                      </a:moveTo>
                      <a:cubicBezTo>
                        <a:pt x="17" y="22"/>
                        <a:pt x="42" y="32"/>
                        <a:pt x="68" y="24"/>
                      </a:cubicBezTo>
                      <a:cubicBezTo>
                        <a:pt x="71" y="23"/>
                        <a:pt x="66" y="21"/>
                        <a:pt x="65" y="22"/>
                      </a:cubicBezTo>
                      <a:cubicBezTo>
                        <a:pt x="42" y="29"/>
                        <a:pt x="20" y="19"/>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 name="Freeform 214"/>
                <p:cNvSpPr>
                  <a:spLocks/>
                </p:cNvSpPr>
                <p:nvPr/>
              </p:nvSpPr>
              <p:spPr bwMode="auto">
                <a:xfrm>
                  <a:off x="3476626" y="233362"/>
                  <a:ext cx="800100" cy="606425"/>
                </a:xfrm>
                <a:custGeom>
                  <a:avLst/>
                  <a:gdLst>
                    <a:gd name="T0" fmla="*/ 206 w 212"/>
                    <a:gd name="T1" fmla="*/ 0 h 161"/>
                    <a:gd name="T2" fmla="*/ 2 w 212"/>
                    <a:gd name="T3" fmla="*/ 160 h 161"/>
                    <a:gd name="T4" fmla="*/ 6 w 212"/>
                    <a:gd name="T5" fmla="*/ 160 h 161"/>
                    <a:gd name="T6" fmla="*/ 210 w 212"/>
                    <a:gd name="T7" fmla="*/ 1 h 161"/>
                    <a:gd name="T8" fmla="*/ 206 w 212"/>
                    <a:gd name="T9" fmla="*/ 0 h 161"/>
                  </a:gdLst>
                  <a:ahLst/>
                  <a:cxnLst>
                    <a:cxn ang="0">
                      <a:pos x="T0" y="T1"/>
                    </a:cxn>
                    <a:cxn ang="0">
                      <a:pos x="T2" y="T3"/>
                    </a:cxn>
                    <a:cxn ang="0">
                      <a:pos x="T4" y="T5"/>
                    </a:cxn>
                    <a:cxn ang="0">
                      <a:pos x="T6" y="T7"/>
                    </a:cxn>
                    <a:cxn ang="0">
                      <a:pos x="T8" y="T9"/>
                    </a:cxn>
                  </a:cxnLst>
                  <a:rect l="0" t="0" r="r" b="b"/>
                  <a:pathLst>
                    <a:path w="212" h="161">
                      <a:moveTo>
                        <a:pt x="206" y="0"/>
                      </a:moveTo>
                      <a:cubicBezTo>
                        <a:pt x="137" y="53"/>
                        <a:pt x="72" y="110"/>
                        <a:pt x="2" y="160"/>
                      </a:cubicBezTo>
                      <a:cubicBezTo>
                        <a:pt x="0" y="161"/>
                        <a:pt x="5" y="161"/>
                        <a:pt x="6" y="160"/>
                      </a:cubicBezTo>
                      <a:cubicBezTo>
                        <a:pt x="77" y="111"/>
                        <a:pt x="142" y="54"/>
                        <a:pt x="210" y="1"/>
                      </a:cubicBezTo>
                      <a:cubicBezTo>
                        <a:pt x="212" y="0"/>
                        <a:pt x="207" y="0"/>
                        <a:pt x="20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 name="Freeform 215"/>
                <p:cNvSpPr>
                  <a:spLocks/>
                </p:cNvSpPr>
                <p:nvPr/>
              </p:nvSpPr>
              <p:spPr bwMode="auto">
                <a:xfrm>
                  <a:off x="4241801" y="187325"/>
                  <a:ext cx="68263" cy="68263"/>
                </a:xfrm>
                <a:custGeom>
                  <a:avLst/>
                  <a:gdLst>
                    <a:gd name="T0" fmla="*/ 13 w 18"/>
                    <a:gd name="T1" fmla="*/ 15 h 18"/>
                    <a:gd name="T2" fmla="*/ 3 w 18"/>
                    <a:gd name="T3" fmla="*/ 13 h 18"/>
                    <a:gd name="T4" fmla="*/ 5 w 18"/>
                    <a:gd name="T5" fmla="*/ 3 h 18"/>
                    <a:gd name="T6" fmla="*/ 15 w 18"/>
                    <a:gd name="T7" fmla="*/ 5 h 18"/>
                    <a:gd name="T8" fmla="*/ 13 w 18"/>
                    <a:gd name="T9" fmla="*/ 15 h 18"/>
                  </a:gdLst>
                  <a:ahLst/>
                  <a:cxnLst>
                    <a:cxn ang="0">
                      <a:pos x="T0" y="T1"/>
                    </a:cxn>
                    <a:cxn ang="0">
                      <a:pos x="T2" y="T3"/>
                    </a:cxn>
                    <a:cxn ang="0">
                      <a:pos x="T4" y="T5"/>
                    </a:cxn>
                    <a:cxn ang="0">
                      <a:pos x="T6" y="T7"/>
                    </a:cxn>
                    <a:cxn ang="0">
                      <a:pos x="T8" y="T9"/>
                    </a:cxn>
                  </a:cxnLst>
                  <a:rect l="0" t="0" r="r" b="b"/>
                  <a:pathLst>
                    <a:path w="18" h="18">
                      <a:moveTo>
                        <a:pt x="13" y="15"/>
                      </a:moveTo>
                      <a:cubicBezTo>
                        <a:pt x="10" y="18"/>
                        <a:pt x="5" y="17"/>
                        <a:pt x="3" y="13"/>
                      </a:cubicBezTo>
                      <a:cubicBezTo>
                        <a:pt x="0" y="10"/>
                        <a:pt x="1" y="5"/>
                        <a:pt x="5" y="3"/>
                      </a:cubicBezTo>
                      <a:cubicBezTo>
                        <a:pt x="8" y="0"/>
                        <a:pt x="13" y="1"/>
                        <a:pt x="15" y="5"/>
                      </a:cubicBezTo>
                      <a:cubicBezTo>
                        <a:pt x="18" y="8"/>
                        <a:pt x="17" y="13"/>
                        <a:pt x="13"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 name="Freeform 216"/>
                <p:cNvSpPr>
                  <a:spLocks/>
                </p:cNvSpPr>
                <p:nvPr/>
              </p:nvSpPr>
              <p:spPr bwMode="auto">
                <a:xfrm>
                  <a:off x="2697163" y="74612"/>
                  <a:ext cx="184150" cy="244475"/>
                </a:xfrm>
                <a:custGeom>
                  <a:avLst/>
                  <a:gdLst>
                    <a:gd name="T0" fmla="*/ 5 w 49"/>
                    <a:gd name="T1" fmla="*/ 65 h 65"/>
                    <a:gd name="T2" fmla="*/ 44 w 49"/>
                    <a:gd name="T3" fmla="*/ 2 h 65"/>
                    <a:gd name="T4" fmla="*/ 39 w 49"/>
                    <a:gd name="T5" fmla="*/ 1 h 65"/>
                    <a:gd name="T6" fmla="*/ 1 w 49"/>
                    <a:gd name="T7" fmla="*/ 63 h 65"/>
                    <a:gd name="T8" fmla="*/ 5 w 49"/>
                    <a:gd name="T9" fmla="*/ 65 h 65"/>
                  </a:gdLst>
                  <a:ahLst/>
                  <a:cxnLst>
                    <a:cxn ang="0">
                      <a:pos x="T0" y="T1"/>
                    </a:cxn>
                    <a:cxn ang="0">
                      <a:pos x="T2" y="T3"/>
                    </a:cxn>
                    <a:cxn ang="0">
                      <a:pos x="T4" y="T5"/>
                    </a:cxn>
                    <a:cxn ang="0">
                      <a:pos x="T6" y="T7"/>
                    </a:cxn>
                    <a:cxn ang="0">
                      <a:pos x="T8" y="T9"/>
                    </a:cxn>
                  </a:cxnLst>
                  <a:rect l="0" t="0" r="r" b="b"/>
                  <a:pathLst>
                    <a:path w="49" h="65">
                      <a:moveTo>
                        <a:pt x="5" y="65"/>
                      </a:moveTo>
                      <a:cubicBezTo>
                        <a:pt x="33" y="55"/>
                        <a:pt x="49" y="31"/>
                        <a:pt x="44" y="2"/>
                      </a:cubicBezTo>
                      <a:cubicBezTo>
                        <a:pt x="44" y="0"/>
                        <a:pt x="39" y="0"/>
                        <a:pt x="39" y="1"/>
                      </a:cubicBezTo>
                      <a:cubicBezTo>
                        <a:pt x="44" y="30"/>
                        <a:pt x="28" y="53"/>
                        <a:pt x="1" y="63"/>
                      </a:cubicBezTo>
                      <a:cubicBezTo>
                        <a:pt x="0" y="64"/>
                        <a:pt x="4" y="65"/>
                        <a:pt x="5"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 name="Freeform 217"/>
                <p:cNvSpPr>
                  <a:spLocks/>
                </p:cNvSpPr>
                <p:nvPr/>
              </p:nvSpPr>
              <p:spPr bwMode="auto">
                <a:xfrm>
                  <a:off x="2697163" y="123825"/>
                  <a:ext cx="260350" cy="131763"/>
                </a:xfrm>
                <a:custGeom>
                  <a:avLst/>
                  <a:gdLst>
                    <a:gd name="T0" fmla="*/ 64 w 69"/>
                    <a:gd name="T1" fmla="*/ 27 h 35"/>
                    <a:gd name="T2" fmla="*/ 5 w 69"/>
                    <a:gd name="T3" fmla="*/ 2 h 35"/>
                    <a:gd name="T4" fmla="*/ 0 w 69"/>
                    <a:gd name="T5" fmla="*/ 1 h 35"/>
                    <a:gd name="T6" fmla="*/ 67 w 69"/>
                    <a:gd name="T7" fmla="*/ 29 h 35"/>
                    <a:gd name="T8" fmla="*/ 64 w 69"/>
                    <a:gd name="T9" fmla="*/ 27 h 35"/>
                  </a:gdLst>
                  <a:ahLst/>
                  <a:cxnLst>
                    <a:cxn ang="0">
                      <a:pos x="T0" y="T1"/>
                    </a:cxn>
                    <a:cxn ang="0">
                      <a:pos x="T2" y="T3"/>
                    </a:cxn>
                    <a:cxn ang="0">
                      <a:pos x="T4" y="T5"/>
                    </a:cxn>
                    <a:cxn ang="0">
                      <a:pos x="T6" y="T7"/>
                    </a:cxn>
                    <a:cxn ang="0">
                      <a:pos x="T8" y="T9"/>
                    </a:cxn>
                  </a:cxnLst>
                  <a:rect l="0" t="0" r="r" b="b"/>
                  <a:pathLst>
                    <a:path w="69" h="35">
                      <a:moveTo>
                        <a:pt x="64" y="27"/>
                      </a:moveTo>
                      <a:cubicBezTo>
                        <a:pt x="39" y="33"/>
                        <a:pt x="18" y="24"/>
                        <a:pt x="5" y="2"/>
                      </a:cubicBezTo>
                      <a:cubicBezTo>
                        <a:pt x="5" y="1"/>
                        <a:pt x="0" y="0"/>
                        <a:pt x="0" y="1"/>
                      </a:cubicBezTo>
                      <a:cubicBezTo>
                        <a:pt x="14" y="26"/>
                        <a:pt x="40" y="35"/>
                        <a:pt x="67" y="29"/>
                      </a:cubicBezTo>
                      <a:cubicBezTo>
                        <a:pt x="69" y="29"/>
                        <a:pt x="65" y="27"/>
                        <a:pt x="64"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 name="Freeform 218"/>
                <p:cNvSpPr>
                  <a:spLocks/>
                </p:cNvSpPr>
                <p:nvPr/>
              </p:nvSpPr>
              <p:spPr bwMode="auto">
                <a:xfrm>
                  <a:off x="2776538" y="82550"/>
                  <a:ext cx="68263" cy="271463"/>
                </a:xfrm>
                <a:custGeom>
                  <a:avLst/>
                  <a:gdLst>
                    <a:gd name="T0" fmla="*/ 12 w 18"/>
                    <a:gd name="T1" fmla="*/ 71 h 72"/>
                    <a:gd name="T2" fmla="*/ 5 w 18"/>
                    <a:gd name="T3" fmla="*/ 2 h 72"/>
                    <a:gd name="T4" fmla="*/ 0 w 18"/>
                    <a:gd name="T5" fmla="*/ 2 h 72"/>
                    <a:gd name="T6" fmla="*/ 7 w 18"/>
                    <a:gd name="T7" fmla="*/ 71 h 72"/>
                    <a:gd name="T8" fmla="*/ 12 w 18"/>
                    <a:gd name="T9" fmla="*/ 71 h 72"/>
                  </a:gdLst>
                  <a:ahLst/>
                  <a:cxnLst>
                    <a:cxn ang="0">
                      <a:pos x="T0" y="T1"/>
                    </a:cxn>
                    <a:cxn ang="0">
                      <a:pos x="T2" y="T3"/>
                    </a:cxn>
                    <a:cxn ang="0">
                      <a:pos x="T4" y="T5"/>
                    </a:cxn>
                    <a:cxn ang="0">
                      <a:pos x="T6" y="T7"/>
                    </a:cxn>
                    <a:cxn ang="0">
                      <a:pos x="T8" y="T9"/>
                    </a:cxn>
                  </a:cxnLst>
                  <a:rect l="0" t="0" r="r" b="b"/>
                  <a:pathLst>
                    <a:path w="18" h="72">
                      <a:moveTo>
                        <a:pt x="12" y="71"/>
                      </a:moveTo>
                      <a:cubicBezTo>
                        <a:pt x="18" y="49"/>
                        <a:pt x="14" y="22"/>
                        <a:pt x="5" y="2"/>
                      </a:cubicBezTo>
                      <a:cubicBezTo>
                        <a:pt x="4" y="0"/>
                        <a:pt x="0" y="1"/>
                        <a:pt x="0" y="2"/>
                      </a:cubicBezTo>
                      <a:cubicBezTo>
                        <a:pt x="9" y="23"/>
                        <a:pt x="13" y="49"/>
                        <a:pt x="7" y="71"/>
                      </a:cubicBezTo>
                      <a:cubicBezTo>
                        <a:pt x="7" y="72"/>
                        <a:pt x="12" y="72"/>
                        <a:pt x="12" y="7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 name="Freeform 219"/>
                <p:cNvSpPr>
                  <a:spLocks/>
                </p:cNvSpPr>
                <p:nvPr/>
              </p:nvSpPr>
              <p:spPr bwMode="auto">
                <a:xfrm>
                  <a:off x="2670176" y="138112"/>
                  <a:ext cx="268288" cy="120650"/>
                </a:xfrm>
                <a:custGeom>
                  <a:avLst/>
                  <a:gdLst>
                    <a:gd name="T0" fmla="*/ 65 w 71"/>
                    <a:gd name="T1" fmla="*/ 1 h 32"/>
                    <a:gd name="T2" fmla="*/ 6 w 71"/>
                    <a:gd name="T3" fmla="*/ 22 h 32"/>
                    <a:gd name="T4" fmla="*/ 2 w 71"/>
                    <a:gd name="T5" fmla="*/ 24 h 32"/>
                    <a:gd name="T6" fmla="*/ 70 w 71"/>
                    <a:gd name="T7" fmla="*/ 2 h 32"/>
                    <a:gd name="T8" fmla="*/ 65 w 71"/>
                    <a:gd name="T9" fmla="*/ 1 h 32"/>
                  </a:gdLst>
                  <a:ahLst/>
                  <a:cxnLst>
                    <a:cxn ang="0">
                      <a:pos x="T0" y="T1"/>
                    </a:cxn>
                    <a:cxn ang="0">
                      <a:pos x="T2" y="T3"/>
                    </a:cxn>
                    <a:cxn ang="0">
                      <a:pos x="T4" y="T5"/>
                    </a:cxn>
                    <a:cxn ang="0">
                      <a:pos x="T6" y="T7"/>
                    </a:cxn>
                    <a:cxn ang="0">
                      <a:pos x="T8" y="T9"/>
                    </a:cxn>
                  </a:cxnLst>
                  <a:rect l="0" t="0" r="r" b="b"/>
                  <a:pathLst>
                    <a:path w="71" h="32">
                      <a:moveTo>
                        <a:pt x="65" y="1"/>
                      </a:moveTo>
                      <a:cubicBezTo>
                        <a:pt x="51" y="19"/>
                        <a:pt x="29" y="29"/>
                        <a:pt x="6" y="22"/>
                      </a:cubicBezTo>
                      <a:cubicBezTo>
                        <a:pt x="5" y="22"/>
                        <a:pt x="0" y="23"/>
                        <a:pt x="2" y="24"/>
                      </a:cubicBezTo>
                      <a:cubicBezTo>
                        <a:pt x="28" y="32"/>
                        <a:pt x="53" y="22"/>
                        <a:pt x="70" y="2"/>
                      </a:cubicBezTo>
                      <a:cubicBezTo>
                        <a:pt x="71" y="1"/>
                        <a:pt x="66" y="0"/>
                        <a:pt x="6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 name="Freeform 220"/>
                <p:cNvSpPr>
                  <a:spLocks/>
                </p:cNvSpPr>
                <p:nvPr/>
              </p:nvSpPr>
              <p:spPr bwMode="auto">
                <a:xfrm>
                  <a:off x="2817813" y="228600"/>
                  <a:ext cx="795338" cy="614363"/>
                </a:xfrm>
                <a:custGeom>
                  <a:avLst/>
                  <a:gdLst>
                    <a:gd name="T0" fmla="*/ 1 w 211"/>
                    <a:gd name="T1" fmla="*/ 2 h 163"/>
                    <a:gd name="T2" fmla="*/ 205 w 211"/>
                    <a:gd name="T3" fmla="*/ 162 h 163"/>
                    <a:gd name="T4" fmla="*/ 210 w 211"/>
                    <a:gd name="T5" fmla="*/ 160 h 163"/>
                    <a:gd name="T6" fmla="*/ 6 w 211"/>
                    <a:gd name="T7" fmla="*/ 1 h 163"/>
                    <a:gd name="T8" fmla="*/ 1 w 211"/>
                    <a:gd name="T9" fmla="*/ 2 h 163"/>
                  </a:gdLst>
                  <a:ahLst/>
                  <a:cxnLst>
                    <a:cxn ang="0">
                      <a:pos x="T0" y="T1"/>
                    </a:cxn>
                    <a:cxn ang="0">
                      <a:pos x="T2" y="T3"/>
                    </a:cxn>
                    <a:cxn ang="0">
                      <a:pos x="T4" y="T5"/>
                    </a:cxn>
                    <a:cxn ang="0">
                      <a:pos x="T6" y="T7"/>
                    </a:cxn>
                    <a:cxn ang="0">
                      <a:pos x="T8" y="T9"/>
                    </a:cxn>
                  </a:cxnLst>
                  <a:rect l="0" t="0" r="r" b="b"/>
                  <a:pathLst>
                    <a:path w="211" h="163">
                      <a:moveTo>
                        <a:pt x="1" y="2"/>
                      </a:moveTo>
                      <a:cubicBezTo>
                        <a:pt x="70" y="55"/>
                        <a:pt x="135" y="112"/>
                        <a:pt x="205" y="162"/>
                      </a:cubicBezTo>
                      <a:cubicBezTo>
                        <a:pt x="206" y="163"/>
                        <a:pt x="211" y="162"/>
                        <a:pt x="210" y="160"/>
                      </a:cubicBezTo>
                      <a:cubicBezTo>
                        <a:pt x="139" y="111"/>
                        <a:pt x="74" y="53"/>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 name="Freeform 221"/>
                <p:cNvSpPr>
                  <a:spLocks/>
                </p:cNvSpPr>
                <p:nvPr/>
              </p:nvSpPr>
              <p:spPr bwMode="auto">
                <a:xfrm>
                  <a:off x="2784476" y="187325"/>
                  <a:ext cx="63500" cy="68263"/>
                </a:xfrm>
                <a:custGeom>
                  <a:avLst/>
                  <a:gdLst>
                    <a:gd name="T0" fmla="*/ 4 w 17"/>
                    <a:gd name="T1" fmla="*/ 15 h 18"/>
                    <a:gd name="T2" fmla="*/ 15 w 17"/>
                    <a:gd name="T3" fmla="*/ 13 h 18"/>
                    <a:gd name="T4" fmla="*/ 13 w 17"/>
                    <a:gd name="T5" fmla="*/ 3 h 18"/>
                    <a:gd name="T6" fmla="*/ 2 w 17"/>
                    <a:gd name="T7" fmla="*/ 5 h 18"/>
                    <a:gd name="T8" fmla="*/ 4 w 17"/>
                    <a:gd name="T9" fmla="*/ 15 h 18"/>
                  </a:gdLst>
                  <a:ahLst/>
                  <a:cxnLst>
                    <a:cxn ang="0">
                      <a:pos x="T0" y="T1"/>
                    </a:cxn>
                    <a:cxn ang="0">
                      <a:pos x="T2" y="T3"/>
                    </a:cxn>
                    <a:cxn ang="0">
                      <a:pos x="T4" y="T5"/>
                    </a:cxn>
                    <a:cxn ang="0">
                      <a:pos x="T6" y="T7"/>
                    </a:cxn>
                    <a:cxn ang="0">
                      <a:pos x="T8" y="T9"/>
                    </a:cxn>
                  </a:cxnLst>
                  <a:rect l="0" t="0" r="r" b="b"/>
                  <a:pathLst>
                    <a:path w="17" h="18">
                      <a:moveTo>
                        <a:pt x="4" y="15"/>
                      </a:moveTo>
                      <a:cubicBezTo>
                        <a:pt x="7" y="18"/>
                        <a:pt x="12" y="17"/>
                        <a:pt x="15" y="13"/>
                      </a:cubicBezTo>
                      <a:cubicBezTo>
                        <a:pt x="17" y="10"/>
                        <a:pt x="16" y="5"/>
                        <a:pt x="13" y="3"/>
                      </a:cubicBezTo>
                      <a:cubicBezTo>
                        <a:pt x="9" y="0"/>
                        <a:pt x="5" y="1"/>
                        <a:pt x="2" y="5"/>
                      </a:cubicBezTo>
                      <a:cubicBezTo>
                        <a:pt x="0" y="8"/>
                        <a:pt x="1" y="13"/>
                        <a:pt x="4"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 name="Freeform 222"/>
                <p:cNvSpPr>
                  <a:spLocks/>
                </p:cNvSpPr>
                <p:nvPr/>
              </p:nvSpPr>
              <p:spPr bwMode="auto">
                <a:xfrm>
                  <a:off x="3213101" y="-169863"/>
                  <a:ext cx="298450" cy="134938"/>
                </a:xfrm>
                <a:custGeom>
                  <a:avLst/>
                  <a:gdLst>
                    <a:gd name="T0" fmla="*/ 73 w 79"/>
                    <a:gd name="T1" fmla="*/ 1 h 36"/>
                    <a:gd name="T2" fmla="*/ 6 w 79"/>
                    <a:gd name="T3" fmla="*/ 22 h 36"/>
                    <a:gd name="T4" fmla="*/ 3 w 79"/>
                    <a:gd name="T5" fmla="*/ 23 h 36"/>
                    <a:gd name="T6" fmla="*/ 78 w 79"/>
                    <a:gd name="T7" fmla="*/ 2 h 36"/>
                    <a:gd name="T8" fmla="*/ 73 w 79"/>
                    <a:gd name="T9" fmla="*/ 1 h 36"/>
                  </a:gdLst>
                  <a:ahLst/>
                  <a:cxnLst>
                    <a:cxn ang="0">
                      <a:pos x="T0" y="T1"/>
                    </a:cxn>
                    <a:cxn ang="0">
                      <a:pos x="T2" y="T3"/>
                    </a:cxn>
                    <a:cxn ang="0">
                      <a:pos x="T4" y="T5"/>
                    </a:cxn>
                    <a:cxn ang="0">
                      <a:pos x="T6" y="T7"/>
                    </a:cxn>
                    <a:cxn ang="0">
                      <a:pos x="T8" y="T9"/>
                    </a:cxn>
                  </a:cxnLst>
                  <a:rect l="0" t="0" r="r" b="b"/>
                  <a:pathLst>
                    <a:path w="79" h="36">
                      <a:moveTo>
                        <a:pt x="73" y="1"/>
                      </a:moveTo>
                      <a:cubicBezTo>
                        <a:pt x="57" y="23"/>
                        <a:pt x="32" y="34"/>
                        <a:pt x="6" y="22"/>
                      </a:cubicBezTo>
                      <a:cubicBezTo>
                        <a:pt x="4" y="21"/>
                        <a:pt x="0" y="22"/>
                        <a:pt x="3" y="23"/>
                      </a:cubicBezTo>
                      <a:cubicBezTo>
                        <a:pt x="31" y="36"/>
                        <a:pt x="60" y="27"/>
                        <a:pt x="78" y="2"/>
                      </a:cubicBezTo>
                      <a:cubicBezTo>
                        <a:pt x="79" y="1"/>
                        <a:pt x="74" y="0"/>
                        <a:pt x="7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223"/>
                <p:cNvSpPr>
                  <a:spLocks/>
                </p:cNvSpPr>
                <p:nvPr/>
              </p:nvSpPr>
              <p:spPr bwMode="auto">
                <a:xfrm>
                  <a:off x="3303588" y="-219075"/>
                  <a:ext cx="106363" cy="263525"/>
                </a:xfrm>
                <a:custGeom>
                  <a:avLst/>
                  <a:gdLst>
                    <a:gd name="T0" fmla="*/ 15 w 28"/>
                    <a:gd name="T1" fmla="*/ 69 h 70"/>
                    <a:gd name="T2" fmla="*/ 6 w 28"/>
                    <a:gd name="T3" fmla="*/ 1 h 70"/>
                    <a:gd name="T4" fmla="*/ 2 w 28"/>
                    <a:gd name="T5" fmla="*/ 1 h 70"/>
                    <a:gd name="T6" fmla="*/ 11 w 28"/>
                    <a:gd name="T7" fmla="*/ 68 h 70"/>
                    <a:gd name="T8" fmla="*/ 15 w 28"/>
                    <a:gd name="T9" fmla="*/ 69 h 70"/>
                  </a:gdLst>
                  <a:ahLst/>
                  <a:cxnLst>
                    <a:cxn ang="0">
                      <a:pos x="T0" y="T1"/>
                    </a:cxn>
                    <a:cxn ang="0">
                      <a:pos x="T2" y="T3"/>
                    </a:cxn>
                    <a:cxn ang="0">
                      <a:pos x="T4" y="T5"/>
                    </a:cxn>
                    <a:cxn ang="0">
                      <a:pos x="T6" y="T7"/>
                    </a:cxn>
                    <a:cxn ang="0">
                      <a:pos x="T8" y="T9"/>
                    </a:cxn>
                  </a:cxnLst>
                  <a:rect l="0" t="0" r="r" b="b"/>
                  <a:pathLst>
                    <a:path w="28" h="70">
                      <a:moveTo>
                        <a:pt x="15" y="69"/>
                      </a:moveTo>
                      <a:cubicBezTo>
                        <a:pt x="28" y="45"/>
                        <a:pt x="25" y="20"/>
                        <a:pt x="6" y="1"/>
                      </a:cubicBezTo>
                      <a:cubicBezTo>
                        <a:pt x="5" y="1"/>
                        <a:pt x="0" y="0"/>
                        <a:pt x="2" y="1"/>
                      </a:cubicBezTo>
                      <a:cubicBezTo>
                        <a:pt x="20" y="20"/>
                        <a:pt x="23" y="45"/>
                        <a:pt x="11" y="68"/>
                      </a:cubicBezTo>
                      <a:cubicBezTo>
                        <a:pt x="10" y="69"/>
                        <a:pt x="15" y="70"/>
                        <a:pt x="15"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224"/>
                <p:cNvSpPr>
                  <a:spLocks/>
                </p:cNvSpPr>
                <p:nvPr/>
              </p:nvSpPr>
              <p:spPr bwMode="auto">
                <a:xfrm>
                  <a:off x="3248026" y="-155575"/>
                  <a:ext cx="266700" cy="106363"/>
                </a:xfrm>
                <a:custGeom>
                  <a:avLst/>
                  <a:gdLst>
                    <a:gd name="T0" fmla="*/ 68 w 71"/>
                    <a:gd name="T1" fmla="*/ 26 h 28"/>
                    <a:gd name="T2" fmla="*/ 5 w 71"/>
                    <a:gd name="T3" fmla="*/ 1 h 28"/>
                    <a:gd name="T4" fmla="*/ 1 w 71"/>
                    <a:gd name="T5" fmla="*/ 2 h 28"/>
                    <a:gd name="T6" fmla="*/ 67 w 71"/>
                    <a:gd name="T7" fmla="*/ 28 h 28"/>
                    <a:gd name="T8" fmla="*/ 68 w 71"/>
                    <a:gd name="T9" fmla="*/ 26 h 28"/>
                  </a:gdLst>
                  <a:ahLst/>
                  <a:cxnLst>
                    <a:cxn ang="0">
                      <a:pos x="T0" y="T1"/>
                    </a:cxn>
                    <a:cxn ang="0">
                      <a:pos x="T2" y="T3"/>
                    </a:cxn>
                    <a:cxn ang="0">
                      <a:pos x="T4" y="T5"/>
                    </a:cxn>
                    <a:cxn ang="0">
                      <a:pos x="T6" y="T7"/>
                    </a:cxn>
                    <a:cxn ang="0">
                      <a:pos x="T8" y="T9"/>
                    </a:cxn>
                  </a:cxnLst>
                  <a:rect l="0" t="0" r="r" b="b"/>
                  <a:pathLst>
                    <a:path w="71" h="28">
                      <a:moveTo>
                        <a:pt x="68" y="26"/>
                      </a:moveTo>
                      <a:cubicBezTo>
                        <a:pt x="46" y="26"/>
                        <a:pt x="22" y="15"/>
                        <a:pt x="5" y="1"/>
                      </a:cubicBezTo>
                      <a:cubicBezTo>
                        <a:pt x="4" y="0"/>
                        <a:pt x="0" y="2"/>
                        <a:pt x="1" y="2"/>
                      </a:cubicBezTo>
                      <a:cubicBezTo>
                        <a:pt x="18" y="17"/>
                        <a:pt x="44" y="28"/>
                        <a:pt x="67" y="28"/>
                      </a:cubicBezTo>
                      <a:cubicBezTo>
                        <a:pt x="69" y="28"/>
                        <a:pt x="71" y="26"/>
                        <a:pt x="68"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225"/>
                <p:cNvSpPr>
                  <a:spLocks/>
                </p:cNvSpPr>
                <p:nvPr/>
              </p:nvSpPr>
              <p:spPr bwMode="auto">
                <a:xfrm>
                  <a:off x="3259138" y="-214313"/>
                  <a:ext cx="169863" cy="217488"/>
                </a:xfrm>
                <a:custGeom>
                  <a:avLst/>
                  <a:gdLst>
                    <a:gd name="T0" fmla="*/ 6 w 45"/>
                    <a:gd name="T1" fmla="*/ 58 h 58"/>
                    <a:gd name="T2" fmla="*/ 44 w 45"/>
                    <a:gd name="T3" fmla="*/ 1 h 58"/>
                    <a:gd name="T4" fmla="*/ 39 w 45"/>
                    <a:gd name="T5" fmla="*/ 2 h 58"/>
                    <a:gd name="T6" fmla="*/ 2 w 45"/>
                    <a:gd name="T7" fmla="*/ 57 h 58"/>
                    <a:gd name="T8" fmla="*/ 6 w 45"/>
                    <a:gd name="T9" fmla="*/ 58 h 58"/>
                  </a:gdLst>
                  <a:ahLst/>
                  <a:cxnLst>
                    <a:cxn ang="0">
                      <a:pos x="T0" y="T1"/>
                    </a:cxn>
                    <a:cxn ang="0">
                      <a:pos x="T2" y="T3"/>
                    </a:cxn>
                    <a:cxn ang="0">
                      <a:pos x="T4" y="T5"/>
                    </a:cxn>
                    <a:cxn ang="0">
                      <a:pos x="T6" y="T7"/>
                    </a:cxn>
                    <a:cxn ang="0">
                      <a:pos x="T8" y="T9"/>
                    </a:cxn>
                  </a:cxnLst>
                  <a:rect l="0" t="0" r="r" b="b"/>
                  <a:pathLst>
                    <a:path w="45" h="58">
                      <a:moveTo>
                        <a:pt x="6" y="58"/>
                      </a:moveTo>
                      <a:cubicBezTo>
                        <a:pt x="29" y="48"/>
                        <a:pt x="45" y="27"/>
                        <a:pt x="44" y="1"/>
                      </a:cubicBezTo>
                      <a:cubicBezTo>
                        <a:pt x="44" y="0"/>
                        <a:pt x="39" y="0"/>
                        <a:pt x="39" y="2"/>
                      </a:cubicBezTo>
                      <a:cubicBezTo>
                        <a:pt x="40" y="26"/>
                        <a:pt x="24" y="47"/>
                        <a:pt x="2" y="57"/>
                      </a:cubicBezTo>
                      <a:cubicBezTo>
                        <a:pt x="0" y="58"/>
                        <a:pt x="5" y="58"/>
                        <a:pt x="6" y="5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 name="Freeform 226"/>
                <p:cNvSpPr>
                  <a:spLocks/>
                </p:cNvSpPr>
                <p:nvPr/>
              </p:nvSpPr>
              <p:spPr bwMode="auto">
                <a:xfrm>
                  <a:off x="3375026" y="-71438"/>
                  <a:ext cx="234950" cy="914400"/>
                </a:xfrm>
                <a:custGeom>
                  <a:avLst/>
                  <a:gdLst>
                    <a:gd name="T0" fmla="*/ 1 w 62"/>
                    <a:gd name="T1" fmla="*/ 2 h 243"/>
                    <a:gd name="T2" fmla="*/ 57 w 62"/>
                    <a:gd name="T3" fmla="*/ 241 h 243"/>
                    <a:gd name="T4" fmla="*/ 62 w 62"/>
                    <a:gd name="T5" fmla="*/ 241 h 243"/>
                    <a:gd name="T6" fmla="*/ 6 w 62"/>
                    <a:gd name="T7" fmla="*/ 1 h 243"/>
                    <a:gd name="T8" fmla="*/ 1 w 62"/>
                    <a:gd name="T9" fmla="*/ 2 h 243"/>
                  </a:gdLst>
                  <a:ahLst/>
                  <a:cxnLst>
                    <a:cxn ang="0">
                      <a:pos x="T0" y="T1"/>
                    </a:cxn>
                    <a:cxn ang="0">
                      <a:pos x="T2" y="T3"/>
                    </a:cxn>
                    <a:cxn ang="0">
                      <a:pos x="T4" y="T5"/>
                    </a:cxn>
                    <a:cxn ang="0">
                      <a:pos x="T6" y="T7"/>
                    </a:cxn>
                    <a:cxn ang="0">
                      <a:pos x="T8" y="T9"/>
                    </a:cxn>
                  </a:cxnLst>
                  <a:rect l="0" t="0" r="r" b="b"/>
                  <a:pathLst>
                    <a:path w="62" h="243">
                      <a:moveTo>
                        <a:pt x="1" y="2"/>
                      </a:moveTo>
                      <a:cubicBezTo>
                        <a:pt x="31" y="78"/>
                        <a:pt x="30" y="164"/>
                        <a:pt x="57" y="241"/>
                      </a:cubicBezTo>
                      <a:cubicBezTo>
                        <a:pt x="57" y="243"/>
                        <a:pt x="62" y="242"/>
                        <a:pt x="62" y="241"/>
                      </a:cubicBezTo>
                      <a:cubicBezTo>
                        <a:pt x="35" y="163"/>
                        <a:pt x="36" y="78"/>
                        <a:pt x="6" y="1"/>
                      </a:cubicBezTo>
                      <a:cubicBezTo>
                        <a:pt x="5" y="0"/>
                        <a:pt x="0"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 name="Freeform 227"/>
                <p:cNvSpPr>
                  <a:spLocks/>
                </p:cNvSpPr>
                <p:nvPr/>
              </p:nvSpPr>
              <p:spPr bwMode="auto">
                <a:xfrm>
                  <a:off x="3344863" y="-117475"/>
                  <a:ext cx="65088" cy="65088"/>
                </a:xfrm>
                <a:custGeom>
                  <a:avLst/>
                  <a:gdLst>
                    <a:gd name="T0" fmla="*/ 16 w 17"/>
                    <a:gd name="T1" fmla="*/ 6 h 17"/>
                    <a:gd name="T2" fmla="*/ 11 w 17"/>
                    <a:gd name="T3" fmla="*/ 16 h 17"/>
                    <a:gd name="T4" fmla="*/ 2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4"/>
                        <a:pt x="11" y="16"/>
                      </a:cubicBezTo>
                      <a:cubicBezTo>
                        <a:pt x="7" y="17"/>
                        <a:pt x="3" y="15"/>
                        <a:pt x="2" y="11"/>
                      </a:cubicBezTo>
                      <a:cubicBezTo>
                        <a:pt x="0" y="7"/>
                        <a:pt x="2" y="3"/>
                        <a:pt x="6" y="1"/>
                      </a:cubicBezTo>
                      <a:cubicBezTo>
                        <a:pt x="10" y="0"/>
                        <a:pt x="15"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228"/>
                <p:cNvSpPr>
                  <a:spLocks/>
                </p:cNvSpPr>
                <p:nvPr/>
              </p:nvSpPr>
              <p:spPr bwMode="auto">
                <a:xfrm>
                  <a:off x="2640013" y="1062038"/>
                  <a:ext cx="180975" cy="252413"/>
                </a:xfrm>
                <a:custGeom>
                  <a:avLst/>
                  <a:gdLst>
                    <a:gd name="T0" fmla="*/ 44 w 48"/>
                    <a:gd name="T1" fmla="*/ 65 h 67"/>
                    <a:gd name="T2" fmla="*/ 6 w 48"/>
                    <a:gd name="T3" fmla="*/ 0 h 67"/>
                    <a:gd name="T4" fmla="*/ 3 w 48"/>
                    <a:gd name="T5" fmla="*/ 2 h 67"/>
                    <a:gd name="T6" fmla="*/ 39 w 48"/>
                    <a:gd name="T7" fmla="*/ 64 h 67"/>
                    <a:gd name="T8" fmla="*/ 44 w 48"/>
                    <a:gd name="T9" fmla="*/ 65 h 67"/>
                  </a:gdLst>
                  <a:ahLst/>
                  <a:cxnLst>
                    <a:cxn ang="0">
                      <a:pos x="T0" y="T1"/>
                    </a:cxn>
                    <a:cxn ang="0">
                      <a:pos x="T2" y="T3"/>
                    </a:cxn>
                    <a:cxn ang="0">
                      <a:pos x="T4" y="T5"/>
                    </a:cxn>
                    <a:cxn ang="0">
                      <a:pos x="T6" y="T7"/>
                    </a:cxn>
                    <a:cxn ang="0">
                      <a:pos x="T8" y="T9"/>
                    </a:cxn>
                  </a:cxnLst>
                  <a:rect l="0" t="0" r="r" b="b"/>
                  <a:pathLst>
                    <a:path w="48" h="67">
                      <a:moveTo>
                        <a:pt x="44" y="65"/>
                      </a:moveTo>
                      <a:cubicBezTo>
                        <a:pt x="48" y="36"/>
                        <a:pt x="34" y="10"/>
                        <a:pt x="6" y="0"/>
                      </a:cubicBezTo>
                      <a:cubicBezTo>
                        <a:pt x="4" y="0"/>
                        <a:pt x="0" y="1"/>
                        <a:pt x="3" y="2"/>
                      </a:cubicBezTo>
                      <a:cubicBezTo>
                        <a:pt x="31" y="11"/>
                        <a:pt x="43" y="36"/>
                        <a:pt x="39" y="64"/>
                      </a:cubicBezTo>
                      <a:cubicBezTo>
                        <a:pt x="39" y="66"/>
                        <a:pt x="44" y="67"/>
                        <a:pt x="44"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229"/>
                <p:cNvSpPr>
                  <a:spLocks/>
                </p:cNvSpPr>
                <p:nvPr/>
              </p:nvSpPr>
              <p:spPr bwMode="auto">
                <a:xfrm>
                  <a:off x="2614613" y="1054100"/>
                  <a:ext cx="225425" cy="169863"/>
                </a:xfrm>
                <a:custGeom>
                  <a:avLst/>
                  <a:gdLst>
                    <a:gd name="T0" fmla="*/ 55 w 60"/>
                    <a:gd name="T1" fmla="*/ 1 h 45"/>
                    <a:gd name="T2" fmla="*/ 4 w 60"/>
                    <a:gd name="T3" fmla="*/ 43 h 45"/>
                    <a:gd name="T4" fmla="*/ 6 w 60"/>
                    <a:gd name="T5" fmla="*/ 45 h 45"/>
                    <a:gd name="T6" fmla="*/ 60 w 60"/>
                    <a:gd name="T7" fmla="*/ 2 h 45"/>
                    <a:gd name="T8" fmla="*/ 55 w 60"/>
                    <a:gd name="T9" fmla="*/ 1 h 45"/>
                  </a:gdLst>
                  <a:ahLst/>
                  <a:cxnLst>
                    <a:cxn ang="0">
                      <a:pos x="T0" y="T1"/>
                    </a:cxn>
                    <a:cxn ang="0">
                      <a:pos x="T2" y="T3"/>
                    </a:cxn>
                    <a:cxn ang="0">
                      <a:pos x="T4" y="T5"/>
                    </a:cxn>
                    <a:cxn ang="0">
                      <a:pos x="T6" y="T7"/>
                    </a:cxn>
                    <a:cxn ang="0">
                      <a:pos x="T8" y="T9"/>
                    </a:cxn>
                  </a:cxnLst>
                  <a:rect l="0" t="0" r="r" b="b"/>
                  <a:pathLst>
                    <a:path w="60" h="45">
                      <a:moveTo>
                        <a:pt x="55" y="1"/>
                      </a:moveTo>
                      <a:cubicBezTo>
                        <a:pt x="48" y="26"/>
                        <a:pt x="30" y="42"/>
                        <a:pt x="4" y="43"/>
                      </a:cubicBezTo>
                      <a:cubicBezTo>
                        <a:pt x="0" y="43"/>
                        <a:pt x="4" y="45"/>
                        <a:pt x="6" y="45"/>
                      </a:cubicBezTo>
                      <a:cubicBezTo>
                        <a:pt x="33" y="45"/>
                        <a:pt x="53" y="28"/>
                        <a:pt x="60" y="2"/>
                      </a:cubicBezTo>
                      <a:cubicBezTo>
                        <a:pt x="60" y="1"/>
                        <a:pt x="56" y="0"/>
                        <a:pt x="5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230"/>
                <p:cNvSpPr>
                  <a:spLocks/>
                </p:cNvSpPr>
                <p:nvPr/>
              </p:nvSpPr>
              <p:spPr bwMode="auto">
                <a:xfrm>
                  <a:off x="2617788" y="1125538"/>
                  <a:ext cx="268288" cy="109538"/>
                </a:xfrm>
                <a:custGeom>
                  <a:avLst/>
                  <a:gdLst>
                    <a:gd name="T0" fmla="*/ 70 w 71"/>
                    <a:gd name="T1" fmla="*/ 27 h 29"/>
                    <a:gd name="T2" fmla="*/ 5 w 71"/>
                    <a:gd name="T3" fmla="*/ 1 h 29"/>
                    <a:gd name="T4" fmla="*/ 3 w 71"/>
                    <a:gd name="T5" fmla="*/ 3 h 29"/>
                    <a:gd name="T6" fmla="*/ 66 w 71"/>
                    <a:gd name="T7" fmla="*/ 28 h 29"/>
                    <a:gd name="T8" fmla="*/ 70 w 71"/>
                    <a:gd name="T9" fmla="*/ 27 h 29"/>
                  </a:gdLst>
                  <a:ahLst/>
                  <a:cxnLst>
                    <a:cxn ang="0">
                      <a:pos x="T0" y="T1"/>
                    </a:cxn>
                    <a:cxn ang="0">
                      <a:pos x="T2" y="T3"/>
                    </a:cxn>
                    <a:cxn ang="0">
                      <a:pos x="T4" y="T5"/>
                    </a:cxn>
                    <a:cxn ang="0">
                      <a:pos x="T6" y="T7"/>
                    </a:cxn>
                    <a:cxn ang="0">
                      <a:pos x="T8" y="T9"/>
                    </a:cxn>
                  </a:cxnLst>
                  <a:rect l="0" t="0" r="r" b="b"/>
                  <a:pathLst>
                    <a:path w="71" h="29">
                      <a:moveTo>
                        <a:pt x="70" y="27"/>
                      </a:moveTo>
                      <a:cubicBezTo>
                        <a:pt x="54" y="11"/>
                        <a:pt x="28" y="2"/>
                        <a:pt x="5" y="1"/>
                      </a:cubicBezTo>
                      <a:cubicBezTo>
                        <a:pt x="4" y="0"/>
                        <a:pt x="0" y="2"/>
                        <a:pt x="3" y="3"/>
                      </a:cubicBezTo>
                      <a:cubicBezTo>
                        <a:pt x="25" y="4"/>
                        <a:pt x="50" y="13"/>
                        <a:pt x="66" y="28"/>
                      </a:cubicBezTo>
                      <a:cubicBezTo>
                        <a:pt x="67" y="29"/>
                        <a:pt x="71" y="28"/>
                        <a:pt x="70"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 name="Freeform 231"/>
                <p:cNvSpPr>
                  <a:spLocks/>
                </p:cNvSpPr>
                <p:nvPr/>
              </p:nvSpPr>
              <p:spPr bwMode="auto">
                <a:xfrm>
                  <a:off x="2689226" y="1027113"/>
                  <a:ext cx="101600" cy="260350"/>
                </a:xfrm>
                <a:custGeom>
                  <a:avLst/>
                  <a:gdLst>
                    <a:gd name="T0" fmla="*/ 13 w 27"/>
                    <a:gd name="T1" fmla="*/ 2 h 69"/>
                    <a:gd name="T2" fmla="*/ 2 w 27"/>
                    <a:gd name="T3" fmla="*/ 67 h 69"/>
                    <a:gd name="T4" fmla="*/ 6 w 27"/>
                    <a:gd name="T5" fmla="*/ 68 h 69"/>
                    <a:gd name="T6" fmla="*/ 18 w 27"/>
                    <a:gd name="T7" fmla="*/ 1 h 69"/>
                    <a:gd name="T8" fmla="*/ 13 w 27"/>
                    <a:gd name="T9" fmla="*/ 2 h 69"/>
                  </a:gdLst>
                  <a:ahLst/>
                  <a:cxnLst>
                    <a:cxn ang="0">
                      <a:pos x="T0" y="T1"/>
                    </a:cxn>
                    <a:cxn ang="0">
                      <a:pos x="T2" y="T3"/>
                    </a:cxn>
                    <a:cxn ang="0">
                      <a:pos x="T4" y="T5"/>
                    </a:cxn>
                    <a:cxn ang="0">
                      <a:pos x="T6" y="T7"/>
                    </a:cxn>
                    <a:cxn ang="0">
                      <a:pos x="T8" y="T9"/>
                    </a:cxn>
                  </a:cxnLst>
                  <a:rect l="0" t="0" r="r" b="b"/>
                  <a:pathLst>
                    <a:path w="27" h="69">
                      <a:moveTo>
                        <a:pt x="13" y="2"/>
                      </a:moveTo>
                      <a:cubicBezTo>
                        <a:pt x="22" y="25"/>
                        <a:pt x="20" y="50"/>
                        <a:pt x="2" y="67"/>
                      </a:cubicBezTo>
                      <a:cubicBezTo>
                        <a:pt x="0" y="69"/>
                        <a:pt x="5" y="69"/>
                        <a:pt x="6" y="68"/>
                      </a:cubicBezTo>
                      <a:cubicBezTo>
                        <a:pt x="25" y="50"/>
                        <a:pt x="27" y="25"/>
                        <a:pt x="18" y="1"/>
                      </a:cubicBezTo>
                      <a:cubicBezTo>
                        <a:pt x="17" y="0"/>
                        <a:pt x="12" y="1"/>
                        <a:pt x="1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 name="Freeform 232"/>
                <p:cNvSpPr>
                  <a:spLocks/>
                </p:cNvSpPr>
                <p:nvPr/>
              </p:nvSpPr>
              <p:spPr bwMode="auto">
                <a:xfrm>
                  <a:off x="2768601" y="793750"/>
                  <a:ext cx="811213" cy="373063"/>
                </a:xfrm>
                <a:custGeom>
                  <a:avLst/>
                  <a:gdLst>
                    <a:gd name="T0" fmla="*/ 6 w 215"/>
                    <a:gd name="T1" fmla="*/ 98 h 99"/>
                    <a:gd name="T2" fmla="*/ 213 w 215"/>
                    <a:gd name="T3" fmla="*/ 2 h 99"/>
                    <a:gd name="T4" fmla="*/ 209 w 215"/>
                    <a:gd name="T5" fmla="*/ 1 h 99"/>
                    <a:gd name="T6" fmla="*/ 2 w 215"/>
                    <a:gd name="T7" fmla="*/ 97 h 99"/>
                    <a:gd name="T8" fmla="*/ 6 w 215"/>
                    <a:gd name="T9" fmla="*/ 98 h 99"/>
                  </a:gdLst>
                  <a:ahLst/>
                  <a:cxnLst>
                    <a:cxn ang="0">
                      <a:pos x="T0" y="T1"/>
                    </a:cxn>
                    <a:cxn ang="0">
                      <a:pos x="T2" y="T3"/>
                    </a:cxn>
                    <a:cxn ang="0">
                      <a:pos x="T4" y="T5"/>
                    </a:cxn>
                    <a:cxn ang="0">
                      <a:pos x="T6" y="T7"/>
                    </a:cxn>
                    <a:cxn ang="0">
                      <a:pos x="T8" y="T9"/>
                    </a:cxn>
                  </a:cxnLst>
                  <a:rect l="0" t="0" r="r" b="b"/>
                  <a:pathLst>
                    <a:path w="215" h="99">
                      <a:moveTo>
                        <a:pt x="6" y="98"/>
                      </a:moveTo>
                      <a:cubicBezTo>
                        <a:pt x="75" y="67"/>
                        <a:pt x="145" y="36"/>
                        <a:pt x="213" y="2"/>
                      </a:cubicBezTo>
                      <a:cubicBezTo>
                        <a:pt x="215" y="1"/>
                        <a:pt x="210" y="0"/>
                        <a:pt x="209" y="1"/>
                      </a:cubicBezTo>
                      <a:cubicBezTo>
                        <a:pt x="141" y="35"/>
                        <a:pt x="71" y="66"/>
                        <a:pt x="2" y="97"/>
                      </a:cubicBezTo>
                      <a:cubicBezTo>
                        <a:pt x="0" y="98"/>
                        <a:pt x="5" y="99"/>
                        <a:pt x="6" y="9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 name="Freeform 233"/>
                <p:cNvSpPr>
                  <a:spLocks/>
                </p:cNvSpPr>
                <p:nvPr/>
              </p:nvSpPr>
              <p:spPr bwMode="auto">
                <a:xfrm>
                  <a:off x="2730501" y="1136650"/>
                  <a:ext cx="65088" cy="63500"/>
                </a:xfrm>
                <a:custGeom>
                  <a:avLst/>
                  <a:gdLst>
                    <a:gd name="T0" fmla="*/ 12 w 17"/>
                    <a:gd name="T1" fmla="*/ 15 h 17"/>
                    <a:gd name="T2" fmla="*/ 16 w 17"/>
                    <a:gd name="T3" fmla="*/ 5 h 17"/>
                    <a:gd name="T4" fmla="*/ 5 w 17"/>
                    <a:gd name="T5" fmla="*/ 1 h 17"/>
                    <a:gd name="T6" fmla="*/ 2 w 17"/>
                    <a:gd name="T7" fmla="*/ 12 h 17"/>
                    <a:gd name="T8" fmla="*/ 12 w 17"/>
                    <a:gd name="T9" fmla="*/ 15 h 17"/>
                  </a:gdLst>
                  <a:ahLst/>
                  <a:cxnLst>
                    <a:cxn ang="0">
                      <a:pos x="T0" y="T1"/>
                    </a:cxn>
                    <a:cxn ang="0">
                      <a:pos x="T2" y="T3"/>
                    </a:cxn>
                    <a:cxn ang="0">
                      <a:pos x="T4" y="T5"/>
                    </a:cxn>
                    <a:cxn ang="0">
                      <a:pos x="T6" y="T7"/>
                    </a:cxn>
                    <a:cxn ang="0">
                      <a:pos x="T8" y="T9"/>
                    </a:cxn>
                  </a:cxnLst>
                  <a:rect l="0" t="0" r="r" b="b"/>
                  <a:pathLst>
                    <a:path w="17" h="17">
                      <a:moveTo>
                        <a:pt x="12" y="15"/>
                      </a:moveTo>
                      <a:cubicBezTo>
                        <a:pt x="16" y="13"/>
                        <a:pt x="17" y="9"/>
                        <a:pt x="16" y="5"/>
                      </a:cubicBezTo>
                      <a:cubicBezTo>
                        <a:pt x="14" y="1"/>
                        <a:pt x="9" y="0"/>
                        <a:pt x="5" y="1"/>
                      </a:cubicBezTo>
                      <a:cubicBezTo>
                        <a:pt x="1" y="3"/>
                        <a:pt x="0" y="8"/>
                        <a:pt x="2" y="12"/>
                      </a:cubicBezTo>
                      <a:cubicBezTo>
                        <a:pt x="4" y="16"/>
                        <a:pt x="8" y="17"/>
                        <a:pt x="12"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234"/>
                <p:cNvSpPr>
                  <a:spLocks/>
                </p:cNvSpPr>
                <p:nvPr/>
              </p:nvSpPr>
              <p:spPr bwMode="auto">
                <a:xfrm>
                  <a:off x="3451226" y="1479550"/>
                  <a:ext cx="296863" cy="128588"/>
                </a:xfrm>
                <a:custGeom>
                  <a:avLst/>
                  <a:gdLst>
                    <a:gd name="T0" fmla="*/ 76 w 79"/>
                    <a:gd name="T1" fmla="*/ 12 h 34"/>
                    <a:gd name="T2" fmla="*/ 1 w 79"/>
                    <a:gd name="T3" fmla="*/ 31 h 34"/>
                    <a:gd name="T4" fmla="*/ 6 w 79"/>
                    <a:gd name="T5" fmla="*/ 33 h 34"/>
                    <a:gd name="T6" fmla="*/ 73 w 79"/>
                    <a:gd name="T7" fmla="*/ 13 h 34"/>
                    <a:gd name="T8" fmla="*/ 76 w 79"/>
                    <a:gd name="T9" fmla="*/ 12 h 34"/>
                  </a:gdLst>
                  <a:ahLst/>
                  <a:cxnLst>
                    <a:cxn ang="0">
                      <a:pos x="T0" y="T1"/>
                    </a:cxn>
                    <a:cxn ang="0">
                      <a:pos x="T2" y="T3"/>
                    </a:cxn>
                    <a:cxn ang="0">
                      <a:pos x="T4" y="T5"/>
                    </a:cxn>
                    <a:cxn ang="0">
                      <a:pos x="T6" y="T7"/>
                    </a:cxn>
                    <a:cxn ang="0">
                      <a:pos x="T8" y="T9"/>
                    </a:cxn>
                  </a:cxnLst>
                  <a:rect l="0" t="0" r="r" b="b"/>
                  <a:pathLst>
                    <a:path w="79" h="34">
                      <a:moveTo>
                        <a:pt x="76" y="12"/>
                      </a:moveTo>
                      <a:cubicBezTo>
                        <a:pt x="48" y="0"/>
                        <a:pt x="18" y="5"/>
                        <a:pt x="1" y="31"/>
                      </a:cubicBezTo>
                      <a:cubicBezTo>
                        <a:pt x="0" y="33"/>
                        <a:pt x="5" y="34"/>
                        <a:pt x="6" y="33"/>
                      </a:cubicBezTo>
                      <a:cubicBezTo>
                        <a:pt x="21" y="9"/>
                        <a:pt x="47" y="2"/>
                        <a:pt x="73" y="13"/>
                      </a:cubicBezTo>
                      <a:cubicBezTo>
                        <a:pt x="74" y="14"/>
                        <a:pt x="79" y="13"/>
                        <a:pt x="76"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 name="Freeform 235"/>
                <p:cNvSpPr>
                  <a:spLocks/>
                </p:cNvSpPr>
                <p:nvPr/>
              </p:nvSpPr>
              <p:spPr bwMode="auto">
                <a:xfrm>
                  <a:off x="3484563" y="1427163"/>
                  <a:ext cx="155575" cy="244475"/>
                </a:xfrm>
                <a:custGeom>
                  <a:avLst/>
                  <a:gdLst>
                    <a:gd name="T0" fmla="*/ 3 w 41"/>
                    <a:gd name="T1" fmla="*/ 1 h 65"/>
                    <a:gd name="T2" fmla="*/ 30 w 41"/>
                    <a:gd name="T3" fmla="*/ 62 h 65"/>
                    <a:gd name="T4" fmla="*/ 35 w 41"/>
                    <a:gd name="T5" fmla="*/ 63 h 65"/>
                    <a:gd name="T6" fmla="*/ 7 w 41"/>
                    <a:gd name="T7" fmla="*/ 1 h 65"/>
                    <a:gd name="T8" fmla="*/ 3 w 41"/>
                    <a:gd name="T9" fmla="*/ 1 h 65"/>
                  </a:gdLst>
                  <a:ahLst/>
                  <a:cxnLst>
                    <a:cxn ang="0">
                      <a:pos x="T0" y="T1"/>
                    </a:cxn>
                    <a:cxn ang="0">
                      <a:pos x="T2" y="T3"/>
                    </a:cxn>
                    <a:cxn ang="0">
                      <a:pos x="T4" y="T5"/>
                    </a:cxn>
                    <a:cxn ang="0">
                      <a:pos x="T6" y="T7"/>
                    </a:cxn>
                    <a:cxn ang="0">
                      <a:pos x="T8" y="T9"/>
                    </a:cxn>
                  </a:cxnLst>
                  <a:rect l="0" t="0" r="r" b="b"/>
                  <a:pathLst>
                    <a:path w="41" h="65">
                      <a:moveTo>
                        <a:pt x="3" y="1"/>
                      </a:moveTo>
                      <a:cubicBezTo>
                        <a:pt x="25" y="14"/>
                        <a:pt x="36" y="37"/>
                        <a:pt x="30" y="62"/>
                      </a:cubicBezTo>
                      <a:cubicBezTo>
                        <a:pt x="29" y="64"/>
                        <a:pt x="34" y="65"/>
                        <a:pt x="35" y="63"/>
                      </a:cubicBezTo>
                      <a:cubicBezTo>
                        <a:pt x="41" y="37"/>
                        <a:pt x="29" y="14"/>
                        <a:pt x="7" y="1"/>
                      </a:cubicBezTo>
                      <a:cubicBezTo>
                        <a:pt x="5" y="0"/>
                        <a:pt x="0" y="0"/>
                        <a:pt x="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 name="Freeform 236"/>
                <p:cNvSpPr>
                  <a:spLocks/>
                </p:cNvSpPr>
                <p:nvPr/>
              </p:nvSpPr>
              <p:spPr bwMode="auto">
                <a:xfrm>
                  <a:off x="3511551" y="1427163"/>
                  <a:ext cx="180975" cy="217488"/>
                </a:xfrm>
                <a:custGeom>
                  <a:avLst/>
                  <a:gdLst>
                    <a:gd name="T0" fmla="*/ 42 w 48"/>
                    <a:gd name="T1" fmla="*/ 1 h 58"/>
                    <a:gd name="T2" fmla="*/ 0 w 48"/>
                    <a:gd name="T3" fmla="*/ 56 h 58"/>
                    <a:gd name="T4" fmla="*/ 5 w 48"/>
                    <a:gd name="T5" fmla="*/ 56 h 58"/>
                    <a:gd name="T6" fmla="*/ 46 w 48"/>
                    <a:gd name="T7" fmla="*/ 2 h 58"/>
                    <a:gd name="T8" fmla="*/ 42 w 48"/>
                    <a:gd name="T9" fmla="*/ 1 h 58"/>
                  </a:gdLst>
                  <a:ahLst/>
                  <a:cxnLst>
                    <a:cxn ang="0">
                      <a:pos x="T0" y="T1"/>
                    </a:cxn>
                    <a:cxn ang="0">
                      <a:pos x="T2" y="T3"/>
                    </a:cxn>
                    <a:cxn ang="0">
                      <a:pos x="T4" y="T5"/>
                    </a:cxn>
                    <a:cxn ang="0">
                      <a:pos x="T6" y="T7"/>
                    </a:cxn>
                    <a:cxn ang="0">
                      <a:pos x="T8" y="T9"/>
                    </a:cxn>
                  </a:cxnLst>
                  <a:rect l="0" t="0" r="r" b="b"/>
                  <a:pathLst>
                    <a:path w="48" h="58">
                      <a:moveTo>
                        <a:pt x="42" y="1"/>
                      </a:moveTo>
                      <a:cubicBezTo>
                        <a:pt x="23" y="12"/>
                        <a:pt x="8" y="35"/>
                        <a:pt x="0" y="56"/>
                      </a:cubicBezTo>
                      <a:cubicBezTo>
                        <a:pt x="0" y="58"/>
                        <a:pt x="5" y="58"/>
                        <a:pt x="5" y="56"/>
                      </a:cubicBezTo>
                      <a:cubicBezTo>
                        <a:pt x="12" y="36"/>
                        <a:pt x="27" y="13"/>
                        <a:pt x="46" y="2"/>
                      </a:cubicBezTo>
                      <a:cubicBezTo>
                        <a:pt x="48" y="0"/>
                        <a:pt x="43" y="0"/>
                        <a:pt x="4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 name="Freeform 237"/>
                <p:cNvSpPr>
                  <a:spLocks/>
                </p:cNvSpPr>
                <p:nvPr/>
              </p:nvSpPr>
              <p:spPr bwMode="auto">
                <a:xfrm>
                  <a:off x="3440113" y="1487488"/>
                  <a:ext cx="260350" cy="127000"/>
                </a:xfrm>
                <a:custGeom>
                  <a:avLst/>
                  <a:gdLst>
                    <a:gd name="T0" fmla="*/ 5 w 69"/>
                    <a:gd name="T1" fmla="*/ 6 h 34"/>
                    <a:gd name="T2" fmla="*/ 63 w 69"/>
                    <a:gd name="T3" fmla="*/ 33 h 34"/>
                    <a:gd name="T4" fmla="*/ 68 w 69"/>
                    <a:gd name="T5" fmla="*/ 32 h 34"/>
                    <a:gd name="T6" fmla="*/ 4 w 69"/>
                    <a:gd name="T7" fmla="*/ 4 h 34"/>
                    <a:gd name="T8" fmla="*/ 5 w 69"/>
                    <a:gd name="T9" fmla="*/ 6 h 34"/>
                  </a:gdLst>
                  <a:ahLst/>
                  <a:cxnLst>
                    <a:cxn ang="0">
                      <a:pos x="T0" y="T1"/>
                    </a:cxn>
                    <a:cxn ang="0">
                      <a:pos x="T2" y="T3"/>
                    </a:cxn>
                    <a:cxn ang="0">
                      <a:pos x="T4" y="T5"/>
                    </a:cxn>
                    <a:cxn ang="0">
                      <a:pos x="T6" y="T7"/>
                    </a:cxn>
                    <a:cxn ang="0">
                      <a:pos x="T8" y="T9"/>
                    </a:cxn>
                  </a:cxnLst>
                  <a:rect l="0" t="0" r="r" b="b"/>
                  <a:pathLst>
                    <a:path w="69" h="34">
                      <a:moveTo>
                        <a:pt x="5" y="6"/>
                      </a:moveTo>
                      <a:cubicBezTo>
                        <a:pt x="29" y="2"/>
                        <a:pt x="51" y="12"/>
                        <a:pt x="63" y="33"/>
                      </a:cubicBezTo>
                      <a:cubicBezTo>
                        <a:pt x="64" y="34"/>
                        <a:pt x="69" y="33"/>
                        <a:pt x="68" y="32"/>
                      </a:cubicBezTo>
                      <a:cubicBezTo>
                        <a:pt x="55" y="9"/>
                        <a:pt x="29" y="0"/>
                        <a:pt x="4" y="4"/>
                      </a:cubicBezTo>
                      <a:cubicBezTo>
                        <a:pt x="0" y="4"/>
                        <a:pt x="3" y="6"/>
                        <a:pt x="5"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 name="Freeform 238"/>
                <p:cNvSpPr>
                  <a:spLocks/>
                </p:cNvSpPr>
                <p:nvPr/>
              </p:nvSpPr>
              <p:spPr bwMode="auto">
                <a:xfrm>
                  <a:off x="3519488" y="700087"/>
                  <a:ext cx="77788" cy="809625"/>
                </a:xfrm>
                <a:custGeom>
                  <a:avLst/>
                  <a:gdLst>
                    <a:gd name="T0" fmla="*/ 21 w 21"/>
                    <a:gd name="T1" fmla="*/ 213 h 215"/>
                    <a:gd name="T2" fmla="*/ 5 w 21"/>
                    <a:gd name="T3" fmla="*/ 1 h 215"/>
                    <a:gd name="T4" fmla="*/ 0 w 21"/>
                    <a:gd name="T5" fmla="*/ 2 h 215"/>
                    <a:gd name="T6" fmla="*/ 16 w 21"/>
                    <a:gd name="T7" fmla="*/ 213 h 215"/>
                    <a:gd name="T8" fmla="*/ 21 w 21"/>
                    <a:gd name="T9" fmla="*/ 213 h 215"/>
                  </a:gdLst>
                  <a:ahLst/>
                  <a:cxnLst>
                    <a:cxn ang="0">
                      <a:pos x="T0" y="T1"/>
                    </a:cxn>
                    <a:cxn ang="0">
                      <a:pos x="T2" y="T3"/>
                    </a:cxn>
                    <a:cxn ang="0">
                      <a:pos x="T4" y="T5"/>
                    </a:cxn>
                    <a:cxn ang="0">
                      <a:pos x="T6" y="T7"/>
                    </a:cxn>
                    <a:cxn ang="0">
                      <a:pos x="T8" y="T9"/>
                    </a:cxn>
                  </a:cxnLst>
                  <a:rect l="0" t="0" r="r" b="b"/>
                  <a:pathLst>
                    <a:path w="21" h="215">
                      <a:moveTo>
                        <a:pt x="21" y="213"/>
                      </a:moveTo>
                      <a:cubicBezTo>
                        <a:pt x="9" y="143"/>
                        <a:pt x="12" y="72"/>
                        <a:pt x="5" y="1"/>
                      </a:cubicBezTo>
                      <a:cubicBezTo>
                        <a:pt x="5" y="0"/>
                        <a:pt x="0" y="0"/>
                        <a:pt x="0" y="2"/>
                      </a:cubicBezTo>
                      <a:cubicBezTo>
                        <a:pt x="7" y="72"/>
                        <a:pt x="4" y="144"/>
                        <a:pt x="16" y="213"/>
                      </a:cubicBezTo>
                      <a:cubicBezTo>
                        <a:pt x="16" y="215"/>
                        <a:pt x="21" y="214"/>
                        <a:pt x="21" y="2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 name="Freeform 239"/>
                <p:cNvSpPr>
                  <a:spLocks/>
                </p:cNvSpPr>
                <p:nvPr/>
              </p:nvSpPr>
              <p:spPr bwMode="auto">
                <a:xfrm>
                  <a:off x="3556001" y="1490663"/>
                  <a:ext cx="65088" cy="63500"/>
                </a:xfrm>
                <a:custGeom>
                  <a:avLst/>
                  <a:gdLst>
                    <a:gd name="T0" fmla="*/ 16 w 17"/>
                    <a:gd name="T1" fmla="*/ 7 h 17"/>
                    <a:gd name="T2" fmla="*/ 7 w 17"/>
                    <a:gd name="T3" fmla="*/ 1 h 17"/>
                    <a:gd name="T4" fmla="*/ 1 w 17"/>
                    <a:gd name="T5" fmla="*/ 10 h 17"/>
                    <a:gd name="T6" fmla="*/ 10 w 17"/>
                    <a:gd name="T7" fmla="*/ 16 h 17"/>
                    <a:gd name="T8" fmla="*/ 16 w 17"/>
                    <a:gd name="T9" fmla="*/ 7 h 17"/>
                  </a:gdLst>
                  <a:ahLst/>
                  <a:cxnLst>
                    <a:cxn ang="0">
                      <a:pos x="T0" y="T1"/>
                    </a:cxn>
                    <a:cxn ang="0">
                      <a:pos x="T2" y="T3"/>
                    </a:cxn>
                    <a:cxn ang="0">
                      <a:pos x="T4" y="T5"/>
                    </a:cxn>
                    <a:cxn ang="0">
                      <a:pos x="T6" y="T7"/>
                    </a:cxn>
                    <a:cxn ang="0">
                      <a:pos x="T8" y="T9"/>
                    </a:cxn>
                  </a:cxnLst>
                  <a:rect l="0" t="0" r="r" b="b"/>
                  <a:pathLst>
                    <a:path w="17" h="17">
                      <a:moveTo>
                        <a:pt x="16" y="7"/>
                      </a:moveTo>
                      <a:cubicBezTo>
                        <a:pt x="15" y="3"/>
                        <a:pt x="11" y="0"/>
                        <a:pt x="7" y="1"/>
                      </a:cubicBezTo>
                      <a:cubicBezTo>
                        <a:pt x="3" y="2"/>
                        <a:pt x="0" y="6"/>
                        <a:pt x="1" y="10"/>
                      </a:cubicBezTo>
                      <a:cubicBezTo>
                        <a:pt x="2" y="14"/>
                        <a:pt x="6" y="17"/>
                        <a:pt x="10" y="16"/>
                      </a:cubicBezTo>
                      <a:cubicBezTo>
                        <a:pt x="15" y="15"/>
                        <a:pt x="17" y="11"/>
                        <a:pt x="1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 name="Freeform 240"/>
                <p:cNvSpPr>
                  <a:spLocks/>
                </p:cNvSpPr>
                <p:nvPr/>
              </p:nvSpPr>
              <p:spPr bwMode="auto">
                <a:xfrm>
                  <a:off x="3832226" y="1506538"/>
                  <a:ext cx="233363" cy="198438"/>
                </a:xfrm>
                <a:custGeom>
                  <a:avLst/>
                  <a:gdLst>
                    <a:gd name="T0" fmla="*/ 56 w 62"/>
                    <a:gd name="T1" fmla="*/ 1 h 53"/>
                    <a:gd name="T2" fmla="*/ 0 w 62"/>
                    <a:gd name="T3" fmla="*/ 51 h 53"/>
                    <a:gd name="T4" fmla="*/ 5 w 62"/>
                    <a:gd name="T5" fmla="*/ 52 h 53"/>
                    <a:gd name="T6" fmla="*/ 59 w 62"/>
                    <a:gd name="T7" fmla="*/ 3 h 53"/>
                    <a:gd name="T8" fmla="*/ 56 w 62"/>
                    <a:gd name="T9" fmla="*/ 1 h 53"/>
                  </a:gdLst>
                  <a:ahLst/>
                  <a:cxnLst>
                    <a:cxn ang="0">
                      <a:pos x="T0" y="T1"/>
                    </a:cxn>
                    <a:cxn ang="0">
                      <a:pos x="T2" y="T3"/>
                    </a:cxn>
                    <a:cxn ang="0">
                      <a:pos x="T4" y="T5"/>
                    </a:cxn>
                    <a:cxn ang="0">
                      <a:pos x="T6" y="T7"/>
                    </a:cxn>
                    <a:cxn ang="0">
                      <a:pos x="T8" y="T9"/>
                    </a:cxn>
                  </a:cxnLst>
                  <a:rect l="0" t="0" r="r" b="b"/>
                  <a:pathLst>
                    <a:path w="62" h="53">
                      <a:moveTo>
                        <a:pt x="56" y="1"/>
                      </a:moveTo>
                      <a:cubicBezTo>
                        <a:pt x="27" y="3"/>
                        <a:pt x="4" y="21"/>
                        <a:pt x="0" y="51"/>
                      </a:cubicBezTo>
                      <a:cubicBezTo>
                        <a:pt x="0" y="53"/>
                        <a:pt x="5" y="53"/>
                        <a:pt x="5" y="52"/>
                      </a:cubicBezTo>
                      <a:cubicBezTo>
                        <a:pt x="9" y="23"/>
                        <a:pt x="30" y="5"/>
                        <a:pt x="59" y="3"/>
                      </a:cubicBezTo>
                      <a:cubicBezTo>
                        <a:pt x="62" y="2"/>
                        <a:pt x="58" y="0"/>
                        <a:pt x="5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7" name="Freeform 241"/>
                <p:cNvSpPr>
                  <a:spLocks/>
                </p:cNvSpPr>
                <p:nvPr/>
              </p:nvSpPr>
              <p:spPr bwMode="auto">
                <a:xfrm>
                  <a:off x="3786188" y="1524000"/>
                  <a:ext cx="222250" cy="173038"/>
                </a:xfrm>
                <a:custGeom>
                  <a:avLst/>
                  <a:gdLst>
                    <a:gd name="T0" fmla="*/ 4 w 59"/>
                    <a:gd name="T1" fmla="*/ 3 h 46"/>
                    <a:gd name="T2" fmla="*/ 54 w 59"/>
                    <a:gd name="T3" fmla="*/ 44 h 46"/>
                    <a:gd name="T4" fmla="*/ 59 w 59"/>
                    <a:gd name="T5" fmla="*/ 44 h 46"/>
                    <a:gd name="T6" fmla="*/ 3 w 59"/>
                    <a:gd name="T7" fmla="*/ 0 h 46"/>
                    <a:gd name="T8" fmla="*/ 4 w 59"/>
                    <a:gd name="T9" fmla="*/ 3 h 46"/>
                  </a:gdLst>
                  <a:ahLst/>
                  <a:cxnLst>
                    <a:cxn ang="0">
                      <a:pos x="T0" y="T1"/>
                    </a:cxn>
                    <a:cxn ang="0">
                      <a:pos x="T2" y="T3"/>
                    </a:cxn>
                    <a:cxn ang="0">
                      <a:pos x="T4" y="T5"/>
                    </a:cxn>
                    <a:cxn ang="0">
                      <a:pos x="T6" y="T7"/>
                    </a:cxn>
                    <a:cxn ang="0">
                      <a:pos x="T8" y="T9"/>
                    </a:cxn>
                  </a:cxnLst>
                  <a:rect l="0" t="0" r="r" b="b"/>
                  <a:pathLst>
                    <a:path w="59" h="46">
                      <a:moveTo>
                        <a:pt x="4" y="3"/>
                      </a:moveTo>
                      <a:cubicBezTo>
                        <a:pt x="29" y="4"/>
                        <a:pt x="48" y="19"/>
                        <a:pt x="54" y="44"/>
                      </a:cubicBezTo>
                      <a:cubicBezTo>
                        <a:pt x="54" y="45"/>
                        <a:pt x="59" y="46"/>
                        <a:pt x="59" y="44"/>
                      </a:cubicBezTo>
                      <a:cubicBezTo>
                        <a:pt x="52" y="17"/>
                        <a:pt x="30" y="2"/>
                        <a:pt x="3" y="0"/>
                      </a:cubicBezTo>
                      <a:cubicBezTo>
                        <a:pt x="0" y="0"/>
                        <a:pt x="2" y="3"/>
                        <a:pt x="4"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 name="Freeform 242"/>
                <p:cNvSpPr>
                  <a:spLocks/>
                </p:cNvSpPr>
                <p:nvPr/>
              </p:nvSpPr>
              <p:spPr bwMode="auto">
                <a:xfrm>
                  <a:off x="3892551" y="1446213"/>
                  <a:ext cx="74613" cy="266700"/>
                </a:xfrm>
                <a:custGeom>
                  <a:avLst/>
                  <a:gdLst>
                    <a:gd name="T0" fmla="*/ 15 w 20"/>
                    <a:gd name="T1" fmla="*/ 2 h 71"/>
                    <a:gd name="T2" fmla="*/ 3 w 20"/>
                    <a:gd name="T3" fmla="*/ 70 h 71"/>
                    <a:gd name="T4" fmla="*/ 8 w 20"/>
                    <a:gd name="T5" fmla="*/ 69 h 71"/>
                    <a:gd name="T6" fmla="*/ 20 w 20"/>
                    <a:gd name="T7" fmla="*/ 2 h 71"/>
                    <a:gd name="T8" fmla="*/ 15 w 20"/>
                    <a:gd name="T9" fmla="*/ 2 h 71"/>
                  </a:gdLst>
                  <a:ahLst/>
                  <a:cxnLst>
                    <a:cxn ang="0">
                      <a:pos x="T0" y="T1"/>
                    </a:cxn>
                    <a:cxn ang="0">
                      <a:pos x="T2" y="T3"/>
                    </a:cxn>
                    <a:cxn ang="0">
                      <a:pos x="T4" y="T5"/>
                    </a:cxn>
                    <a:cxn ang="0">
                      <a:pos x="T6" y="T7"/>
                    </a:cxn>
                    <a:cxn ang="0">
                      <a:pos x="T8" y="T9"/>
                    </a:cxn>
                  </a:cxnLst>
                  <a:rect l="0" t="0" r="r" b="b"/>
                  <a:pathLst>
                    <a:path w="20" h="71">
                      <a:moveTo>
                        <a:pt x="15" y="2"/>
                      </a:moveTo>
                      <a:cubicBezTo>
                        <a:pt x="3" y="21"/>
                        <a:pt x="0" y="48"/>
                        <a:pt x="3" y="70"/>
                      </a:cubicBezTo>
                      <a:cubicBezTo>
                        <a:pt x="3" y="71"/>
                        <a:pt x="8" y="71"/>
                        <a:pt x="8" y="69"/>
                      </a:cubicBezTo>
                      <a:cubicBezTo>
                        <a:pt x="5" y="47"/>
                        <a:pt x="8" y="21"/>
                        <a:pt x="20" y="2"/>
                      </a:cubicBezTo>
                      <a:cubicBezTo>
                        <a:pt x="20" y="1"/>
                        <a:pt x="16" y="0"/>
                        <a:pt x="15"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9" name="Freeform 243"/>
                <p:cNvSpPr>
                  <a:spLocks/>
                </p:cNvSpPr>
                <p:nvPr/>
              </p:nvSpPr>
              <p:spPr bwMode="auto">
                <a:xfrm>
                  <a:off x="3778251" y="1547813"/>
                  <a:ext cx="279400" cy="74613"/>
                </a:xfrm>
                <a:custGeom>
                  <a:avLst/>
                  <a:gdLst>
                    <a:gd name="T0" fmla="*/ 6 w 74"/>
                    <a:gd name="T1" fmla="*/ 19 h 20"/>
                    <a:gd name="T2" fmla="*/ 69 w 74"/>
                    <a:gd name="T3" fmla="*/ 16 h 20"/>
                    <a:gd name="T4" fmla="*/ 73 w 74"/>
                    <a:gd name="T5" fmla="*/ 15 h 20"/>
                    <a:gd name="T6" fmla="*/ 2 w 74"/>
                    <a:gd name="T7" fmla="*/ 18 h 20"/>
                    <a:gd name="T8" fmla="*/ 6 w 74"/>
                    <a:gd name="T9" fmla="*/ 19 h 20"/>
                  </a:gdLst>
                  <a:ahLst/>
                  <a:cxnLst>
                    <a:cxn ang="0">
                      <a:pos x="T0" y="T1"/>
                    </a:cxn>
                    <a:cxn ang="0">
                      <a:pos x="T2" y="T3"/>
                    </a:cxn>
                    <a:cxn ang="0">
                      <a:pos x="T4" y="T5"/>
                    </a:cxn>
                    <a:cxn ang="0">
                      <a:pos x="T6" y="T7"/>
                    </a:cxn>
                    <a:cxn ang="0">
                      <a:pos x="T8" y="T9"/>
                    </a:cxn>
                  </a:cxnLst>
                  <a:rect l="0" t="0" r="r" b="b"/>
                  <a:pathLst>
                    <a:path w="74" h="20">
                      <a:moveTo>
                        <a:pt x="6" y="19"/>
                      </a:moveTo>
                      <a:cubicBezTo>
                        <a:pt x="25" y="6"/>
                        <a:pt x="49" y="3"/>
                        <a:pt x="69" y="16"/>
                      </a:cubicBezTo>
                      <a:cubicBezTo>
                        <a:pt x="70" y="17"/>
                        <a:pt x="74" y="16"/>
                        <a:pt x="73" y="15"/>
                      </a:cubicBezTo>
                      <a:cubicBezTo>
                        <a:pt x="51" y="0"/>
                        <a:pt x="23" y="4"/>
                        <a:pt x="2" y="18"/>
                      </a:cubicBezTo>
                      <a:cubicBezTo>
                        <a:pt x="0" y="19"/>
                        <a:pt x="5" y="20"/>
                        <a:pt x="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 name="Freeform 244"/>
                <p:cNvSpPr>
                  <a:spLocks/>
                </p:cNvSpPr>
                <p:nvPr/>
              </p:nvSpPr>
              <p:spPr bwMode="auto">
                <a:xfrm>
                  <a:off x="3511551" y="749300"/>
                  <a:ext cx="411163" cy="812800"/>
                </a:xfrm>
                <a:custGeom>
                  <a:avLst/>
                  <a:gdLst>
                    <a:gd name="T0" fmla="*/ 108 w 109"/>
                    <a:gd name="T1" fmla="*/ 214 h 216"/>
                    <a:gd name="T2" fmla="*/ 55 w 109"/>
                    <a:gd name="T3" fmla="*/ 102 h 216"/>
                    <a:gd name="T4" fmla="*/ 5 w 109"/>
                    <a:gd name="T5" fmla="*/ 1 h 216"/>
                    <a:gd name="T6" fmla="*/ 1 w 109"/>
                    <a:gd name="T7" fmla="*/ 2 h 216"/>
                    <a:gd name="T8" fmla="*/ 53 w 109"/>
                    <a:gd name="T9" fmla="*/ 109 h 216"/>
                    <a:gd name="T10" fmla="*/ 103 w 109"/>
                    <a:gd name="T11" fmla="*/ 215 h 216"/>
                    <a:gd name="T12" fmla="*/ 108 w 109"/>
                    <a:gd name="T13" fmla="*/ 214 h 216"/>
                  </a:gdLst>
                  <a:ahLst/>
                  <a:cxnLst>
                    <a:cxn ang="0">
                      <a:pos x="T0" y="T1"/>
                    </a:cxn>
                    <a:cxn ang="0">
                      <a:pos x="T2" y="T3"/>
                    </a:cxn>
                    <a:cxn ang="0">
                      <a:pos x="T4" y="T5"/>
                    </a:cxn>
                    <a:cxn ang="0">
                      <a:pos x="T6" y="T7"/>
                    </a:cxn>
                    <a:cxn ang="0">
                      <a:pos x="T8" y="T9"/>
                    </a:cxn>
                    <a:cxn ang="0">
                      <a:pos x="T10" y="T11"/>
                    </a:cxn>
                    <a:cxn ang="0">
                      <a:pos x="T12" y="T13"/>
                    </a:cxn>
                  </a:cxnLst>
                  <a:rect l="0" t="0" r="r" b="b"/>
                  <a:pathLst>
                    <a:path w="109" h="216">
                      <a:moveTo>
                        <a:pt x="108" y="214"/>
                      </a:moveTo>
                      <a:cubicBezTo>
                        <a:pt x="84" y="181"/>
                        <a:pt x="70" y="140"/>
                        <a:pt x="55" y="102"/>
                      </a:cubicBezTo>
                      <a:cubicBezTo>
                        <a:pt x="41" y="68"/>
                        <a:pt x="29" y="30"/>
                        <a:pt x="5" y="1"/>
                      </a:cubicBezTo>
                      <a:cubicBezTo>
                        <a:pt x="5" y="0"/>
                        <a:pt x="0" y="1"/>
                        <a:pt x="1" y="2"/>
                      </a:cubicBezTo>
                      <a:cubicBezTo>
                        <a:pt x="25" y="33"/>
                        <a:pt x="38" y="73"/>
                        <a:pt x="53" y="109"/>
                      </a:cubicBezTo>
                      <a:cubicBezTo>
                        <a:pt x="67" y="145"/>
                        <a:pt x="80" y="183"/>
                        <a:pt x="103" y="215"/>
                      </a:cubicBezTo>
                      <a:cubicBezTo>
                        <a:pt x="104" y="216"/>
                        <a:pt x="109" y="215"/>
                        <a:pt x="108" y="2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1" name="Freeform 245"/>
                <p:cNvSpPr>
                  <a:spLocks/>
                </p:cNvSpPr>
                <p:nvPr/>
              </p:nvSpPr>
              <p:spPr bwMode="auto">
                <a:xfrm>
                  <a:off x="3887788" y="1539875"/>
                  <a:ext cx="65088" cy="68263"/>
                </a:xfrm>
                <a:custGeom>
                  <a:avLst/>
                  <a:gdLst>
                    <a:gd name="T0" fmla="*/ 14 w 17"/>
                    <a:gd name="T1" fmla="*/ 4 h 18"/>
                    <a:gd name="T2" fmla="*/ 4 w 17"/>
                    <a:gd name="T3" fmla="*/ 3 h 18"/>
                    <a:gd name="T4" fmla="*/ 3 w 17"/>
                    <a:gd name="T5" fmla="*/ 14 h 18"/>
                    <a:gd name="T6" fmla="*/ 13 w 17"/>
                    <a:gd name="T7" fmla="*/ 15 h 18"/>
                    <a:gd name="T8" fmla="*/ 14 w 17"/>
                    <a:gd name="T9" fmla="*/ 4 h 18"/>
                  </a:gdLst>
                  <a:ahLst/>
                  <a:cxnLst>
                    <a:cxn ang="0">
                      <a:pos x="T0" y="T1"/>
                    </a:cxn>
                    <a:cxn ang="0">
                      <a:pos x="T2" y="T3"/>
                    </a:cxn>
                    <a:cxn ang="0">
                      <a:pos x="T4" y="T5"/>
                    </a:cxn>
                    <a:cxn ang="0">
                      <a:pos x="T6" y="T7"/>
                    </a:cxn>
                    <a:cxn ang="0">
                      <a:pos x="T8" y="T9"/>
                    </a:cxn>
                  </a:cxnLst>
                  <a:rect l="0" t="0" r="r" b="b"/>
                  <a:pathLst>
                    <a:path w="17" h="18">
                      <a:moveTo>
                        <a:pt x="14" y="4"/>
                      </a:moveTo>
                      <a:cubicBezTo>
                        <a:pt x="12" y="1"/>
                        <a:pt x="7" y="0"/>
                        <a:pt x="4" y="3"/>
                      </a:cubicBezTo>
                      <a:cubicBezTo>
                        <a:pt x="0" y="6"/>
                        <a:pt x="0" y="10"/>
                        <a:pt x="3" y="14"/>
                      </a:cubicBezTo>
                      <a:cubicBezTo>
                        <a:pt x="5" y="17"/>
                        <a:pt x="10" y="18"/>
                        <a:pt x="13" y="15"/>
                      </a:cubicBezTo>
                      <a:cubicBezTo>
                        <a:pt x="17" y="12"/>
                        <a:pt x="17" y="7"/>
                        <a:pt x="14"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2" name="Freeform 246"/>
                <p:cNvSpPr>
                  <a:spLocks/>
                </p:cNvSpPr>
                <p:nvPr/>
              </p:nvSpPr>
              <p:spPr bwMode="auto">
                <a:xfrm>
                  <a:off x="3556001" y="60325"/>
                  <a:ext cx="196850" cy="77788"/>
                </a:xfrm>
                <a:custGeom>
                  <a:avLst/>
                  <a:gdLst>
                    <a:gd name="T0" fmla="*/ 46 w 52"/>
                    <a:gd name="T1" fmla="*/ 11 h 21"/>
                    <a:gd name="T2" fmla="*/ 6 w 52"/>
                    <a:gd name="T3" fmla="*/ 1 h 21"/>
                    <a:gd name="T4" fmla="*/ 1 w 52"/>
                    <a:gd name="T5" fmla="*/ 1 h 21"/>
                    <a:gd name="T6" fmla="*/ 50 w 52"/>
                    <a:gd name="T7" fmla="*/ 13 h 21"/>
                    <a:gd name="T8" fmla="*/ 46 w 52"/>
                    <a:gd name="T9" fmla="*/ 11 h 21"/>
                  </a:gdLst>
                  <a:ahLst/>
                  <a:cxnLst>
                    <a:cxn ang="0">
                      <a:pos x="T0" y="T1"/>
                    </a:cxn>
                    <a:cxn ang="0">
                      <a:pos x="T2" y="T3"/>
                    </a:cxn>
                    <a:cxn ang="0">
                      <a:pos x="T4" y="T5"/>
                    </a:cxn>
                    <a:cxn ang="0">
                      <a:pos x="T6" y="T7"/>
                    </a:cxn>
                    <a:cxn ang="0">
                      <a:pos x="T8" y="T9"/>
                    </a:cxn>
                  </a:cxnLst>
                  <a:rect l="0" t="0" r="r" b="b"/>
                  <a:pathLst>
                    <a:path w="52" h="21">
                      <a:moveTo>
                        <a:pt x="46" y="11"/>
                      </a:moveTo>
                      <a:cubicBezTo>
                        <a:pt x="31" y="18"/>
                        <a:pt x="16" y="15"/>
                        <a:pt x="6" y="1"/>
                      </a:cubicBezTo>
                      <a:cubicBezTo>
                        <a:pt x="5" y="0"/>
                        <a:pt x="0" y="0"/>
                        <a:pt x="1" y="1"/>
                      </a:cubicBezTo>
                      <a:cubicBezTo>
                        <a:pt x="13" y="18"/>
                        <a:pt x="32" y="21"/>
                        <a:pt x="50" y="13"/>
                      </a:cubicBezTo>
                      <a:cubicBezTo>
                        <a:pt x="52" y="12"/>
                        <a:pt x="47" y="11"/>
                        <a:pt x="46" y="1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3" name="Freeform 247"/>
                <p:cNvSpPr>
                  <a:spLocks/>
                </p:cNvSpPr>
                <p:nvPr/>
              </p:nvSpPr>
              <p:spPr bwMode="auto">
                <a:xfrm>
                  <a:off x="3582988" y="19050"/>
                  <a:ext cx="98425" cy="157163"/>
                </a:xfrm>
                <a:custGeom>
                  <a:avLst/>
                  <a:gdLst>
                    <a:gd name="T0" fmla="*/ 6 w 26"/>
                    <a:gd name="T1" fmla="*/ 41 h 42"/>
                    <a:gd name="T2" fmla="*/ 22 w 26"/>
                    <a:gd name="T3" fmla="*/ 2 h 42"/>
                    <a:gd name="T4" fmla="*/ 17 w 26"/>
                    <a:gd name="T5" fmla="*/ 1 h 42"/>
                    <a:gd name="T6" fmla="*/ 1 w 26"/>
                    <a:gd name="T7" fmla="*/ 39 h 42"/>
                    <a:gd name="T8" fmla="*/ 6 w 26"/>
                    <a:gd name="T9" fmla="*/ 41 h 42"/>
                  </a:gdLst>
                  <a:ahLst/>
                  <a:cxnLst>
                    <a:cxn ang="0">
                      <a:pos x="T0" y="T1"/>
                    </a:cxn>
                    <a:cxn ang="0">
                      <a:pos x="T2" y="T3"/>
                    </a:cxn>
                    <a:cxn ang="0">
                      <a:pos x="T4" y="T5"/>
                    </a:cxn>
                    <a:cxn ang="0">
                      <a:pos x="T6" y="T7"/>
                    </a:cxn>
                    <a:cxn ang="0">
                      <a:pos x="T8" y="T9"/>
                    </a:cxn>
                  </a:cxnLst>
                  <a:rect l="0" t="0" r="r" b="b"/>
                  <a:pathLst>
                    <a:path w="26" h="42">
                      <a:moveTo>
                        <a:pt x="6" y="41"/>
                      </a:moveTo>
                      <a:cubicBezTo>
                        <a:pt x="20" y="32"/>
                        <a:pt x="26" y="18"/>
                        <a:pt x="22" y="2"/>
                      </a:cubicBezTo>
                      <a:cubicBezTo>
                        <a:pt x="22" y="0"/>
                        <a:pt x="17" y="0"/>
                        <a:pt x="17" y="1"/>
                      </a:cubicBezTo>
                      <a:cubicBezTo>
                        <a:pt x="21" y="17"/>
                        <a:pt x="15" y="31"/>
                        <a:pt x="1" y="39"/>
                      </a:cubicBezTo>
                      <a:cubicBezTo>
                        <a:pt x="0" y="40"/>
                        <a:pt x="5" y="42"/>
                        <a:pt x="6"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4" name="Freeform 248"/>
                <p:cNvSpPr>
                  <a:spLocks/>
                </p:cNvSpPr>
                <p:nvPr/>
              </p:nvSpPr>
              <p:spPr bwMode="auto">
                <a:xfrm>
                  <a:off x="3594101" y="33337"/>
                  <a:ext cx="123825" cy="139700"/>
                </a:xfrm>
                <a:custGeom>
                  <a:avLst/>
                  <a:gdLst>
                    <a:gd name="T0" fmla="*/ 32 w 33"/>
                    <a:gd name="T1" fmla="*/ 34 h 37"/>
                    <a:gd name="T2" fmla="*/ 5 w 33"/>
                    <a:gd name="T3" fmla="*/ 1 h 37"/>
                    <a:gd name="T4" fmla="*/ 0 w 33"/>
                    <a:gd name="T5" fmla="*/ 2 h 37"/>
                    <a:gd name="T6" fmla="*/ 28 w 33"/>
                    <a:gd name="T7" fmla="*/ 36 h 37"/>
                    <a:gd name="T8" fmla="*/ 32 w 33"/>
                    <a:gd name="T9" fmla="*/ 34 h 37"/>
                  </a:gdLst>
                  <a:ahLst/>
                  <a:cxnLst>
                    <a:cxn ang="0">
                      <a:pos x="T0" y="T1"/>
                    </a:cxn>
                    <a:cxn ang="0">
                      <a:pos x="T2" y="T3"/>
                    </a:cxn>
                    <a:cxn ang="0">
                      <a:pos x="T4" y="T5"/>
                    </a:cxn>
                    <a:cxn ang="0">
                      <a:pos x="T6" y="T7"/>
                    </a:cxn>
                    <a:cxn ang="0">
                      <a:pos x="T8" y="T9"/>
                    </a:cxn>
                  </a:cxnLst>
                  <a:rect l="0" t="0" r="r" b="b"/>
                  <a:pathLst>
                    <a:path w="33" h="37">
                      <a:moveTo>
                        <a:pt x="32" y="34"/>
                      </a:moveTo>
                      <a:cubicBezTo>
                        <a:pt x="20" y="28"/>
                        <a:pt x="10" y="14"/>
                        <a:pt x="5" y="1"/>
                      </a:cubicBezTo>
                      <a:cubicBezTo>
                        <a:pt x="5" y="0"/>
                        <a:pt x="0" y="1"/>
                        <a:pt x="0" y="2"/>
                      </a:cubicBezTo>
                      <a:cubicBezTo>
                        <a:pt x="5" y="15"/>
                        <a:pt x="15" y="29"/>
                        <a:pt x="28" y="36"/>
                      </a:cubicBezTo>
                      <a:cubicBezTo>
                        <a:pt x="29" y="37"/>
                        <a:pt x="33" y="35"/>
                        <a:pt x="32"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5" name="Freeform 249"/>
                <p:cNvSpPr>
                  <a:spLocks/>
                </p:cNvSpPr>
                <p:nvPr/>
              </p:nvSpPr>
              <p:spPr bwMode="auto">
                <a:xfrm>
                  <a:off x="3552826" y="49212"/>
                  <a:ext cx="165100" cy="85725"/>
                </a:xfrm>
                <a:custGeom>
                  <a:avLst/>
                  <a:gdLst>
                    <a:gd name="T0" fmla="*/ 3 w 44"/>
                    <a:gd name="T1" fmla="*/ 21 h 23"/>
                    <a:gd name="T2" fmla="*/ 44 w 44"/>
                    <a:gd name="T3" fmla="*/ 2 h 23"/>
                    <a:gd name="T4" fmla="*/ 39 w 44"/>
                    <a:gd name="T5" fmla="*/ 2 h 23"/>
                    <a:gd name="T6" fmla="*/ 4 w 44"/>
                    <a:gd name="T7" fmla="*/ 19 h 23"/>
                    <a:gd name="T8" fmla="*/ 3 w 44"/>
                    <a:gd name="T9" fmla="*/ 21 h 23"/>
                  </a:gdLst>
                  <a:ahLst/>
                  <a:cxnLst>
                    <a:cxn ang="0">
                      <a:pos x="T0" y="T1"/>
                    </a:cxn>
                    <a:cxn ang="0">
                      <a:pos x="T2" y="T3"/>
                    </a:cxn>
                    <a:cxn ang="0">
                      <a:pos x="T4" y="T5"/>
                    </a:cxn>
                    <a:cxn ang="0">
                      <a:pos x="T6" y="T7"/>
                    </a:cxn>
                    <a:cxn ang="0">
                      <a:pos x="T8" y="T9"/>
                    </a:cxn>
                  </a:cxnLst>
                  <a:rect l="0" t="0" r="r" b="b"/>
                  <a:pathLst>
                    <a:path w="44" h="23">
                      <a:moveTo>
                        <a:pt x="3" y="21"/>
                      </a:moveTo>
                      <a:cubicBezTo>
                        <a:pt x="19" y="23"/>
                        <a:pt x="36" y="17"/>
                        <a:pt x="44" y="2"/>
                      </a:cubicBezTo>
                      <a:cubicBezTo>
                        <a:pt x="44" y="1"/>
                        <a:pt x="39" y="0"/>
                        <a:pt x="39" y="2"/>
                      </a:cubicBezTo>
                      <a:cubicBezTo>
                        <a:pt x="32" y="14"/>
                        <a:pt x="19" y="21"/>
                        <a:pt x="4" y="19"/>
                      </a:cubicBezTo>
                      <a:cubicBezTo>
                        <a:pt x="2" y="19"/>
                        <a:pt x="0" y="21"/>
                        <a:pt x="3" y="2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6" name="Freeform 250"/>
                <p:cNvSpPr>
                  <a:spLocks/>
                </p:cNvSpPr>
                <p:nvPr/>
              </p:nvSpPr>
              <p:spPr bwMode="auto">
                <a:xfrm>
                  <a:off x="3541713" y="120650"/>
                  <a:ext cx="115888" cy="669925"/>
                </a:xfrm>
                <a:custGeom>
                  <a:avLst/>
                  <a:gdLst>
                    <a:gd name="T0" fmla="*/ 26 w 31"/>
                    <a:gd name="T1" fmla="*/ 1 h 178"/>
                    <a:gd name="T2" fmla="*/ 0 w 31"/>
                    <a:gd name="T3" fmla="*/ 177 h 178"/>
                    <a:gd name="T4" fmla="*/ 5 w 31"/>
                    <a:gd name="T5" fmla="*/ 176 h 178"/>
                    <a:gd name="T6" fmla="*/ 31 w 31"/>
                    <a:gd name="T7" fmla="*/ 1 h 178"/>
                    <a:gd name="T8" fmla="*/ 26 w 31"/>
                    <a:gd name="T9" fmla="*/ 1 h 178"/>
                  </a:gdLst>
                  <a:ahLst/>
                  <a:cxnLst>
                    <a:cxn ang="0">
                      <a:pos x="T0" y="T1"/>
                    </a:cxn>
                    <a:cxn ang="0">
                      <a:pos x="T2" y="T3"/>
                    </a:cxn>
                    <a:cxn ang="0">
                      <a:pos x="T4" y="T5"/>
                    </a:cxn>
                    <a:cxn ang="0">
                      <a:pos x="T6" y="T7"/>
                    </a:cxn>
                    <a:cxn ang="0">
                      <a:pos x="T8" y="T9"/>
                    </a:cxn>
                  </a:cxnLst>
                  <a:rect l="0" t="0" r="r" b="b"/>
                  <a:pathLst>
                    <a:path w="31" h="178">
                      <a:moveTo>
                        <a:pt x="26" y="1"/>
                      </a:moveTo>
                      <a:cubicBezTo>
                        <a:pt x="18" y="60"/>
                        <a:pt x="11" y="118"/>
                        <a:pt x="0" y="177"/>
                      </a:cubicBezTo>
                      <a:cubicBezTo>
                        <a:pt x="0" y="178"/>
                        <a:pt x="5" y="178"/>
                        <a:pt x="5" y="176"/>
                      </a:cubicBezTo>
                      <a:cubicBezTo>
                        <a:pt x="16" y="118"/>
                        <a:pt x="23" y="59"/>
                        <a:pt x="31" y="1"/>
                      </a:cubicBezTo>
                      <a:cubicBezTo>
                        <a:pt x="31" y="0"/>
                        <a:pt x="26" y="0"/>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 name="Freeform 251"/>
                <p:cNvSpPr>
                  <a:spLocks/>
                </p:cNvSpPr>
                <p:nvPr/>
              </p:nvSpPr>
              <p:spPr bwMode="auto">
                <a:xfrm>
                  <a:off x="3632201" y="90487"/>
                  <a:ext cx="38100" cy="41275"/>
                </a:xfrm>
                <a:custGeom>
                  <a:avLst/>
                  <a:gdLst>
                    <a:gd name="T0" fmla="*/ 9 w 10"/>
                    <a:gd name="T1" fmla="*/ 6 h 11"/>
                    <a:gd name="T2" fmla="*/ 4 w 10"/>
                    <a:gd name="T3" fmla="*/ 10 h 11"/>
                    <a:gd name="T4" fmla="*/ 0 w 10"/>
                    <a:gd name="T5" fmla="*/ 5 h 11"/>
                    <a:gd name="T6" fmla="*/ 6 w 10"/>
                    <a:gd name="T7" fmla="*/ 1 h 11"/>
                    <a:gd name="T8" fmla="*/ 9 w 10"/>
                    <a:gd name="T9" fmla="*/ 6 h 11"/>
                  </a:gdLst>
                  <a:ahLst/>
                  <a:cxnLst>
                    <a:cxn ang="0">
                      <a:pos x="T0" y="T1"/>
                    </a:cxn>
                    <a:cxn ang="0">
                      <a:pos x="T2" y="T3"/>
                    </a:cxn>
                    <a:cxn ang="0">
                      <a:pos x="T4" y="T5"/>
                    </a:cxn>
                    <a:cxn ang="0">
                      <a:pos x="T6" y="T7"/>
                    </a:cxn>
                    <a:cxn ang="0">
                      <a:pos x="T8" y="T9"/>
                    </a:cxn>
                  </a:cxnLst>
                  <a:rect l="0" t="0" r="r" b="b"/>
                  <a:pathLst>
                    <a:path w="10" h="11">
                      <a:moveTo>
                        <a:pt x="9" y="6"/>
                      </a:moveTo>
                      <a:cubicBezTo>
                        <a:pt x="9" y="9"/>
                        <a:pt x="6" y="11"/>
                        <a:pt x="4" y="10"/>
                      </a:cubicBezTo>
                      <a:cubicBezTo>
                        <a:pt x="1" y="10"/>
                        <a:pt x="0" y="7"/>
                        <a:pt x="0" y="5"/>
                      </a:cubicBezTo>
                      <a:cubicBezTo>
                        <a:pt x="0" y="2"/>
                        <a:pt x="3" y="0"/>
                        <a:pt x="6" y="1"/>
                      </a:cubicBezTo>
                      <a:cubicBezTo>
                        <a:pt x="8" y="1"/>
                        <a:pt x="10" y="4"/>
                        <a:pt x="9"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8" name="Freeform 252"/>
                <p:cNvSpPr>
                  <a:spLocks/>
                </p:cNvSpPr>
                <p:nvPr/>
              </p:nvSpPr>
              <p:spPr bwMode="auto">
                <a:xfrm>
                  <a:off x="3887788" y="-46038"/>
                  <a:ext cx="173038" cy="112713"/>
                </a:xfrm>
                <a:custGeom>
                  <a:avLst/>
                  <a:gdLst>
                    <a:gd name="T0" fmla="*/ 40 w 46"/>
                    <a:gd name="T1" fmla="*/ 26 h 30"/>
                    <a:gd name="T2" fmla="*/ 6 w 46"/>
                    <a:gd name="T3" fmla="*/ 2 h 30"/>
                    <a:gd name="T4" fmla="*/ 1 w 46"/>
                    <a:gd name="T5" fmla="*/ 1 h 30"/>
                    <a:gd name="T6" fmla="*/ 42 w 46"/>
                    <a:gd name="T7" fmla="*/ 28 h 30"/>
                    <a:gd name="T8" fmla="*/ 40 w 46"/>
                    <a:gd name="T9" fmla="*/ 26 h 30"/>
                  </a:gdLst>
                  <a:ahLst/>
                  <a:cxnLst>
                    <a:cxn ang="0">
                      <a:pos x="T0" y="T1"/>
                    </a:cxn>
                    <a:cxn ang="0">
                      <a:pos x="T2" y="T3"/>
                    </a:cxn>
                    <a:cxn ang="0">
                      <a:pos x="T4" y="T5"/>
                    </a:cxn>
                    <a:cxn ang="0">
                      <a:pos x="T6" y="T7"/>
                    </a:cxn>
                    <a:cxn ang="0">
                      <a:pos x="T8" y="T9"/>
                    </a:cxn>
                  </a:cxnLst>
                  <a:rect l="0" t="0" r="r" b="b"/>
                  <a:pathLst>
                    <a:path w="46" h="30">
                      <a:moveTo>
                        <a:pt x="40" y="26"/>
                      </a:moveTo>
                      <a:cubicBezTo>
                        <a:pt x="23" y="27"/>
                        <a:pt x="10" y="18"/>
                        <a:pt x="6" y="2"/>
                      </a:cubicBezTo>
                      <a:cubicBezTo>
                        <a:pt x="5" y="0"/>
                        <a:pt x="0" y="0"/>
                        <a:pt x="1" y="1"/>
                      </a:cubicBezTo>
                      <a:cubicBezTo>
                        <a:pt x="6" y="21"/>
                        <a:pt x="23" y="30"/>
                        <a:pt x="42" y="28"/>
                      </a:cubicBezTo>
                      <a:cubicBezTo>
                        <a:pt x="46" y="28"/>
                        <a:pt x="42" y="26"/>
                        <a:pt x="40"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9" name="Freeform 253"/>
                <p:cNvSpPr>
                  <a:spLocks/>
                </p:cNvSpPr>
                <p:nvPr/>
              </p:nvSpPr>
              <p:spPr bwMode="auto">
                <a:xfrm>
                  <a:off x="3873501" y="-57150"/>
                  <a:ext cx="134938" cy="131763"/>
                </a:xfrm>
                <a:custGeom>
                  <a:avLst/>
                  <a:gdLst>
                    <a:gd name="T0" fmla="*/ 6 w 36"/>
                    <a:gd name="T1" fmla="*/ 34 h 35"/>
                    <a:gd name="T2" fmla="*/ 35 w 36"/>
                    <a:gd name="T3" fmla="*/ 3 h 35"/>
                    <a:gd name="T4" fmla="*/ 30 w 36"/>
                    <a:gd name="T5" fmla="*/ 2 h 35"/>
                    <a:gd name="T6" fmla="*/ 3 w 36"/>
                    <a:gd name="T7" fmla="*/ 32 h 35"/>
                    <a:gd name="T8" fmla="*/ 6 w 36"/>
                    <a:gd name="T9" fmla="*/ 34 h 35"/>
                  </a:gdLst>
                  <a:ahLst/>
                  <a:cxnLst>
                    <a:cxn ang="0">
                      <a:pos x="T0" y="T1"/>
                    </a:cxn>
                    <a:cxn ang="0">
                      <a:pos x="T2" y="T3"/>
                    </a:cxn>
                    <a:cxn ang="0">
                      <a:pos x="T4" y="T5"/>
                    </a:cxn>
                    <a:cxn ang="0">
                      <a:pos x="T6" y="T7"/>
                    </a:cxn>
                    <a:cxn ang="0">
                      <a:pos x="T8" y="T9"/>
                    </a:cxn>
                  </a:cxnLst>
                  <a:rect l="0" t="0" r="r" b="b"/>
                  <a:pathLst>
                    <a:path w="36" h="35">
                      <a:moveTo>
                        <a:pt x="6" y="34"/>
                      </a:moveTo>
                      <a:cubicBezTo>
                        <a:pt x="22" y="31"/>
                        <a:pt x="34" y="20"/>
                        <a:pt x="35" y="3"/>
                      </a:cubicBezTo>
                      <a:cubicBezTo>
                        <a:pt x="36" y="1"/>
                        <a:pt x="31" y="0"/>
                        <a:pt x="30" y="2"/>
                      </a:cubicBezTo>
                      <a:cubicBezTo>
                        <a:pt x="29" y="18"/>
                        <a:pt x="18" y="29"/>
                        <a:pt x="3" y="32"/>
                      </a:cubicBezTo>
                      <a:cubicBezTo>
                        <a:pt x="0" y="33"/>
                        <a:pt x="5" y="35"/>
                        <a:pt x="6"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0" name="Freeform 254"/>
                <p:cNvSpPr>
                  <a:spLocks/>
                </p:cNvSpPr>
                <p:nvPr/>
              </p:nvSpPr>
              <p:spPr bwMode="auto">
                <a:xfrm>
                  <a:off x="3933826" y="-57150"/>
                  <a:ext cx="71438" cy="166688"/>
                </a:xfrm>
                <a:custGeom>
                  <a:avLst/>
                  <a:gdLst>
                    <a:gd name="T0" fmla="*/ 18 w 19"/>
                    <a:gd name="T1" fmla="*/ 42 h 44"/>
                    <a:gd name="T2" fmla="*/ 5 w 19"/>
                    <a:gd name="T3" fmla="*/ 1 h 44"/>
                    <a:gd name="T4" fmla="*/ 0 w 19"/>
                    <a:gd name="T5" fmla="*/ 2 h 44"/>
                    <a:gd name="T6" fmla="*/ 14 w 19"/>
                    <a:gd name="T7" fmla="*/ 43 h 44"/>
                    <a:gd name="T8" fmla="*/ 18 w 19"/>
                    <a:gd name="T9" fmla="*/ 42 h 44"/>
                  </a:gdLst>
                  <a:ahLst/>
                  <a:cxnLst>
                    <a:cxn ang="0">
                      <a:pos x="T0" y="T1"/>
                    </a:cxn>
                    <a:cxn ang="0">
                      <a:pos x="T2" y="T3"/>
                    </a:cxn>
                    <a:cxn ang="0">
                      <a:pos x="T4" y="T5"/>
                    </a:cxn>
                    <a:cxn ang="0">
                      <a:pos x="T6" y="T7"/>
                    </a:cxn>
                    <a:cxn ang="0">
                      <a:pos x="T8" y="T9"/>
                    </a:cxn>
                  </a:cxnLst>
                  <a:rect l="0" t="0" r="r" b="b"/>
                  <a:pathLst>
                    <a:path w="19" h="44">
                      <a:moveTo>
                        <a:pt x="18" y="42"/>
                      </a:moveTo>
                      <a:cubicBezTo>
                        <a:pt x="9" y="31"/>
                        <a:pt x="5" y="15"/>
                        <a:pt x="5" y="1"/>
                      </a:cubicBezTo>
                      <a:cubicBezTo>
                        <a:pt x="5" y="0"/>
                        <a:pt x="0" y="0"/>
                        <a:pt x="0" y="2"/>
                      </a:cubicBezTo>
                      <a:cubicBezTo>
                        <a:pt x="0" y="16"/>
                        <a:pt x="5" y="32"/>
                        <a:pt x="14" y="43"/>
                      </a:cubicBezTo>
                      <a:cubicBezTo>
                        <a:pt x="14" y="44"/>
                        <a:pt x="19" y="43"/>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1" name="Freeform 255"/>
                <p:cNvSpPr>
                  <a:spLocks/>
                </p:cNvSpPr>
                <p:nvPr/>
              </p:nvSpPr>
              <p:spPr bwMode="auto">
                <a:xfrm>
                  <a:off x="3862388" y="-4763"/>
                  <a:ext cx="184150" cy="49213"/>
                </a:xfrm>
                <a:custGeom>
                  <a:avLst/>
                  <a:gdLst>
                    <a:gd name="T0" fmla="*/ 2 w 49"/>
                    <a:gd name="T1" fmla="*/ 6 h 13"/>
                    <a:gd name="T2" fmla="*/ 48 w 49"/>
                    <a:gd name="T3" fmla="*/ 1 h 13"/>
                    <a:gd name="T4" fmla="*/ 43 w 49"/>
                    <a:gd name="T5" fmla="*/ 1 h 13"/>
                    <a:gd name="T6" fmla="*/ 6 w 49"/>
                    <a:gd name="T7" fmla="*/ 5 h 13"/>
                    <a:gd name="T8" fmla="*/ 2 w 49"/>
                    <a:gd name="T9" fmla="*/ 6 h 13"/>
                  </a:gdLst>
                  <a:ahLst/>
                  <a:cxnLst>
                    <a:cxn ang="0">
                      <a:pos x="T0" y="T1"/>
                    </a:cxn>
                    <a:cxn ang="0">
                      <a:pos x="T2" y="T3"/>
                    </a:cxn>
                    <a:cxn ang="0">
                      <a:pos x="T4" y="T5"/>
                    </a:cxn>
                    <a:cxn ang="0">
                      <a:pos x="T6" y="T7"/>
                    </a:cxn>
                    <a:cxn ang="0">
                      <a:pos x="T8" y="T9"/>
                    </a:cxn>
                  </a:cxnLst>
                  <a:rect l="0" t="0" r="r" b="b"/>
                  <a:pathLst>
                    <a:path w="49" h="13">
                      <a:moveTo>
                        <a:pt x="2" y="6"/>
                      </a:moveTo>
                      <a:cubicBezTo>
                        <a:pt x="17" y="13"/>
                        <a:pt x="35" y="13"/>
                        <a:pt x="48" y="1"/>
                      </a:cubicBezTo>
                      <a:cubicBezTo>
                        <a:pt x="49" y="0"/>
                        <a:pt x="44" y="0"/>
                        <a:pt x="43" y="1"/>
                      </a:cubicBezTo>
                      <a:cubicBezTo>
                        <a:pt x="33" y="10"/>
                        <a:pt x="19" y="11"/>
                        <a:pt x="6" y="5"/>
                      </a:cubicBezTo>
                      <a:cubicBezTo>
                        <a:pt x="5" y="4"/>
                        <a:pt x="0" y="5"/>
                        <a:pt x="2"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2" name="Freeform 256"/>
                <p:cNvSpPr>
                  <a:spLocks/>
                </p:cNvSpPr>
                <p:nvPr/>
              </p:nvSpPr>
              <p:spPr bwMode="auto">
                <a:xfrm>
                  <a:off x="3552826" y="36512"/>
                  <a:ext cx="414338" cy="712788"/>
                </a:xfrm>
                <a:custGeom>
                  <a:avLst/>
                  <a:gdLst>
                    <a:gd name="T0" fmla="*/ 104 w 110"/>
                    <a:gd name="T1" fmla="*/ 1 h 189"/>
                    <a:gd name="T2" fmla="*/ 0 w 110"/>
                    <a:gd name="T3" fmla="*/ 188 h 189"/>
                    <a:gd name="T4" fmla="*/ 5 w 110"/>
                    <a:gd name="T5" fmla="*/ 188 h 189"/>
                    <a:gd name="T6" fmla="*/ 109 w 110"/>
                    <a:gd name="T7" fmla="*/ 2 h 189"/>
                    <a:gd name="T8" fmla="*/ 104 w 110"/>
                    <a:gd name="T9" fmla="*/ 1 h 189"/>
                  </a:gdLst>
                  <a:ahLst/>
                  <a:cxnLst>
                    <a:cxn ang="0">
                      <a:pos x="T0" y="T1"/>
                    </a:cxn>
                    <a:cxn ang="0">
                      <a:pos x="T2" y="T3"/>
                    </a:cxn>
                    <a:cxn ang="0">
                      <a:pos x="T4" y="T5"/>
                    </a:cxn>
                    <a:cxn ang="0">
                      <a:pos x="T6" y="T7"/>
                    </a:cxn>
                    <a:cxn ang="0">
                      <a:pos x="T8" y="T9"/>
                    </a:cxn>
                  </a:cxnLst>
                  <a:rect l="0" t="0" r="r" b="b"/>
                  <a:pathLst>
                    <a:path w="110" h="189">
                      <a:moveTo>
                        <a:pt x="104" y="1"/>
                      </a:moveTo>
                      <a:cubicBezTo>
                        <a:pt x="71" y="64"/>
                        <a:pt x="37" y="127"/>
                        <a:pt x="0" y="188"/>
                      </a:cubicBezTo>
                      <a:cubicBezTo>
                        <a:pt x="0" y="189"/>
                        <a:pt x="5" y="189"/>
                        <a:pt x="5" y="188"/>
                      </a:cubicBezTo>
                      <a:cubicBezTo>
                        <a:pt x="42" y="127"/>
                        <a:pt x="75" y="64"/>
                        <a:pt x="109" y="2"/>
                      </a:cubicBezTo>
                      <a:cubicBezTo>
                        <a:pt x="110" y="0"/>
                        <a:pt x="105" y="0"/>
                        <a:pt x="10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3" name="Freeform 257"/>
                <p:cNvSpPr>
                  <a:spLocks/>
                </p:cNvSpPr>
                <p:nvPr/>
              </p:nvSpPr>
              <p:spPr bwMode="auto">
                <a:xfrm>
                  <a:off x="3940176" y="11112"/>
                  <a:ext cx="38100" cy="41275"/>
                </a:xfrm>
                <a:custGeom>
                  <a:avLst/>
                  <a:gdLst>
                    <a:gd name="T0" fmla="*/ 9 w 10"/>
                    <a:gd name="T1" fmla="*/ 8 h 11"/>
                    <a:gd name="T2" fmla="*/ 3 w 10"/>
                    <a:gd name="T3" fmla="*/ 9 h 11"/>
                    <a:gd name="T4" fmla="*/ 1 w 10"/>
                    <a:gd name="T5" fmla="*/ 3 h 11"/>
                    <a:gd name="T6" fmla="*/ 7 w 10"/>
                    <a:gd name="T7" fmla="*/ 1 h 11"/>
                    <a:gd name="T8" fmla="*/ 9 w 10"/>
                    <a:gd name="T9" fmla="*/ 8 h 11"/>
                  </a:gdLst>
                  <a:ahLst/>
                  <a:cxnLst>
                    <a:cxn ang="0">
                      <a:pos x="T0" y="T1"/>
                    </a:cxn>
                    <a:cxn ang="0">
                      <a:pos x="T2" y="T3"/>
                    </a:cxn>
                    <a:cxn ang="0">
                      <a:pos x="T4" y="T5"/>
                    </a:cxn>
                    <a:cxn ang="0">
                      <a:pos x="T6" y="T7"/>
                    </a:cxn>
                    <a:cxn ang="0">
                      <a:pos x="T8" y="T9"/>
                    </a:cxn>
                  </a:cxnLst>
                  <a:rect l="0" t="0" r="r" b="b"/>
                  <a:pathLst>
                    <a:path w="10" h="11">
                      <a:moveTo>
                        <a:pt x="9" y="8"/>
                      </a:moveTo>
                      <a:cubicBezTo>
                        <a:pt x="8" y="10"/>
                        <a:pt x="5" y="11"/>
                        <a:pt x="3" y="9"/>
                      </a:cubicBezTo>
                      <a:cubicBezTo>
                        <a:pt x="0" y="8"/>
                        <a:pt x="0" y="5"/>
                        <a:pt x="1" y="3"/>
                      </a:cubicBezTo>
                      <a:cubicBezTo>
                        <a:pt x="2" y="1"/>
                        <a:pt x="5" y="0"/>
                        <a:pt x="7" y="1"/>
                      </a:cubicBezTo>
                      <a:cubicBezTo>
                        <a:pt x="10" y="3"/>
                        <a:pt x="10" y="6"/>
                        <a:pt x="9"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4" name="Freeform 258"/>
                <p:cNvSpPr>
                  <a:spLocks/>
                </p:cNvSpPr>
                <p:nvPr/>
              </p:nvSpPr>
              <p:spPr bwMode="auto">
                <a:xfrm>
                  <a:off x="4016376" y="247650"/>
                  <a:ext cx="131763" cy="155575"/>
                </a:xfrm>
                <a:custGeom>
                  <a:avLst/>
                  <a:gdLst>
                    <a:gd name="T0" fmla="*/ 32 w 35"/>
                    <a:gd name="T1" fmla="*/ 39 h 41"/>
                    <a:gd name="T2" fmla="*/ 7 w 35"/>
                    <a:gd name="T3" fmla="*/ 2 h 41"/>
                    <a:gd name="T4" fmla="*/ 2 w 35"/>
                    <a:gd name="T5" fmla="*/ 1 h 41"/>
                    <a:gd name="T6" fmla="*/ 30 w 35"/>
                    <a:gd name="T7" fmla="*/ 40 h 41"/>
                    <a:gd name="T8" fmla="*/ 32 w 35"/>
                    <a:gd name="T9" fmla="*/ 39 h 41"/>
                  </a:gdLst>
                  <a:ahLst/>
                  <a:cxnLst>
                    <a:cxn ang="0">
                      <a:pos x="T0" y="T1"/>
                    </a:cxn>
                    <a:cxn ang="0">
                      <a:pos x="T2" y="T3"/>
                    </a:cxn>
                    <a:cxn ang="0">
                      <a:pos x="T4" y="T5"/>
                    </a:cxn>
                    <a:cxn ang="0">
                      <a:pos x="T6" y="T7"/>
                    </a:cxn>
                    <a:cxn ang="0">
                      <a:pos x="T8" y="T9"/>
                    </a:cxn>
                  </a:cxnLst>
                  <a:rect l="0" t="0" r="r" b="b"/>
                  <a:pathLst>
                    <a:path w="35" h="41">
                      <a:moveTo>
                        <a:pt x="32" y="39"/>
                      </a:moveTo>
                      <a:cubicBezTo>
                        <a:pt x="15" y="33"/>
                        <a:pt x="5" y="19"/>
                        <a:pt x="7" y="2"/>
                      </a:cubicBezTo>
                      <a:cubicBezTo>
                        <a:pt x="7" y="1"/>
                        <a:pt x="2" y="0"/>
                        <a:pt x="2" y="1"/>
                      </a:cubicBezTo>
                      <a:cubicBezTo>
                        <a:pt x="0" y="21"/>
                        <a:pt x="12" y="35"/>
                        <a:pt x="30" y="40"/>
                      </a:cubicBezTo>
                      <a:cubicBezTo>
                        <a:pt x="32" y="41"/>
                        <a:pt x="35" y="40"/>
                        <a:pt x="32" y="3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5" name="Freeform 259"/>
                <p:cNvSpPr>
                  <a:spLocks/>
                </p:cNvSpPr>
                <p:nvPr/>
              </p:nvSpPr>
              <p:spPr bwMode="auto">
                <a:xfrm>
                  <a:off x="3970338" y="274637"/>
                  <a:ext cx="166688" cy="90488"/>
                </a:xfrm>
                <a:custGeom>
                  <a:avLst/>
                  <a:gdLst>
                    <a:gd name="T0" fmla="*/ 4 w 44"/>
                    <a:gd name="T1" fmla="*/ 22 h 24"/>
                    <a:gd name="T2" fmla="*/ 44 w 44"/>
                    <a:gd name="T3" fmla="*/ 2 h 24"/>
                    <a:gd name="T4" fmla="*/ 39 w 44"/>
                    <a:gd name="T5" fmla="*/ 1 h 24"/>
                    <a:gd name="T6" fmla="*/ 3 w 44"/>
                    <a:gd name="T7" fmla="*/ 19 h 24"/>
                    <a:gd name="T8" fmla="*/ 4 w 44"/>
                    <a:gd name="T9" fmla="*/ 22 h 24"/>
                  </a:gdLst>
                  <a:ahLst/>
                  <a:cxnLst>
                    <a:cxn ang="0">
                      <a:pos x="T0" y="T1"/>
                    </a:cxn>
                    <a:cxn ang="0">
                      <a:pos x="T2" y="T3"/>
                    </a:cxn>
                    <a:cxn ang="0">
                      <a:pos x="T4" y="T5"/>
                    </a:cxn>
                    <a:cxn ang="0">
                      <a:pos x="T6" y="T7"/>
                    </a:cxn>
                    <a:cxn ang="0">
                      <a:pos x="T8" y="T9"/>
                    </a:cxn>
                  </a:cxnLst>
                  <a:rect l="0" t="0" r="r" b="b"/>
                  <a:pathLst>
                    <a:path w="44" h="24">
                      <a:moveTo>
                        <a:pt x="4" y="22"/>
                      </a:moveTo>
                      <a:cubicBezTo>
                        <a:pt x="21" y="24"/>
                        <a:pt x="36" y="18"/>
                        <a:pt x="44" y="2"/>
                      </a:cubicBezTo>
                      <a:cubicBezTo>
                        <a:pt x="44" y="1"/>
                        <a:pt x="40" y="0"/>
                        <a:pt x="39" y="1"/>
                      </a:cubicBezTo>
                      <a:cubicBezTo>
                        <a:pt x="32" y="15"/>
                        <a:pt x="19" y="22"/>
                        <a:pt x="3" y="19"/>
                      </a:cubicBezTo>
                      <a:cubicBezTo>
                        <a:pt x="0" y="19"/>
                        <a:pt x="2" y="21"/>
                        <a:pt x="4" y="2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6" name="Freeform 260"/>
                <p:cNvSpPr>
                  <a:spLocks/>
                </p:cNvSpPr>
                <p:nvPr/>
              </p:nvSpPr>
              <p:spPr bwMode="auto">
                <a:xfrm>
                  <a:off x="4043363" y="255587"/>
                  <a:ext cx="44450" cy="173038"/>
                </a:xfrm>
                <a:custGeom>
                  <a:avLst/>
                  <a:gdLst>
                    <a:gd name="T0" fmla="*/ 10 w 12"/>
                    <a:gd name="T1" fmla="*/ 44 h 46"/>
                    <a:gd name="T2" fmla="*/ 12 w 12"/>
                    <a:gd name="T3" fmla="*/ 1 h 46"/>
                    <a:gd name="T4" fmla="*/ 7 w 12"/>
                    <a:gd name="T5" fmla="*/ 1 h 46"/>
                    <a:gd name="T6" fmla="*/ 5 w 12"/>
                    <a:gd name="T7" fmla="*/ 44 h 46"/>
                    <a:gd name="T8" fmla="*/ 10 w 12"/>
                    <a:gd name="T9" fmla="*/ 44 h 46"/>
                  </a:gdLst>
                  <a:ahLst/>
                  <a:cxnLst>
                    <a:cxn ang="0">
                      <a:pos x="T0" y="T1"/>
                    </a:cxn>
                    <a:cxn ang="0">
                      <a:pos x="T2" y="T3"/>
                    </a:cxn>
                    <a:cxn ang="0">
                      <a:pos x="T4" y="T5"/>
                    </a:cxn>
                    <a:cxn ang="0">
                      <a:pos x="T6" y="T7"/>
                    </a:cxn>
                    <a:cxn ang="0">
                      <a:pos x="T8" y="T9"/>
                    </a:cxn>
                  </a:cxnLst>
                  <a:rect l="0" t="0" r="r" b="b"/>
                  <a:pathLst>
                    <a:path w="12" h="46">
                      <a:moveTo>
                        <a:pt x="10" y="44"/>
                      </a:moveTo>
                      <a:cubicBezTo>
                        <a:pt x="5" y="30"/>
                        <a:pt x="7" y="14"/>
                        <a:pt x="12" y="1"/>
                      </a:cubicBezTo>
                      <a:cubicBezTo>
                        <a:pt x="12" y="0"/>
                        <a:pt x="7" y="0"/>
                        <a:pt x="7" y="1"/>
                      </a:cubicBezTo>
                      <a:cubicBezTo>
                        <a:pt x="2" y="14"/>
                        <a:pt x="0" y="31"/>
                        <a:pt x="5" y="44"/>
                      </a:cubicBezTo>
                      <a:cubicBezTo>
                        <a:pt x="5" y="46"/>
                        <a:pt x="10" y="45"/>
                        <a:pt x="10" y="4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 name="Freeform 261"/>
                <p:cNvSpPr>
                  <a:spLocks/>
                </p:cNvSpPr>
                <p:nvPr/>
              </p:nvSpPr>
              <p:spPr bwMode="auto">
                <a:xfrm>
                  <a:off x="3983038" y="293687"/>
                  <a:ext cx="176213" cy="71438"/>
                </a:xfrm>
                <a:custGeom>
                  <a:avLst/>
                  <a:gdLst>
                    <a:gd name="T0" fmla="*/ 0 w 47"/>
                    <a:gd name="T1" fmla="*/ 2 h 19"/>
                    <a:gd name="T2" fmla="*/ 45 w 47"/>
                    <a:gd name="T3" fmla="*/ 13 h 19"/>
                    <a:gd name="T4" fmla="*/ 41 w 47"/>
                    <a:gd name="T5" fmla="*/ 12 h 19"/>
                    <a:gd name="T6" fmla="*/ 5 w 47"/>
                    <a:gd name="T7" fmla="*/ 1 h 19"/>
                    <a:gd name="T8" fmla="*/ 0 w 47"/>
                    <a:gd name="T9" fmla="*/ 2 h 19"/>
                  </a:gdLst>
                  <a:ahLst/>
                  <a:cxnLst>
                    <a:cxn ang="0">
                      <a:pos x="T0" y="T1"/>
                    </a:cxn>
                    <a:cxn ang="0">
                      <a:pos x="T2" y="T3"/>
                    </a:cxn>
                    <a:cxn ang="0">
                      <a:pos x="T4" y="T5"/>
                    </a:cxn>
                    <a:cxn ang="0">
                      <a:pos x="T6" y="T7"/>
                    </a:cxn>
                    <a:cxn ang="0">
                      <a:pos x="T8" y="T9"/>
                    </a:cxn>
                  </a:cxnLst>
                  <a:rect l="0" t="0" r="r" b="b"/>
                  <a:pathLst>
                    <a:path w="47" h="19">
                      <a:moveTo>
                        <a:pt x="0" y="2"/>
                      </a:moveTo>
                      <a:cubicBezTo>
                        <a:pt x="12" y="14"/>
                        <a:pt x="29" y="19"/>
                        <a:pt x="45" y="13"/>
                      </a:cubicBezTo>
                      <a:cubicBezTo>
                        <a:pt x="47" y="12"/>
                        <a:pt x="42" y="11"/>
                        <a:pt x="41" y="12"/>
                      </a:cubicBezTo>
                      <a:cubicBezTo>
                        <a:pt x="28" y="17"/>
                        <a:pt x="14" y="11"/>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 name="Freeform 262"/>
                <p:cNvSpPr>
                  <a:spLocks/>
                </p:cNvSpPr>
                <p:nvPr/>
              </p:nvSpPr>
              <p:spPr bwMode="auto">
                <a:xfrm>
                  <a:off x="3530601" y="346075"/>
                  <a:ext cx="538163" cy="439738"/>
                </a:xfrm>
                <a:custGeom>
                  <a:avLst/>
                  <a:gdLst>
                    <a:gd name="T0" fmla="*/ 137 w 143"/>
                    <a:gd name="T1" fmla="*/ 1 h 117"/>
                    <a:gd name="T2" fmla="*/ 1 w 143"/>
                    <a:gd name="T3" fmla="*/ 115 h 117"/>
                    <a:gd name="T4" fmla="*/ 6 w 143"/>
                    <a:gd name="T5" fmla="*/ 116 h 117"/>
                    <a:gd name="T6" fmla="*/ 141 w 143"/>
                    <a:gd name="T7" fmla="*/ 2 h 117"/>
                    <a:gd name="T8" fmla="*/ 137 w 143"/>
                    <a:gd name="T9" fmla="*/ 1 h 117"/>
                  </a:gdLst>
                  <a:ahLst/>
                  <a:cxnLst>
                    <a:cxn ang="0">
                      <a:pos x="T0" y="T1"/>
                    </a:cxn>
                    <a:cxn ang="0">
                      <a:pos x="T2" y="T3"/>
                    </a:cxn>
                    <a:cxn ang="0">
                      <a:pos x="T4" y="T5"/>
                    </a:cxn>
                    <a:cxn ang="0">
                      <a:pos x="T6" y="T7"/>
                    </a:cxn>
                    <a:cxn ang="0">
                      <a:pos x="T8" y="T9"/>
                    </a:cxn>
                  </a:cxnLst>
                  <a:rect l="0" t="0" r="r" b="b"/>
                  <a:pathLst>
                    <a:path w="143" h="117">
                      <a:moveTo>
                        <a:pt x="137" y="1"/>
                      </a:moveTo>
                      <a:cubicBezTo>
                        <a:pt x="92" y="39"/>
                        <a:pt x="48" y="79"/>
                        <a:pt x="1" y="115"/>
                      </a:cubicBezTo>
                      <a:cubicBezTo>
                        <a:pt x="0" y="116"/>
                        <a:pt x="5" y="117"/>
                        <a:pt x="6" y="116"/>
                      </a:cubicBezTo>
                      <a:cubicBezTo>
                        <a:pt x="52" y="79"/>
                        <a:pt x="97" y="40"/>
                        <a:pt x="141" y="2"/>
                      </a:cubicBezTo>
                      <a:cubicBezTo>
                        <a:pt x="143" y="0"/>
                        <a:pt x="138" y="0"/>
                        <a:pt x="13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 name="Freeform 263"/>
                <p:cNvSpPr>
                  <a:spLocks/>
                </p:cNvSpPr>
                <p:nvPr/>
              </p:nvSpPr>
              <p:spPr bwMode="auto">
                <a:xfrm>
                  <a:off x="4043363" y="323850"/>
                  <a:ext cx="41275" cy="36513"/>
                </a:xfrm>
                <a:custGeom>
                  <a:avLst/>
                  <a:gdLst>
                    <a:gd name="T0" fmla="*/ 9 w 11"/>
                    <a:gd name="T1" fmla="*/ 9 h 10"/>
                    <a:gd name="T2" fmla="*/ 2 w 11"/>
                    <a:gd name="T3" fmla="*/ 8 h 10"/>
                    <a:gd name="T4" fmla="*/ 3 w 11"/>
                    <a:gd name="T5" fmla="*/ 1 h 10"/>
                    <a:gd name="T6" fmla="*/ 9 w 11"/>
                    <a:gd name="T7" fmla="*/ 2 h 10"/>
                    <a:gd name="T8" fmla="*/ 9 w 11"/>
                    <a:gd name="T9" fmla="*/ 9 h 10"/>
                  </a:gdLst>
                  <a:ahLst/>
                  <a:cxnLst>
                    <a:cxn ang="0">
                      <a:pos x="T0" y="T1"/>
                    </a:cxn>
                    <a:cxn ang="0">
                      <a:pos x="T2" y="T3"/>
                    </a:cxn>
                    <a:cxn ang="0">
                      <a:pos x="T4" y="T5"/>
                    </a:cxn>
                    <a:cxn ang="0">
                      <a:pos x="T6" y="T7"/>
                    </a:cxn>
                    <a:cxn ang="0">
                      <a:pos x="T8" y="T9"/>
                    </a:cxn>
                  </a:cxnLst>
                  <a:rect l="0" t="0" r="r" b="b"/>
                  <a:pathLst>
                    <a:path w="11" h="10">
                      <a:moveTo>
                        <a:pt x="9" y="9"/>
                      </a:moveTo>
                      <a:cubicBezTo>
                        <a:pt x="7" y="10"/>
                        <a:pt x="4" y="10"/>
                        <a:pt x="2" y="8"/>
                      </a:cubicBezTo>
                      <a:cubicBezTo>
                        <a:pt x="0" y="6"/>
                        <a:pt x="1" y="3"/>
                        <a:pt x="3" y="1"/>
                      </a:cubicBezTo>
                      <a:cubicBezTo>
                        <a:pt x="5" y="0"/>
                        <a:pt x="8" y="0"/>
                        <a:pt x="9" y="2"/>
                      </a:cubicBezTo>
                      <a:cubicBezTo>
                        <a:pt x="11" y="4"/>
                        <a:pt x="11" y="7"/>
                        <a:pt x="9" y="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 name="Freeform 264"/>
                <p:cNvSpPr>
                  <a:spLocks/>
                </p:cNvSpPr>
                <p:nvPr/>
              </p:nvSpPr>
              <p:spPr bwMode="auto">
                <a:xfrm>
                  <a:off x="4156076" y="474662"/>
                  <a:ext cx="93663" cy="179388"/>
                </a:xfrm>
                <a:custGeom>
                  <a:avLst/>
                  <a:gdLst>
                    <a:gd name="T0" fmla="*/ 23 w 25"/>
                    <a:gd name="T1" fmla="*/ 46 h 48"/>
                    <a:gd name="T2" fmla="*/ 13 w 25"/>
                    <a:gd name="T3" fmla="*/ 2 h 48"/>
                    <a:gd name="T4" fmla="*/ 9 w 25"/>
                    <a:gd name="T5" fmla="*/ 1 h 48"/>
                    <a:gd name="T6" fmla="*/ 19 w 25"/>
                    <a:gd name="T7" fmla="*/ 47 h 48"/>
                    <a:gd name="T8" fmla="*/ 23 w 25"/>
                    <a:gd name="T9" fmla="*/ 46 h 48"/>
                  </a:gdLst>
                  <a:ahLst/>
                  <a:cxnLst>
                    <a:cxn ang="0">
                      <a:pos x="T0" y="T1"/>
                    </a:cxn>
                    <a:cxn ang="0">
                      <a:pos x="T2" y="T3"/>
                    </a:cxn>
                    <a:cxn ang="0">
                      <a:pos x="T4" y="T5"/>
                    </a:cxn>
                    <a:cxn ang="0">
                      <a:pos x="T6" y="T7"/>
                    </a:cxn>
                    <a:cxn ang="0">
                      <a:pos x="T8" y="T9"/>
                    </a:cxn>
                  </a:cxnLst>
                  <a:rect l="0" t="0" r="r" b="b"/>
                  <a:pathLst>
                    <a:path w="25" h="48">
                      <a:moveTo>
                        <a:pt x="23" y="46"/>
                      </a:moveTo>
                      <a:cubicBezTo>
                        <a:pt x="10" y="35"/>
                        <a:pt x="5" y="19"/>
                        <a:pt x="13" y="2"/>
                      </a:cubicBezTo>
                      <a:cubicBezTo>
                        <a:pt x="14" y="1"/>
                        <a:pt x="9" y="0"/>
                        <a:pt x="9" y="1"/>
                      </a:cubicBezTo>
                      <a:cubicBezTo>
                        <a:pt x="0" y="18"/>
                        <a:pt x="5" y="35"/>
                        <a:pt x="19" y="47"/>
                      </a:cubicBezTo>
                      <a:cubicBezTo>
                        <a:pt x="20" y="48"/>
                        <a:pt x="25" y="48"/>
                        <a:pt x="23" y="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 name="Freeform 265"/>
                <p:cNvSpPr>
                  <a:spLocks/>
                </p:cNvSpPr>
                <p:nvPr/>
              </p:nvSpPr>
              <p:spPr bwMode="auto">
                <a:xfrm>
                  <a:off x="4098926" y="534987"/>
                  <a:ext cx="188913" cy="55563"/>
                </a:xfrm>
                <a:custGeom>
                  <a:avLst/>
                  <a:gdLst>
                    <a:gd name="T0" fmla="*/ 2 w 50"/>
                    <a:gd name="T1" fmla="*/ 5 h 15"/>
                    <a:gd name="T2" fmla="*/ 49 w 50"/>
                    <a:gd name="T3" fmla="*/ 3 h 15"/>
                    <a:gd name="T4" fmla="*/ 44 w 50"/>
                    <a:gd name="T5" fmla="*/ 1 h 15"/>
                    <a:gd name="T6" fmla="*/ 6 w 50"/>
                    <a:gd name="T7" fmla="*/ 4 h 15"/>
                    <a:gd name="T8" fmla="*/ 2 w 50"/>
                    <a:gd name="T9" fmla="*/ 5 h 15"/>
                  </a:gdLst>
                  <a:ahLst/>
                  <a:cxnLst>
                    <a:cxn ang="0">
                      <a:pos x="T0" y="T1"/>
                    </a:cxn>
                    <a:cxn ang="0">
                      <a:pos x="T2" y="T3"/>
                    </a:cxn>
                    <a:cxn ang="0">
                      <a:pos x="T4" y="T5"/>
                    </a:cxn>
                    <a:cxn ang="0">
                      <a:pos x="T6" y="T7"/>
                    </a:cxn>
                    <a:cxn ang="0">
                      <a:pos x="T8" y="T9"/>
                    </a:cxn>
                  </a:cxnLst>
                  <a:rect l="0" t="0" r="r" b="b"/>
                  <a:pathLst>
                    <a:path w="50" h="15">
                      <a:moveTo>
                        <a:pt x="2" y="5"/>
                      </a:moveTo>
                      <a:cubicBezTo>
                        <a:pt x="18" y="14"/>
                        <a:pt x="35" y="15"/>
                        <a:pt x="49" y="3"/>
                      </a:cubicBezTo>
                      <a:cubicBezTo>
                        <a:pt x="50" y="2"/>
                        <a:pt x="45" y="0"/>
                        <a:pt x="44" y="1"/>
                      </a:cubicBezTo>
                      <a:cubicBezTo>
                        <a:pt x="33" y="11"/>
                        <a:pt x="19" y="12"/>
                        <a:pt x="6" y="4"/>
                      </a:cubicBezTo>
                      <a:cubicBezTo>
                        <a:pt x="5" y="4"/>
                        <a:pt x="0" y="4"/>
                        <a:pt x="2" y="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 name="Freeform 266"/>
                <p:cNvSpPr>
                  <a:spLocks/>
                </p:cNvSpPr>
                <p:nvPr/>
              </p:nvSpPr>
              <p:spPr bwMode="auto">
                <a:xfrm>
                  <a:off x="4156076" y="496887"/>
                  <a:ext cx="93663" cy="157163"/>
                </a:xfrm>
                <a:custGeom>
                  <a:avLst/>
                  <a:gdLst>
                    <a:gd name="T0" fmla="*/ 5 w 25"/>
                    <a:gd name="T1" fmla="*/ 40 h 42"/>
                    <a:gd name="T2" fmla="*/ 24 w 25"/>
                    <a:gd name="T3" fmla="*/ 2 h 42"/>
                    <a:gd name="T4" fmla="*/ 19 w 25"/>
                    <a:gd name="T5" fmla="*/ 1 h 42"/>
                    <a:gd name="T6" fmla="*/ 0 w 25"/>
                    <a:gd name="T7" fmla="*/ 40 h 42"/>
                    <a:gd name="T8" fmla="*/ 5 w 25"/>
                    <a:gd name="T9" fmla="*/ 40 h 42"/>
                  </a:gdLst>
                  <a:ahLst/>
                  <a:cxnLst>
                    <a:cxn ang="0">
                      <a:pos x="T0" y="T1"/>
                    </a:cxn>
                    <a:cxn ang="0">
                      <a:pos x="T2" y="T3"/>
                    </a:cxn>
                    <a:cxn ang="0">
                      <a:pos x="T4" y="T5"/>
                    </a:cxn>
                    <a:cxn ang="0">
                      <a:pos x="T6" y="T7"/>
                    </a:cxn>
                    <a:cxn ang="0">
                      <a:pos x="T8" y="T9"/>
                    </a:cxn>
                  </a:cxnLst>
                  <a:rect l="0" t="0" r="r" b="b"/>
                  <a:pathLst>
                    <a:path w="25" h="42">
                      <a:moveTo>
                        <a:pt x="5" y="40"/>
                      </a:moveTo>
                      <a:cubicBezTo>
                        <a:pt x="6" y="26"/>
                        <a:pt x="14" y="11"/>
                        <a:pt x="24" y="2"/>
                      </a:cubicBezTo>
                      <a:cubicBezTo>
                        <a:pt x="25" y="0"/>
                        <a:pt x="20" y="0"/>
                        <a:pt x="19" y="1"/>
                      </a:cubicBezTo>
                      <a:cubicBezTo>
                        <a:pt x="9" y="11"/>
                        <a:pt x="1" y="26"/>
                        <a:pt x="0" y="40"/>
                      </a:cubicBezTo>
                      <a:cubicBezTo>
                        <a:pt x="0" y="42"/>
                        <a:pt x="5" y="41"/>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 name="Freeform 267"/>
                <p:cNvSpPr>
                  <a:spLocks/>
                </p:cNvSpPr>
                <p:nvPr/>
              </p:nvSpPr>
              <p:spPr bwMode="auto">
                <a:xfrm>
                  <a:off x="4132263" y="500062"/>
                  <a:ext cx="150813" cy="106363"/>
                </a:xfrm>
                <a:custGeom>
                  <a:avLst/>
                  <a:gdLst>
                    <a:gd name="T0" fmla="*/ 0 w 40"/>
                    <a:gd name="T1" fmla="*/ 1 h 28"/>
                    <a:gd name="T2" fmla="*/ 35 w 40"/>
                    <a:gd name="T3" fmla="*/ 28 h 28"/>
                    <a:gd name="T4" fmla="*/ 36 w 40"/>
                    <a:gd name="T5" fmla="*/ 26 h 28"/>
                    <a:gd name="T6" fmla="*/ 5 w 40"/>
                    <a:gd name="T7" fmla="*/ 1 h 28"/>
                    <a:gd name="T8" fmla="*/ 0 w 40"/>
                    <a:gd name="T9" fmla="*/ 1 h 28"/>
                  </a:gdLst>
                  <a:ahLst/>
                  <a:cxnLst>
                    <a:cxn ang="0">
                      <a:pos x="T0" y="T1"/>
                    </a:cxn>
                    <a:cxn ang="0">
                      <a:pos x="T2" y="T3"/>
                    </a:cxn>
                    <a:cxn ang="0">
                      <a:pos x="T4" y="T5"/>
                    </a:cxn>
                    <a:cxn ang="0">
                      <a:pos x="T6" y="T7"/>
                    </a:cxn>
                    <a:cxn ang="0">
                      <a:pos x="T8" y="T9"/>
                    </a:cxn>
                  </a:cxnLst>
                  <a:rect l="0" t="0" r="r" b="b"/>
                  <a:pathLst>
                    <a:path w="40" h="28">
                      <a:moveTo>
                        <a:pt x="0" y="1"/>
                      </a:moveTo>
                      <a:cubicBezTo>
                        <a:pt x="6" y="16"/>
                        <a:pt x="18" y="27"/>
                        <a:pt x="35" y="28"/>
                      </a:cubicBezTo>
                      <a:cubicBezTo>
                        <a:pt x="37" y="28"/>
                        <a:pt x="40" y="26"/>
                        <a:pt x="36" y="26"/>
                      </a:cubicBezTo>
                      <a:cubicBezTo>
                        <a:pt x="21" y="25"/>
                        <a:pt x="10" y="14"/>
                        <a:pt x="5" y="1"/>
                      </a:cubicBezTo>
                      <a:cubicBezTo>
                        <a:pt x="5" y="0"/>
                        <a:pt x="0" y="0"/>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 name="Freeform 268"/>
                <p:cNvSpPr>
                  <a:spLocks/>
                </p:cNvSpPr>
                <p:nvPr/>
              </p:nvSpPr>
              <p:spPr bwMode="auto">
                <a:xfrm>
                  <a:off x="3525838" y="571500"/>
                  <a:ext cx="671513" cy="214313"/>
                </a:xfrm>
                <a:custGeom>
                  <a:avLst/>
                  <a:gdLst>
                    <a:gd name="T0" fmla="*/ 172 w 178"/>
                    <a:gd name="T1" fmla="*/ 1 h 57"/>
                    <a:gd name="T2" fmla="*/ 3 w 178"/>
                    <a:gd name="T3" fmla="*/ 55 h 57"/>
                    <a:gd name="T4" fmla="*/ 6 w 178"/>
                    <a:gd name="T5" fmla="*/ 56 h 57"/>
                    <a:gd name="T6" fmla="*/ 175 w 178"/>
                    <a:gd name="T7" fmla="*/ 2 h 57"/>
                    <a:gd name="T8" fmla="*/ 172 w 178"/>
                    <a:gd name="T9" fmla="*/ 1 h 57"/>
                  </a:gdLst>
                  <a:ahLst/>
                  <a:cxnLst>
                    <a:cxn ang="0">
                      <a:pos x="T0" y="T1"/>
                    </a:cxn>
                    <a:cxn ang="0">
                      <a:pos x="T2" y="T3"/>
                    </a:cxn>
                    <a:cxn ang="0">
                      <a:pos x="T4" y="T5"/>
                    </a:cxn>
                    <a:cxn ang="0">
                      <a:pos x="T6" y="T7"/>
                    </a:cxn>
                    <a:cxn ang="0">
                      <a:pos x="T8" y="T9"/>
                    </a:cxn>
                  </a:cxnLst>
                  <a:rect l="0" t="0" r="r" b="b"/>
                  <a:pathLst>
                    <a:path w="178" h="57">
                      <a:moveTo>
                        <a:pt x="172" y="1"/>
                      </a:moveTo>
                      <a:cubicBezTo>
                        <a:pt x="116" y="19"/>
                        <a:pt x="60" y="39"/>
                        <a:pt x="3" y="55"/>
                      </a:cubicBezTo>
                      <a:cubicBezTo>
                        <a:pt x="0" y="56"/>
                        <a:pt x="4" y="57"/>
                        <a:pt x="6" y="56"/>
                      </a:cubicBezTo>
                      <a:cubicBezTo>
                        <a:pt x="63" y="40"/>
                        <a:pt x="119" y="21"/>
                        <a:pt x="175" y="2"/>
                      </a:cubicBezTo>
                      <a:cubicBezTo>
                        <a:pt x="178" y="1"/>
                        <a:pt x="173" y="0"/>
                        <a:pt x="17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 name="Freeform 269"/>
                <p:cNvSpPr>
                  <a:spLocks/>
                </p:cNvSpPr>
                <p:nvPr/>
              </p:nvSpPr>
              <p:spPr bwMode="auto">
                <a:xfrm>
                  <a:off x="4170363" y="552450"/>
                  <a:ext cx="41275" cy="42863"/>
                </a:xfrm>
                <a:custGeom>
                  <a:avLst/>
                  <a:gdLst>
                    <a:gd name="T0" fmla="*/ 7 w 11"/>
                    <a:gd name="T1" fmla="*/ 10 h 11"/>
                    <a:gd name="T2" fmla="*/ 1 w 11"/>
                    <a:gd name="T3" fmla="*/ 7 h 11"/>
                    <a:gd name="T4" fmla="*/ 4 w 11"/>
                    <a:gd name="T5" fmla="*/ 1 h 11"/>
                    <a:gd name="T6" fmla="*/ 10 w 11"/>
                    <a:gd name="T7" fmla="*/ 4 h 11"/>
                    <a:gd name="T8" fmla="*/ 7 w 11"/>
                    <a:gd name="T9" fmla="*/ 10 h 11"/>
                  </a:gdLst>
                  <a:ahLst/>
                  <a:cxnLst>
                    <a:cxn ang="0">
                      <a:pos x="T0" y="T1"/>
                    </a:cxn>
                    <a:cxn ang="0">
                      <a:pos x="T2" y="T3"/>
                    </a:cxn>
                    <a:cxn ang="0">
                      <a:pos x="T4" y="T5"/>
                    </a:cxn>
                    <a:cxn ang="0">
                      <a:pos x="T6" y="T7"/>
                    </a:cxn>
                    <a:cxn ang="0">
                      <a:pos x="T8" y="T9"/>
                    </a:cxn>
                  </a:cxnLst>
                  <a:rect l="0" t="0" r="r" b="b"/>
                  <a:pathLst>
                    <a:path w="11" h="11">
                      <a:moveTo>
                        <a:pt x="7" y="10"/>
                      </a:moveTo>
                      <a:cubicBezTo>
                        <a:pt x="4" y="11"/>
                        <a:pt x="2" y="9"/>
                        <a:pt x="1" y="7"/>
                      </a:cubicBezTo>
                      <a:cubicBezTo>
                        <a:pt x="0" y="4"/>
                        <a:pt x="2" y="1"/>
                        <a:pt x="4" y="1"/>
                      </a:cubicBezTo>
                      <a:cubicBezTo>
                        <a:pt x="7" y="0"/>
                        <a:pt x="9" y="1"/>
                        <a:pt x="10" y="4"/>
                      </a:cubicBezTo>
                      <a:cubicBezTo>
                        <a:pt x="11" y="6"/>
                        <a:pt x="9" y="9"/>
                        <a:pt x="7"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270"/>
                <p:cNvSpPr>
                  <a:spLocks/>
                </p:cNvSpPr>
                <p:nvPr/>
              </p:nvSpPr>
              <p:spPr bwMode="auto">
                <a:xfrm>
                  <a:off x="4362451" y="744537"/>
                  <a:ext cx="84138" cy="185738"/>
                </a:xfrm>
                <a:custGeom>
                  <a:avLst/>
                  <a:gdLst>
                    <a:gd name="T0" fmla="*/ 14 w 22"/>
                    <a:gd name="T1" fmla="*/ 47 h 49"/>
                    <a:gd name="T2" fmla="*/ 21 w 22"/>
                    <a:gd name="T3" fmla="*/ 3 h 49"/>
                    <a:gd name="T4" fmla="*/ 17 w 22"/>
                    <a:gd name="T5" fmla="*/ 1 h 49"/>
                    <a:gd name="T6" fmla="*/ 9 w 22"/>
                    <a:gd name="T7" fmla="*/ 47 h 49"/>
                    <a:gd name="T8" fmla="*/ 14 w 22"/>
                    <a:gd name="T9" fmla="*/ 47 h 49"/>
                  </a:gdLst>
                  <a:ahLst/>
                  <a:cxnLst>
                    <a:cxn ang="0">
                      <a:pos x="T0" y="T1"/>
                    </a:cxn>
                    <a:cxn ang="0">
                      <a:pos x="T2" y="T3"/>
                    </a:cxn>
                    <a:cxn ang="0">
                      <a:pos x="T4" y="T5"/>
                    </a:cxn>
                    <a:cxn ang="0">
                      <a:pos x="T6" y="T7"/>
                    </a:cxn>
                    <a:cxn ang="0">
                      <a:pos x="T8" y="T9"/>
                    </a:cxn>
                  </a:cxnLst>
                  <a:rect l="0" t="0" r="r" b="b"/>
                  <a:pathLst>
                    <a:path w="22" h="49">
                      <a:moveTo>
                        <a:pt x="14" y="47"/>
                      </a:moveTo>
                      <a:cubicBezTo>
                        <a:pt x="5" y="31"/>
                        <a:pt x="7" y="15"/>
                        <a:pt x="21" y="3"/>
                      </a:cubicBezTo>
                      <a:cubicBezTo>
                        <a:pt x="22" y="2"/>
                        <a:pt x="18" y="0"/>
                        <a:pt x="17" y="1"/>
                      </a:cubicBezTo>
                      <a:cubicBezTo>
                        <a:pt x="2" y="14"/>
                        <a:pt x="0" y="31"/>
                        <a:pt x="9" y="47"/>
                      </a:cubicBezTo>
                      <a:cubicBezTo>
                        <a:pt x="10" y="49"/>
                        <a:pt x="14" y="49"/>
                        <a:pt x="14" y="4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 name="Freeform 271"/>
                <p:cNvSpPr>
                  <a:spLocks/>
                </p:cNvSpPr>
                <p:nvPr/>
              </p:nvSpPr>
              <p:spPr bwMode="auto">
                <a:xfrm>
                  <a:off x="4318001" y="782637"/>
                  <a:ext cx="176213" cy="79375"/>
                </a:xfrm>
                <a:custGeom>
                  <a:avLst/>
                  <a:gdLst>
                    <a:gd name="T0" fmla="*/ 1 w 47"/>
                    <a:gd name="T1" fmla="*/ 1 h 21"/>
                    <a:gd name="T2" fmla="*/ 46 w 47"/>
                    <a:gd name="T3" fmla="*/ 15 h 21"/>
                    <a:gd name="T4" fmla="*/ 42 w 47"/>
                    <a:gd name="T5" fmla="*/ 13 h 21"/>
                    <a:gd name="T6" fmla="*/ 6 w 47"/>
                    <a:gd name="T7" fmla="*/ 1 h 21"/>
                    <a:gd name="T8" fmla="*/ 1 w 47"/>
                    <a:gd name="T9" fmla="*/ 1 h 21"/>
                  </a:gdLst>
                  <a:ahLst/>
                  <a:cxnLst>
                    <a:cxn ang="0">
                      <a:pos x="T0" y="T1"/>
                    </a:cxn>
                    <a:cxn ang="0">
                      <a:pos x="T2" y="T3"/>
                    </a:cxn>
                    <a:cxn ang="0">
                      <a:pos x="T4" y="T5"/>
                    </a:cxn>
                    <a:cxn ang="0">
                      <a:pos x="T6" y="T7"/>
                    </a:cxn>
                    <a:cxn ang="0">
                      <a:pos x="T8" y="T9"/>
                    </a:cxn>
                  </a:cxnLst>
                  <a:rect l="0" t="0" r="r" b="b"/>
                  <a:pathLst>
                    <a:path w="47" h="21">
                      <a:moveTo>
                        <a:pt x="1" y="1"/>
                      </a:moveTo>
                      <a:cubicBezTo>
                        <a:pt x="12" y="16"/>
                        <a:pt x="29" y="21"/>
                        <a:pt x="46" y="15"/>
                      </a:cubicBezTo>
                      <a:cubicBezTo>
                        <a:pt x="47" y="15"/>
                        <a:pt x="43" y="13"/>
                        <a:pt x="42" y="13"/>
                      </a:cubicBezTo>
                      <a:cubicBezTo>
                        <a:pt x="27" y="18"/>
                        <a:pt x="15" y="13"/>
                        <a:pt x="6" y="1"/>
                      </a:cubicBezTo>
                      <a:cubicBezTo>
                        <a:pt x="5" y="0"/>
                        <a:pt x="0" y="0"/>
                        <a:pt x="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 name="Freeform 272"/>
                <p:cNvSpPr>
                  <a:spLocks/>
                </p:cNvSpPr>
                <p:nvPr/>
              </p:nvSpPr>
              <p:spPr bwMode="auto">
                <a:xfrm>
                  <a:off x="4332288" y="782637"/>
                  <a:ext cx="147638" cy="117475"/>
                </a:xfrm>
                <a:custGeom>
                  <a:avLst/>
                  <a:gdLst>
                    <a:gd name="T0" fmla="*/ 5 w 39"/>
                    <a:gd name="T1" fmla="*/ 30 h 31"/>
                    <a:gd name="T2" fmla="*/ 36 w 39"/>
                    <a:gd name="T3" fmla="*/ 1 h 31"/>
                    <a:gd name="T4" fmla="*/ 32 w 39"/>
                    <a:gd name="T5" fmla="*/ 0 h 31"/>
                    <a:gd name="T6" fmla="*/ 0 w 39"/>
                    <a:gd name="T7" fmla="*/ 30 h 31"/>
                    <a:gd name="T8" fmla="*/ 5 w 39"/>
                    <a:gd name="T9" fmla="*/ 30 h 31"/>
                  </a:gdLst>
                  <a:ahLst/>
                  <a:cxnLst>
                    <a:cxn ang="0">
                      <a:pos x="T0" y="T1"/>
                    </a:cxn>
                    <a:cxn ang="0">
                      <a:pos x="T2" y="T3"/>
                    </a:cxn>
                    <a:cxn ang="0">
                      <a:pos x="T4" y="T5"/>
                    </a:cxn>
                    <a:cxn ang="0">
                      <a:pos x="T6" y="T7"/>
                    </a:cxn>
                    <a:cxn ang="0">
                      <a:pos x="T8" y="T9"/>
                    </a:cxn>
                  </a:cxnLst>
                  <a:rect l="0" t="0" r="r" b="b"/>
                  <a:pathLst>
                    <a:path w="39" h="31">
                      <a:moveTo>
                        <a:pt x="5" y="30"/>
                      </a:moveTo>
                      <a:cubicBezTo>
                        <a:pt x="11" y="18"/>
                        <a:pt x="24" y="7"/>
                        <a:pt x="36" y="1"/>
                      </a:cubicBezTo>
                      <a:cubicBezTo>
                        <a:pt x="39" y="0"/>
                        <a:pt x="34" y="0"/>
                        <a:pt x="32" y="0"/>
                      </a:cubicBezTo>
                      <a:cubicBezTo>
                        <a:pt x="20" y="6"/>
                        <a:pt x="6" y="17"/>
                        <a:pt x="0" y="30"/>
                      </a:cubicBezTo>
                      <a:cubicBezTo>
                        <a:pt x="0" y="31"/>
                        <a:pt x="5" y="31"/>
                        <a:pt x="5"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9" name="Freeform 273"/>
                <p:cNvSpPr>
                  <a:spLocks/>
                </p:cNvSpPr>
                <p:nvPr/>
              </p:nvSpPr>
              <p:spPr bwMode="auto">
                <a:xfrm>
                  <a:off x="4362451" y="749300"/>
                  <a:ext cx="106363" cy="146050"/>
                </a:xfrm>
                <a:custGeom>
                  <a:avLst/>
                  <a:gdLst>
                    <a:gd name="T0" fmla="*/ 1 w 28"/>
                    <a:gd name="T1" fmla="*/ 2 h 39"/>
                    <a:gd name="T2" fmla="*/ 22 w 28"/>
                    <a:gd name="T3" fmla="*/ 38 h 39"/>
                    <a:gd name="T4" fmla="*/ 26 w 28"/>
                    <a:gd name="T5" fmla="*/ 37 h 39"/>
                    <a:gd name="T6" fmla="*/ 6 w 28"/>
                    <a:gd name="T7" fmla="*/ 1 h 39"/>
                    <a:gd name="T8" fmla="*/ 1 w 28"/>
                    <a:gd name="T9" fmla="*/ 2 h 39"/>
                  </a:gdLst>
                  <a:ahLst/>
                  <a:cxnLst>
                    <a:cxn ang="0">
                      <a:pos x="T0" y="T1"/>
                    </a:cxn>
                    <a:cxn ang="0">
                      <a:pos x="T2" y="T3"/>
                    </a:cxn>
                    <a:cxn ang="0">
                      <a:pos x="T4" y="T5"/>
                    </a:cxn>
                    <a:cxn ang="0">
                      <a:pos x="T6" y="T7"/>
                    </a:cxn>
                    <a:cxn ang="0">
                      <a:pos x="T8" y="T9"/>
                    </a:cxn>
                  </a:cxnLst>
                  <a:rect l="0" t="0" r="r" b="b"/>
                  <a:pathLst>
                    <a:path w="28" h="39">
                      <a:moveTo>
                        <a:pt x="1" y="2"/>
                      </a:moveTo>
                      <a:cubicBezTo>
                        <a:pt x="0" y="17"/>
                        <a:pt x="8" y="32"/>
                        <a:pt x="22" y="38"/>
                      </a:cubicBezTo>
                      <a:cubicBezTo>
                        <a:pt x="24" y="39"/>
                        <a:pt x="28" y="38"/>
                        <a:pt x="26" y="37"/>
                      </a:cubicBezTo>
                      <a:cubicBezTo>
                        <a:pt x="12" y="31"/>
                        <a:pt x="5" y="16"/>
                        <a:pt x="6" y="1"/>
                      </a:cubicBezTo>
                      <a:cubicBezTo>
                        <a:pt x="6" y="0"/>
                        <a:pt x="1"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0" name="Freeform 274"/>
                <p:cNvSpPr>
                  <a:spLocks/>
                </p:cNvSpPr>
                <p:nvPr/>
              </p:nvSpPr>
              <p:spPr bwMode="auto">
                <a:xfrm>
                  <a:off x="3609976" y="760412"/>
                  <a:ext cx="787400" cy="79375"/>
                </a:xfrm>
                <a:custGeom>
                  <a:avLst/>
                  <a:gdLst>
                    <a:gd name="T0" fmla="*/ 206 w 209"/>
                    <a:gd name="T1" fmla="*/ 19 h 21"/>
                    <a:gd name="T2" fmla="*/ 5 w 209"/>
                    <a:gd name="T3" fmla="*/ 0 h 21"/>
                    <a:gd name="T4" fmla="*/ 3 w 209"/>
                    <a:gd name="T5" fmla="*/ 2 h 21"/>
                    <a:gd name="T6" fmla="*/ 204 w 209"/>
                    <a:gd name="T7" fmla="*/ 21 h 21"/>
                    <a:gd name="T8" fmla="*/ 206 w 209"/>
                    <a:gd name="T9" fmla="*/ 19 h 21"/>
                  </a:gdLst>
                  <a:ahLst/>
                  <a:cxnLst>
                    <a:cxn ang="0">
                      <a:pos x="T0" y="T1"/>
                    </a:cxn>
                    <a:cxn ang="0">
                      <a:pos x="T2" y="T3"/>
                    </a:cxn>
                    <a:cxn ang="0">
                      <a:pos x="T4" y="T5"/>
                    </a:cxn>
                    <a:cxn ang="0">
                      <a:pos x="T6" y="T7"/>
                    </a:cxn>
                    <a:cxn ang="0">
                      <a:pos x="T8" y="T9"/>
                    </a:cxn>
                  </a:cxnLst>
                  <a:rect l="0" t="0" r="r" b="b"/>
                  <a:pathLst>
                    <a:path w="209" h="21">
                      <a:moveTo>
                        <a:pt x="206" y="19"/>
                      </a:moveTo>
                      <a:cubicBezTo>
                        <a:pt x="139" y="15"/>
                        <a:pt x="72" y="7"/>
                        <a:pt x="5" y="0"/>
                      </a:cubicBezTo>
                      <a:cubicBezTo>
                        <a:pt x="4" y="0"/>
                        <a:pt x="0" y="2"/>
                        <a:pt x="3" y="2"/>
                      </a:cubicBezTo>
                      <a:cubicBezTo>
                        <a:pt x="70" y="9"/>
                        <a:pt x="137" y="17"/>
                        <a:pt x="204" y="21"/>
                      </a:cubicBezTo>
                      <a:cubicBezTo>
                        <a:pt x="207" y="21"/>
                        <a:pt x="209" y="19"/>
                        <a:pt x="20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1" name="Freeform 275"/>
                <p:cNvSpPr>
                  <a:spLocks/>
                </p:cNvSpPr>
                <p:nvPr/>
              </p:nvSpPr>
              <p:spPr bwMode="auto">
                <a:xfrm>
                  <a:off x="4373563" y="815975"/>
                  <a:ext cx="38100" cy="38100"/>
                </a:xfrm>
                <a:custGeom>
                  <a:avLst/>
                  <a:gdLst>
                    <a:gd name="T0" fmla="*/ 5 w 10"/>
                    <a:gd name="T1" fmla="*/ 10 h 10"/>
                    <a:gd name="T2" fmla="*/ 1 w 10"/>
                    <a:gd name="T3" fmla="*/ 5 h 10"/>
                    <a:gd name="T4" fmla="*/ 6 w 10"/>
                    <a:gd name="T5" fmla="*/ 0 h 10"/>
                    <a:gd name="T6" fmla="*/ 10 w 10"/>
                    <a:gd name="T7" fmla="*/ 6 h 10"/>
                    <a:gd name="T8" fmla="*/ 5 w 10"/>
                    <a:gd name="T9" fmla="*/ 10 h 10"/>
                  </a:gdLst>
                  <a:ahLst/>
                  <a:cxnLst>
                    <a:cxn ang="0">
                      <a:pos x="T0" y="T1"/>
                    </a:cxn>
                    <a:cxn ang="0">
                      <a:pos x="T2" y="T3"/>
                    </a:cxn>
                    <a:cxn ang="0">
                      <a:pos x="T4" y="T5"/>
                    </a:cxn>
                    <a:cxn ang="0">
                      <a:pos x="T6" y="T7"/>
                    </a:cxn>
                    <a:cxn ang="0">
                      <a:pos x="T8" y="T9"/>
                    </a:cxn>
                  </a:cxnLst>
                  <a:rect l="0" t="0" r="r" b="b"/>
                  <a:pathLst>
                    <a:path w="10" h="10">
                      <a:moveTo>
                        <a:pt x="5" y="10"/>
                      </a:moveTo>
                      <a:cubicBezTo>
                        <a:pt x="2" y="10"/>
                        <a:pt x="0" y="7"/>
                        <a:pt x="1" y="5"/>
                      </a:cubicBezTo>
                      <a:cubicBezTo>
                        <a:pt x="1" y="2"/>
                        <a:pt x="3" y="0"/>
                        <a:pt x="6" y="0"/>
                      </a:cubicBezTo>
                      <a:cubicBezTo>
                        <a:pt x="8" y="1"/>
                        <a:pt x="10" y="3"/>
                        <a:pt x="10" y="6"/>
                      </a:cubicBezTo>
                      <a:cubicBezTo>
                        <a:pt x="10" y="8"/>
                        <a:pt x="7" y="10"/>
                        <a:pt x="5"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2" name="Freeform 276"/>
                <p:cNvSpPr>
                  <a:spLocks/>
                </p:cNvSpPr>
                <p:nvPr/>
              </p:nvSpPr>
              <p:spPr bwMode="auto">
                <a:xfrm>
                  <a:off x="4260851" y="1050925"/>
                  <a:ext cx="117475" cy="157163"/>
                </a:xfrm>
                <a:custGeom>
                  <a:avLst/>
                  <a:gdLst>
                    <a:gd name="T0" fmla="*/ 7 w 31"/>
                    <a:gd name="T1" fmla="*/ 41 h 42"/>
                    <a:gd name="T2" fmla="*/ 30 w 31"/>
                    <a:gd name="T3" fmla="*/ 2 h 42"/>
                    <a:gd name="T4" fmla="*/ 26 w 31"/>
                    <a:gd name="T5" fmla="*/ 0 h 42"/>
                    <a:gd name="T6" fmla="*/ 2 w 31"/>
                    <a:gd name="T7" fmla="*/ 40 h 42"/>
                    <a:gd name="T8" fmla="*/ 7 w 31"/>
                    <a:gd name="T9" fmla="*/ 41 h 42"/>
                  </a:gdLst>
                  <a:ahLst/>
                  <a:cxnLst>
                    <a:cxn ang="0">
                      <a:pos x="T0" y="T1"/>
                    </a:cxn>
                    <a:cxn ang="0">
                      <a:pos x="T2" y="T3"/>
                    </a:cxn>
                    <a:cxn ang="0">
                      <a:pos x="T4" y="T5"/>
                    </a:cxn>
                    <a:cxn ang="0">
                      <a:pos x="T6" y="T7"/>
                    </a:cxn>
                    <a:cxn ang="0">
                      <a:pos x="T8" y="T9"/>
                    </a:cxn>
                  </a:cxnLst>
                  <a:rect l="0" t="0" r="r" b="b"/>
                  <a:pathLst>
                    <a:path w="31" h="42">
                      <a:moveTo>
                        <a:pt x="7" y="41"/>
                      </a:moveTo>
                      <a:cubicBezTo>
                        <a:pt x="5" y="23"/>
                        <a:pt x="12" y="8"/>
                        <a:pt x="30" y="2"/>
                      </a:cubicBezTo>
                      <a:cubicBezTo>
                        <a:pt x="31" y="1"/>
                        <a:pt x="27" y="0"/>
                        <a:pt x="26" y="0"/>
                      </a:cubicBezTo>
                      <a:cubicBezTo>
                        <a:pt x="8" y="6"/>
                        <a:pt x="0" y="22"/>
                        <a:pt x="2" y="40"/>
                      </a:cubicBezTo>
                      <a:cubicBezTo>
                        <a:pt x="2" y="42"/>
                        <a:pt x="7" y="42"/>
                        <a:pt x="7"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3" name="Freeform 277"/>
                <p:cNvSpPr>
                  <a:spLocks/>
                </p:cNvSpPr>
                <p:nvPr/>
              </p:nvSpPr>
              <p:spPr bwMode="auto">
                <a:xfrm>
                  <a:off x="4246563" y="1042988"/>
                  <a:ext cx="150813" cy="109538"/>
                </a:xfrm>
                <a:custGeom>
                  <a:avLst/>
                  <a:gdLst>
                    <a:gd name="T0" fmla="*/ 0 w 40"/>
                    <a:gd name="T1" fmla="*/ 2 h 29"/>
                    <a:gd name="T2" fmla="*/ 37 w 40"/>
                    <a:gd name="T3" fmla="*/ 29 h 29"/>
                    <a:gd name="T4" fmla="*/ 35 w 40"/>
                    <a:gd name="T5" fmla="*/ 27 h 29"/>
                    <a:gd name="T6" fmla="*/ 5 w 40"/>
                    <a:gd name="T7" fmla="*/ 2 h 29"/>
                    <a:gd name="T8" fmla="*/ 0 w 40"/>
                    <a:gd name="T9" fmla="*/ 2 h 29"/>
                  </a:gdLst>
                  <a:ahLst/>
                  <a:cxnLst>
                    <a:cxn ang="0">
                      <a:pos x="T0" y="T1"/>
                    </a:cxn>
                    <a:cxn ang="0">
                      <a:pos x="T2" y="T3"/>
                    </a:cxn>
                    <a:cxn ang="0">
                      <a:pos x="T4" y="T5"/>
                    </a:cxn>
                    <a:cxn ang="0">
                      <a:pos x="T6" y="T7"/>
                    </a:cxn>
                    <a:cxn ang="0">
                      <a:pos x="T8" y="T9"/>
                    </a:cxn>
                  </a:cxnLst>
                  <a:rect l="0" t="0" r="r" b="b"/>
                  <a:pathLst>
                    <a:path w="40" h="29">
                      <a:moveTo>
                        <a:pt x="0" y="2"/>
                      </a:moveTo>
                      <a:cubicBezTo>
                        <a:pt x="5" y="19"/>
                        <a:pt x="19" y="29"/>
                        <a:pt x="37" y="29"/>
                      </a:cubicBezTo>
                      <a:cubicBezTo>
                        <a:pt x="40" y="29"/>
                        <a:pt x="36" y="27"/>
                        <a:pt x="35" y="27"/>
                      </a:cubicBezTo>
                      <a:cubicBezTo>
                        <a:pt x="19" y="27"/>
                        <a:pt x="9" y="16"/>
                        <a:pt x="5" y="2"/>
                      </a:cubicBezTo>
                      <a:cubicBezTo>
                        <a:pt x="5" y="1"/>
                        <a:pt x="0" y="0"/>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4" name="Freeform 278"/>
                <p:cNvSpPr>
                  <a:spLocks/>
                </p:cNvSpPr>
                <p:nvPr/>
              </p:nvSpPr>
              <p:spPr bwMode="auto">
                <a:xfrm>
                  <a:off x="4216401" y="1087438"/>
                  <a:ext cx="176213" cy="71438"/>
                </a:xfrm>
                <a:custGeom>
                  <a:avLst/>
                  <a:gdLst>
                    <a:gd name="T0" fmla="*/ 6 w 47"/>
                    <a:gd name="T1" fmla="*/ 18 h 19"/>
                    <a:gd name="T2" fmla="*/ 44 w 47"/>
                    <a:gd name="T3" fmla="*/ 3 h 19"/>
                    <a:gd name="T4" fmla="*/ 43 w 47"/>
                    <a:gd name="T5" fmla="*/ 1 h 19"/>
                    <a:gd name="T6" fmla="*/ 2 w 47"/>
                    <a:gd name="T7" fmla="*/ 18 h 19"/>
                    <a:gd name="T8" fmla="*/ 6 w 47"/>
                    <a:gd name="T9" fmla="*/ 18 h 19"/>
                  </a:gdLst>
                  <a:ahLst/>
                  <a:cxnLst>
                    <a:cxn ang="0">
                      <a:pos x="T0" y="T1"/>
                    </a:cxn>
                    <a:cxn ang="0">
                      <a:pos x="T2" y="T3"/>
                    </a:cxn>
                    <a:cxn ang="0">
                      <a:pos x="T4" y="T5"/>
                    </a:cxn>
                    <a:cxn ang="0">
                      <a:pos x="T6" y="T7"/>
                    </a:cxn>
                    <a:cxn ang="0">
                      <a:pos x="T8" y="T9"/>
                    </a:cxn>
                  </a:cxnLst>
                  <a:rect l="0" t="0" r="r" b="b"/>
                  <a:pathLst>
                    <a:path w="47" h="19">
                      <a:moveTo>
                        <a:pt x="6" y="18"/>
                      </a:moveTo>
                      <a:cubicBezTo>
                        <a:pt x="16" y="9"/>
                        <a:pt x="31" y="4"/>
                        <a:pt x="44" y="3"/>
                      </a:cubicBezTo>
                      <a:cubicBezTo>
                        <a:pt x="47" y="3"/>
                        <a:pt x="46" y="0"/>
                        <a:pt x="43" y="1"/>
                      </a:cubicBezTo>
                      <a:cubicBezTo>
                        <a:pt x="29" y="2"/>
                        <a:pt x="12" y="8"/>
                        <a:pt x="2" y="18"/>
                      </a:cubicBezTo>
                      <a:cubicBezTo>
                        <a:pt x="0" y="19"/>
                        <a:pt x="5" y="19"/>
                        <a:pt x="6" y="1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5" name="Freeform 279"/>
                <p:cNvSpPr>
                  <a:spLocks/>
                </p:cNvSpPr>
                <p:nvPr/>
              </p:nvSpPr>
              <p:spPr bwMode="auto">
                <a:xfrm>
                  <a:off x="4276726" y="1027113"/>
                  <a:ext cx="71438" cy="166688"/>
                </a:xfrm>
                <a:custGeom>
                  <a:avLst/>
                  <a:gdLst>
                    <a:gd name="T0" fmla="*/ 6 w 19"/>
                    <a:gd name="T1" fmla="*/ 2 h 44"/>
                    <a:gd name="T2" fmla="*/ 13 w 19"/>
                    <a:gd name="T3" fmla="*/ 43 h 44"/>
                    <a:gd name="T4" fmla="*/ 18 w 19"/>
                    <a:gd name="T5" fmla="*/ 42 h 44"/>
                    <a:gd name="T6" fmla="*/ 11 w 19"/>
                    <a:gd name="T7" fmla="*/ 2 h 44"/>
                    <a:gd name="T8" fmla="*/ 6 w 19"/>
                    <a:gd name="T9" fmla="*/ 2 h 44"/>
                  </a:gdLst>
                  <a:ahLst/>
                  <a:cxnLst>
                    <a:cxn ang="0">
                      <a:pos x="T0" y="T1"/>
                    </a:cxn>
                    <a:cxn ang="0">
                      <a:pos x="T2" y="T3"/>
                    </a:cxn>
                    <a:cxn ang="0">
                      <a:pos x="T4" y="T5"/>
                    </a:cxn>
                    <a:cxn ang="0">
                      <a:pos x="T6" y="T7"/>
                    </a:cxn>
                    <a:cxn ang="0">
                      <a:pos x="T8" y="T9"/>
                    </a:cxn>
                  </a:cxnLst>
                  <a:rect l="0" t="0" r="r" b="b"/>
                  <a:pathLst>
                    <a:path w="19" h="44">
                      <a:moveTo>
                        <a:pt x="6" y="2"/>
                      </a:moveTo>
                      <a:cubicBezTo>
                        <a:pt x="0" y="16"/>
                        <a:pt x="2" y="32"/>
                        <a:pt x="13" y="43"/>
                      </a:cubicBezTo>
                      <a:cubicBezTo>
                        <a:pt x="15" y="44"/>
                        <a:pt x="19" y="43"/>
                        <a:pt x="18" y="42"/>
                      </a:cubicBezTo>
                      <a:cubicBezTo>
                        <a:pt x="7" y="32"/>
                        <a:pt x="5" y="16"/>
                        <a:pt x="11" y="2"/>
                      </a:cubicBezTo>
                      <a:cubicBezTo>
                        <a:pt x="12" y="1"/>
                        <a:pt x="7" y="0"/>
                        <a:pt x="6"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6" name="Freeform 280"/>
                <p:cNvSpPr>
                  <a:spLocks/>
                </p:cNvSpPr>
                <p:nvPr/>
              </p:nvSpPr>
              <p:spPr bwMode="auto">
                <a:xfrm>
                  <a:off x="3665538" y="831850"/>
                  <a:ext cx="636588" cy="285750"/>
                </a:xfrm>
                <a:custGeom>
                  <a:avLst/>
                  <a:gdLst>
                    <a:gd name="T0" fmla="*/ 167 w 169"/>
                    <a:gd name="T1" fmla="*/ 74 h 76"/>
                    <a:gd name="T2" fmla="*/ 6 w 169"/>
                    <a:gd name="T3" fmla="*/ 0 h 76"/>
                    <a:gd name="T4" fmla="*/ 1 w 169"/>
                    <a:gd name="T5" fmla="*/ 2 h 76"/>
                    <a:gd name="T6" fmla="*/ 163 w 169"/>
                    <a:gd name="T7" fmla="*/ 75 h 76"/>
                    <a:gd name="T8" fmla="*/ 167 w 169"/>
                    <a:gd name="T9" fmla="*/ 74 h 76"/>
                  </a:gdLst>
                  <a:ahLst/>
                  <a:cxnLst>
                    <a:cxn ang="0">
                      <a:pos x="T0" y="T1"/>
                    </a:cxn>
                    <a:cxn ang="0">
                      <a:pos x="T2" y="T3"/>
                    </a:cxn>
                    <a:cxn ang="0">
                      <a:pos x="T4" y="T5"/>
                    </a:cxn>
                    <a:cxn ang="0">
                      <a:pos x="T6" y="T7"/>
                    </a:cxn>
                    <a:cxn ang="0">
                      <a:pos x="T8" y="T9"/>
                    </a:cxn>
                  </a:cxnLst>
                  <a:rect l="0" t="0" r="r" b="b"/>
                  <a:pathLst>
                    <a:path w="169" h="76">
                      <a:moveTo>
                        <a:pt x="167" y="74"/>
                      </a:moveTo>
                      <a:cubicBezTo>
                        <a:pt x="113" y="50"/>
                        <a:pt x="59" y="27"/>
                        <a:pt x="6" y="0"/>
                      </a:cubicBezTo>
                      <a:cubicBezTo>
                        <a:pt x="5" y="0"/>
                        <a:pt x="0" y="1"/>
                        <a:pt x="1" y="2"/>
                      </a:cubicBezTo>
                      <a:cubicBezTo>
                        <a:pt x="54" y="28"/>
                        <a:pt x="109" y="51"/>
                        <a:pt x="163" y="75"/>
                      </a:cubicBezTo>
                      <a:cubicBezTo>
                        <a:pt x="164" y="76"/>
                        <a:pt x="169" y="75"/>
                        <a:pt x="167" y="7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7" name="Freeform 281"/>
                <p:cNvSpPr>
                  <a:spLocks/>
                </p:cNvSpPr>
                <p:nvPr/>
              </p:nvSpPr>
              <p:spPr bwMode="auto">
                <a:xfrm>
                  <a:off x="4279901" y="1095375"/>
                  <a:ext cx="38100" cy="41275"/>
                </a:xfrm>
                <a:custGeom>
                  <a:avLst/>
                  <a:gdLst>
                    <a:gd name="T0" fmla="*/ 3 w 10"/>
                    <a:gd name="T1" fmla="*/ 10 h 11"/>
                    <a:gd name="T2" fmla="*/ 1 w 10"/>
                    <a:gd name="T3" fmla="*/ 4 h 11"/>
                    <a:gd name="T4" fmla="*/ 7 w 10"/>
                    <a:gd name="T5" fmla="*/ 2 h 11"/>
                    <a:gd name="T6" fmla="*/ 9 w 10"/>
                    <a:gd name="T7" fmla="*/ 8 h 11"/>
                    <a:gd name="T8" fmla="*/ 3 w 10"/>
                    <a:gd name="T9" fmla="*/ 10 h 11"/>
                  </a:gdLst>
                  <a:ahLst/>
                  <a:cxnLst>
                    <a:cxn ang="0">
                      <a:pos x="T0" y="T1"/>
                    </a:cxn>
                    <a:cxn ang="0">
                      <a:pos x="T2" y="T3"/>
                    </a:cxn>
                    <a:cxn ang="0">
                      <a:pos x="T4" y="T5"/>
                    </a:cxn>
                    <a:cxn ang="0">
                      <a:pos x="T6" y="T7"/>
                    </a:cxn>
                    <a:cxn ang="0">
                      <a:pos x="T8" y="T9"/>
                    </a:cxn>
                  </a:cxnLst>
                  <a:rect l="0" t="0" r="r" b="b"/>
                  <a:pathLst>
                    <a:path w="10" h="11">
                      <a:moveTo>
                        <a:pt x="3" y="10"/>
                      </a:moveTo>
                      <a:cubicBezTo>
                        <a:pt x="1" y="9"/>
                        <a:pt x="0" y="6"/>
                        <a:pt x="1" y="4"/>
                      </a:cubicBezTo>
                      <a:cubicBezTo>
                        <a:pt x="2" y="1"/>
                        <a:pt x="5" y="0"/>
                        <a:pt x="7" y="2"/>
                      </a:cubicBezTo>
                      <a:cubicBezTo>
                        <a:pt x="10" y="3"/>
                        <a:pt x="10" y="6"/>
                        <a:pt x="9" y="8"/>
                      </a:cubicBezTo>
                      <a:cubicBezTo>
                        <a:pt x="8" y="10"/>
                        <a:pt x="5" y="11"/>
                        <a:pt x="3"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8" name="Freeform 282"/>
                <p:cNvSpPr>
                  <a:spLocks/>
                </p:cNvSpPr>
                <p:nvPr/>
              </p:nvSpPr>
              <p:spPr bwMode="auto">
                <a:xfrm>
                  <a:off x="4103688" y="1350963"/>
                  <a:ext cx="157163" cy="120650"/>
                </a:xfrm>
                <a:custGeom>
                  <a:avLst/>
                  <a:gdLst>
                    <a:gd name="T0" fmla="*/ 5 w 42"/>
                    <a:gd name="T1" fmla="*/ 31 h 32"/>
                    <a:gd name="T2" fmla="*/ 39 w 42"/>
                    <a:gd name="T3" fmla="*/ 3 h 32"/>
                    <a:gd name="T4" fmla="*/ 38 w 42"/>
                    <a:gd name="T5" fmla="*/ 0 h 32"/>
                    <a:gd name="T6" fmla="*/ 0 w 42"/>
                    <a:gd name="T7" fmla="*/ 30 h 32"/>
                    <a:gd name="T8" fmla="*/ 5 w 42"/>
                    <a:gd name="T9" fmla="*/ 31 h 32"/>
                  </a:gdLst>
                  <a:ahLst/>
                  <a:cxnLst>
                    <a:cxn ang="0">
                      <a:pos x="T0" y="T1"/>
                    </a:cxn>
                    <a:cxn ang="0">
                      <a:pos x="T2" y="T3"/>
                    </a:cxn>
                    <a:cxn ang="0">
                      <a:pos x="T4" y="T5"/>
                    </a:cxn>
                    <a:cxn ang="0">
                      <a:pos x="T6" y="T7"/>
                    </a:cxn>
                    <a:cxn ang="0">
                      <a:pos x="T8" y="T9"/>
                    </a:cxn>
                  </a:cxnLst>
                  <a:rect l="0" t="0" r="r" b="b"/>
                  <a:pathLst>
                    <a:path w="42" h="32">
                      <a:moveTo>
                        <a:pt x="5" y="31"/>
                      </a:moveTo>
                      <a:cubicBezTo>
                        <a:pt x="9" y="14"/>
                        <a:pt x="21" y="2"/>
                        <a:pt x="39" y="3"/>
                      </a:cubicBezTo>
                      <a:cubicBezTo>
                        <a:pt x="42" y="3"/>
                        <a:pt x="40" y="1"/>
                        <a:pt x="38" y="0"/>
                      </a:cubicBezTo>
                      <a:cubicBezTo>
                        <a:pt x="18" y="0"/>
                        <a:pt x="4" y="11"/>
                        <a:pt x="0" y="30"/>
                      </a:cubicBezTo>
                      <a:cubicBezTo>
                        <a:pt x="0" y="31"/>
                        <a:pt x="4" y="32"/>
                        <a:pt x="5" y="3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9" name="Freeform 283"/>
                <p:cNvSpPr>
                  <a:spLocks/>
                </p:cNvSpPr>
                <p:nvPr/>
              </p:nvSpPr>
              <p:spPr bwMode="auto">
                <a:xfrm>
                  <a:off x="4129088" y="1309688"/>
                  <a:ext cx="112713" cy="147638"/>
                </a:xfrm>
                <a:custGeom>
                  <a:avLst/>
                  <a:gdLst>
                    <a:gd name="T0" fmla="*/ 2 w 30"/>
                    <a:gd name="T1" fmla="*/ 1 h 39"/>
                    <a:gd name="T2" fmla="*/ 25 w 30"/>
                    <a:gd name="T3" fmla="*/ 39 h 39"/>
                    <a:gd name="T4" fmla="*/ 27 w 30"/>
                    <a:gd name="T5" fmla="*/ 37 h 39"/>
                    <a:gd name="T6" fmla="*/ 7 w 30"/>
                    <a:gd name="T7" fmla="*/ 2 h 39"/>
                    <a:gd name="T8" fmla="*/ 2 w 30"/>
                    <a:gd name="T9" fmla="*/ 1 h 39"/>
                  </a:gdLst>
                  <a:ahLst/>
                  <a:cxnLst>
                    <a:cxn ang="0">
                      <a:pos x="T0" y="T1"/>
                    </a:cxn>
                    <a:cxn ang="0">
                      <a:pos x="T2" y="T3"/>
                    </a:cxn>
                    <a:cxn ang="0">
                      <a:pos x="T4" y="T5"/>
                    </a:cxn>
                    <a:cxn ang="0">
                      <a:pos x="T6" y="T7"/>
                    </a:cxn>
                    <a:cxn ang="0">
                      <a:pos x="T8" y="T9"/>
                    </a:cxn>
                  </a:cxnLst>
                  <a:rect l="0" t="0" r="r" b="b"/>
                  <a:pathLst>
                    <a:path w="30" h="39">
                      <a:moveTo>
                        <a:pt x="2" y="1"/>
                      </a:moveTo>
                      <a:cubicBezTo>
                        <a:pt x="0" y="18"/>
                        <a:pt x="9" y="32"/>
                        <a:pt x="25" y="39"/>
                      </a:cubicBezTo>
                      <a:cubicBezTo>
                        <a:pt x="27" y="39"/>
                        <a:pt x="30" y="38"/>
                        <a:pt x="27" y="37"/>
                      </a:cubicBezTo>
                      <a:cubicBezTo>
                        <a:pt x="12" y="31"/>
                        <a:pt x="6" y="17"/>
                        <a:pt x="7" y="2"/>
                      </a:cubicBezTo>
                      <a:cubicBezTo>
                        <a:pt x="7"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0" name="Freeform 284"/>
                <p:cNvSpPr>
                  <a:spLocks/>
                </p:cNvSpPr>
                <p:nvPr/>
              </p:nvSpPr>
              <p:spPr bwMode="auto">
                <a:xfrm>
                  <a:off x="4065588" y="1381125"/>
                  <a:ext cx="195263" cy="26988"/>
                </a:xfrm>
                <a:custGeom>
                  <a:avLst/>
                  <a:gdLst>
                    <a:gd name="T0" fmla="*/ 6 w 52"/>
                    <a:gd name="T1" fmla="*/ 7 h 7"/>
                    <a:gd name="T2" fmla="*/ 46 w 52"/>
                    <a:gd name="T3" fmla="*/ 6 h 7"/>
                    <a:gd name="T4" fmla="*/ 49 w 52"/>
                    <a:gd name="T5" fmla="*/ 4 h 7"/>
                    <a:gd name="T6" fmla="*/ 3 w 52"/>
                    <a:gd name="T7" fmla="*/ 5 h 7"/>
                    <a:gd name="T8" fmla="*/ 6 w 52"/>
                    <a:gd name="T9" fmla="*/ 7 h 7"/>
                  </a:gdLst>
                  <a:ahLst/>
                  <a:cxnLst>
                    <a:cxn ang="0">
                      <a:pos x="T0" y="T1"/>
                    </a:cxn>
                    <a:cxn ang="0">
                      <a:pos x="T2" y="T3"/>
                    </a:cxn>
                    <a:cxn ang="0">
                      <a:pos x="T4" y="T5"/>
                    </a:cxn>
                    <a:cxn ang="0">
                      <a:pos x="T6" y="T7"/>
                    </a:cxn>
                    <a:cxn ang="0">
                      <a:pos x="T8" y="T9"/>
                    </a:cxn>
                  </a:cxnLst>
                  <a:rect l="0" t="0" r="r" b="b"/>
                  <a:pathLst>
                    <a:path w="52" h="7">
                      <a:moveTo>
                        <a:pt x="6" y="7"/>
                      </a:moveTo>
                      <a:cubicBezTo>
                        <a:pt x="18" y="2"/>
                        <a:pt x="34" y="2"/>
                        <a:pt x="46" y="6"/>
                      </a:cubicBezTo>
                      <a:cubicBezTo>
                        <a:pt x="47" y="6"/>
                        <a:pt x="52" y="5"/>
                        <a:pt x="49" y="4"/>
                      </a:cubicBezTo>
                      <a:cubicBezTo>
                        <a:pt x="35" y="0"/>
                        <a:pt x="17" y="0"/>
                        <a:pt x="3" y="5"/>
                      </a:cubicBezTo>
                      <a:cubicBezTo>
                        <a:pt x="0" y="7"/>
                        <a:pt x="5" y="7"/>
                        <a:pt x="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1" name="Freeform 285"/>
                <p:cNvSpPr>
                  <a:spLocks/>
                </p:cNvSpPr>
                <p:nvPr/>
              </p:nvSpPr>
              <p:spPr bwMode="auto">
                <a:xfrm>
                  <a:off x="4137026" y="1314450"/>
                  <a:ext cx="74613" cy="165100"/>
                </a:xfrm>
                <a:custGeom>
                  <a:avLst/>
                  <a:gdLst>
                    <a:gd name="T0" fmla="*/ 14 w 20"/>
                    <a:gd name="T1" fmla="*/ 1 h 44"/>
                    <a:gd name="T2" fmla="*/ 6 w 20"/>
                    <a:gd name="T3" fmla="*/ 43 h 44"/>
                    <a:gd name="T4" fmla="*/ 11 w 20"/>
                    <a:gd name="T5" fmla="*/ 42 h 44"/>
                    <a:gd name="T6" fmla="*/ 19 w 20"/>
                    <a:gd name="T7" fmla="*/ 2 h 44"/>
                    <a:gd name="T8" fmla="*/ 14 w 20"/>
                    <a:gd name="T9" fmla="*/ 1 h 44"/>
                  </a:gdLst>
                  <a:ahLst/>
                  <a:cxnLst>
                    <a:cxn ang="0">
                      <a:pos x="T0" y="T1"/>
                    </a:cxn>
                    <a:cxn ang="0">
                      <a:pos x="T2" y="T3"/>
                    </a:cxn>
                    <a:cxn ang="0">
                      <a:pos x="T4" y="T5"/>
                    </a:cxn>
                    <a:cxn ang="0">
                      <a:pos x="T6" y="T7"/>
                    </a:cxn>
                    <a:cxn ang="0">
                      <a:pos x="T8" y="T9"/>
                    </a:cxn>
                  </a:cxnLst>
                  <a:rect l="0" t="0" r="r" b="b"/>
                  <a:pathLst>
                    <a:path w="20" h="44">
                      <a:moveTo>
                        <a:pt x="14" y="1"/>
                      </a:moveTo>
                      <a:cubicBezTo>
                        <a:pt x="4" y="13"/>
                        <a:pt x="0" y="28"/>
                        <a:pt x="6" y="43"/>
                      </a:cubicBezTo>
                      <a:cubicBezTo>
                        <a:pt x="7" y="44"/>
                        <a:pt x="12" y="43"/>
                        <a:pt x="11" y="42"/>
                      </a:cubicBezTo>
                      <a:cubicBezTo>
                        <a:pt x="5" y="28"/>
                        <a:pt x="9" y="13"/>
                        <a:pt x="19" y="2"/>
                      </a:cubicBezTo>
                      <a:cubicBezTo>
                        <a:pt x="20" y="1"/>
                        <a:pt x="16" y="0"/>
                        <a:pt x="1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2" name="Freeform 286"/>
                <p:cNvSpPr>
                  <a:spLocks/>
                </p:cNvSpPr>
                <p:nvPr/>
              </p:nvSpPr>
              <p:spPr bwMode="auto">
                <a:xfrm>
                  <a:off x="3586163" y="831850"/>
                  <a:ext cx="576263" cy="557213"/>
                </a:xfrm>
                <a:custGeom>
                  <a:avLst/>
                  <a:gdLst>
                    <a:gd name="T0" fmla="*/ 152 w 153"/>
                    <a:gd name="T1" fmla="*/ 146 h 148"/>
                    <a:gd name="T2" fmla="*/ 6 w 153"/>
                    <a:gd name="T3" fmla="*/ 1 h 148"/>
                    <a:gd name="T4" fmla="*/ 1 w 153"/>
                    <a:gd name="T5" fmla="*/ 2 h 148"/>
                    <a:gd name="T6" fmla="*/ 148 w 153"/>
                    <a:gd name="T7" fmla="*/ 147 h 148"/>
                    <a:gd name="T8" fmla="*/ 152 w 153"/>
                    <a:gd name="T9" fmla="*/ 146 h 148"/>
                  </a:gdLst>
                  <a:ahLst/>
                  <a:cxnLst>
                    <a:cxn ang="0">
                      <a:pos x="T0" y="T1"/>
                    </a:cxn>
                    <a:cxn ang="0">
                      <a:pos x="T2" y="T3"/>
                    </a:cxn>
                    <a:cxn ang="0">
                      <a:pos x="T4" y="T5"/>
                    </a:cxn>
                    <a:cxn ang="0">
                      <a:pos x="T6" y="T7"/>
                    </a:cxn>
                    <a:cxn ang="0">
                      <a:pos x="T8" y="T9"/>
                    </a:cxn>
                  </a:cxnLst>
                  <a:rect l="0" t="0" r="r" b="b"/>
                  <a:pathLst>
                    <a:path w="153" h="148">
                      <a:moveTo>
                        <a:pt x="152" y="146"/>
                      </a:moveTo>
                      <a:cubicBezTo>
                        <a:pt x="104" y="97"/>
                        <a:pt x="52" y="51"/>
                        <a:pt x="6" y="1"/>
                      </a:cubicBezTo>
                      <a:cubicBezTo>
                        <a:pt x="5" y="0"/>
                        <a:pt x="0" y="1"/>
                        <a:pt x="1" y="2"/>
                      </a:cubicBezTo>
                      <a:cubicBezTo>
                        <a:pt x="47" y="52"/>
                        <a:pt x="99" y="98"/>
                        <a:pt x="148" y="147"/>
                      </a:cubicBezTo>
                      <a:cubicBezTo>
                        <a:pt x="149" y="148"/>
                        <a:pt x="153" y="147"/>
                        <a:pt x="152" y="1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3" name="Freeform 287"/>
                <p:cNvSpPr>
                  <a:spLocks/>
                </p:cNvSpPr>
                <p:nvPr/>
              </p:nvSpPr>
              <p:spPr bwMode="auto">
                <a:xfrm>
                  <a:off x="4140201" y="1373188"/>
                  <a:ext cx="41275" cy="38100"/>
                </a:xfrm>
                <a:custGeom>
                  <a:avLst/>
                  <a:gdLst>
                    <a:gd name="T0" fmla="*/ 2 w 11"/>
                    <a:gd name="T1" fmla="*/ 8 h 10"/>
                    <a:gd name="T2" fmla="*/ 2 w 11"/>
                    <a:gd name="T3" fmla="*/ 2 h 10"/>
                    <a:gd name="T4" fmla="*/ 9 w 11"/>
                    <a:gd name="T5" fmla="*/ 2 h 10"/>
                    <a:gd name="T6" fmla="*/ 9 w 11"/>
                    <a:gd name="T7" fmla="*/ 9 h 10"/>
                    <a:gd name="T8" fmla="*/ 2 w 11"/>
                    <a:gd name="T9" fmla="*/ 8 h 10"/>
                  </a:gdLst>
                  <a:ahLst/>
                  <a:cxnLst>
                    <a:cxn ang="0">
                      <a:pos x="T0" y="T1"/>
                    </a:cxn>
                    <a:cxn ang="0">
                      <a:pos x="T2" y="T3"/>
                    </a:cxn>
                    <a:cxn ang="0">
                      <a:pos x="T4" y="T5"/>
                    </a:cxn>
                    <a:cxn ang="0">
                      <a:pos x="T6" y="T7"/>
                    </a:cxn>
                    <a:cxn ang="0">
                      <a:pos x="T8" y="T9"/>
                    </a:cxn>
                  </a:cxnLst>
                  <a:rect l="0" t="0" r="r" b="b"/>
                  <a:pathLst>
                    <a:path w="11" h="10">
                      <a:moveTo>
                        <a:pt x="2" y="8"/>
                      </a:moveTo>
                      <a:cubicBezTo>
                        <a:pt x="0" y="6"/>
                        <a:pt x="0" y="3"/>
                        <a:pt x="2" y="2"/>
                      </a:cubicBezTo>
                      <a:cubicBezTo>
                        <a:pt x="4" y="0"/>
                        <a:pt x="7" y="0"/>
                        <a:pt x="9" y="2"/>
                      </a:cubicBezTo>
                      <a:cubicBezTo>
                        <a:pt x="11" y="4"/>
                        <a:pt x="11" y="7"/>
                        <a:pt x="9" y="9"/>
                      </a:cubicBezTo>
                      <a:cubicBezTo>
                        <a:pt x="7" y="10"/>
                        <a:pt x="4" y="10"/>
                        <a:pt x="2"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4" name="Freeform 288"/>
                <p:cNvSpPr>
                  <a:spLocks/>
                </p:cNvSpPr>
                <p:nvPr/>
              </p:nvSpPr>
              <p:spPr bwMode="auto">
                <a:xfrm>
                  <a:off x="2930526" y="1381125"/>
                  <a:ext cx="139700" cy="136525"/>
                </a:xfrm>
                <a:custGeom>
                  <a:avLst/>
                  <a:gdLst>
                    <a:gd name="T0" fmla="*/ 3 w 37"/>
                    <a:gd name="T1" fmla="*/ 3 h 36"/>
                    <a:gd name="T2" fmla="*/ 32 w 37"/>
                    <a:gd name="T3" fmla="*/ 34 h 36"/>
                    <a:gd name="T4" fmla="*/ 37 w 37"/>
                    <a:gd name="T5" fmla="*/ 35 h 36"/>
                    <a:gd name="T6" fmla="*/ 3 w 37"/>
                    <a:gd name="T7" fmla="*/ 1 h 36"/>
                    <a:gd name="T8" fmla="*/ 3 w 37"/>
                    <a:gd name="T9" fmla="*/ 3 h 36"/>
                  </a:gdLst>
                  <a:ahLst/>
                  <a:cxnLst>
                    <a:cxn ang="0">
                      <a:pos x="T0" y="T1"/>
                    </a:cxn>
                    <a:cxn ang="0">
                      <a:pos x="T2" y="T3"/>
                    </a:cxn>
                    <a:cxn ang="0">
                      <a:pos x="T4" y="T5"/>
                    </a:cxn>
                    <a:cxn ang="0">
                      <a:pos x="T6" y="T7"/>
                    </a:cxn>
                    <a:cxn ang="0">
                      <a:pos x="T8" y="T9"/>
                    </a:cxn>
                  </a:cxnLst>
                  <a:rect l="0" t="0" r="r" b="b"/>
                  <a:pathLst>
                    <a:path w="37" h="36">
                      <a:moveTo>
                        <a:pt x="3" y="3"/>
                      </a:moveTo>
                      <a:cubicBezTo>
                        <a:pt x="19" y="5"/>
                        <a:pt x="31" y="17"/>
                        <a:pt x="32" y="34"/>
                      </a:cubicBezTo>
                      <a:cubicBezTo>
                        <a:pt x="32" y="36"/>
                        <a:pt x="37" y="36"/>
                        <a:pt x="37" y="35"/>
                      </a:cubicBezTo>
                      <a:cubicBezTo>
                        <a:pt x="36" y="15"/>
                        <a:pt x="22" y="3"/>
                        <a:pt x="3" y="1"/>
                      </a:cubicBezTo>
                      <a:cubicBezTo>
                        <a:pt x="0" y="0"/>
                        <a:pt x="0" y="2"/>
                        <a:pt x="3"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5" name="Freeform 289"/>
                <p:cNvSpPr>
                  <a:spLocks/>
                </p:cNvSpPr>
                <p:nvPr/>
              </p:nvSpPr>
              <p:spPr bwMode="auto">
                <a:xfrm>
                  <a:off x="2952751" y="1403350"/>
                  <a:ext cx="158750" cy="106363"/>
                </a:xfrm>
                <a:custGeom>
                  <a:avLst/>
                  <a:gdLst>
                    <a:gd name="T0" fmla="*/ 36 w 42"/>
                    <a:gd name="T1" fmla="*/ 0 h 28"/>
                    <a:gd name="T2" fmla="*/ 1 w 42"/>
                    <a:gd name="T3" fmla="*/ 25 h 28"/>
                    <a:gd name="T4" fmla="*/ 6 w 42"/>
                    <a:gd name="T5" fmla="*/ 26 h 28"/>
                    <a:gd name="T6" fmla="*/ 38 w 42"/>
                    <a:gd name="T7" fmla="*/ 2 h 28"/>
                    <a:gd name="T8" fmla="*/ 36 w 42"/>
                    <a:gd name="T9" fmla="*/ 0 h 28"/>
                  </a:gdLst>
                  <a:ahLst/>
                  <a:cxnLst>
                    <a:cxn ang="0">
                      <a:pos x="T0" y="T1"/>
                    </a:cxn>
                    <a:cxn ang="0">
                      <a:pos x="T2" y="T3"/>
                    </a:cxn>
                    <a:cxn ang="0">
                      <a:pos x="T4" y="T5"/>
                    </a:cxn>
                    <a:cxn ang="0">
                      <a:pos x="T6" y="T7"/>
                    </a:cxn>
                    <a:cxn ang="0">
                      <a:pos x="T8" y="T9"/>
                    </a:cxn>
                  </a:cxnLst>
                  <a:rect l="0" t="0" r="r" b="b"/>
                  <a:pathLst>
                    <a:path w="42" h="28">
                      <a:moveTo>
                        <a:pt x="36" y="0"/>
                      </a:moveTo>
                      <a:cubicBezTo>
                        <a:pt x="19" y="0"/>
                        <a:pt x="6" y="9"/>
                        <a:pt x="1" y="25"/>
                      </a:cubicBezTo>
                      <a:cubicBezTo>
                        <a:pt x="0" y="26"/>
                        <a:pt x="5" y="28"/>
                        <a:pt x="6" y="26"/>
                      </a:cubicBezTo>
                      <a:cubicBezTo>
                        <a:pt x="10" y="11"/>
                        <a:pt x="23" y="2"/>
                        <a:pt x="38" y="2"/>
                      </a:cubicBezTo>
                      <a:cubicBezTo>
                        <a:pt x="42" y="2"/>
                        <a:pt x="38" y="0"/>
                        <a:pt x="3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6" name="Freeform 290"/>
                <p:cNvSpPr>
                  <a:spLocks/>
                </p:cNvSpPr>
                <p:nvPr/>
              </p:nvSpPr>
              <p:spPr bwMode="auto">
                <a:xfrm>
                  <a:off x="2987676" y="1347788"/>
                  <a:ext cx="49213" cy="173038"/>
                </a:xfrm>
                <a:custGeom>
                  <a:avLst/>
                  <a:gdLst>
                    <a:gd name="T0" fmla="*/ 1 w 13"/>
                    <a:gd name="T1" fmla="*/ 2 h 46"/>
                    <a:gd name="T2" fmla="*/ 6 w 13"/>
                    <a:gd name="T3" fmla="*/ 45 h 46"/>
                    <a:gd name="T4" fmla="*/ 11 w 13"/>
                    <a:gd name="T5" fmla="*/ 44 h 46"/>
                    <a:gd name="T6" fmla="*/ 6 w 13"/>
                    <a:gd name="T7" fmla="*/ 1 h 46"/>
                    <a:gd name="T8" fmla="*/ 1 w 13"/>
                    <a:gd name="T9" fmla="*/ 2 h 46"/>
                  </a:gdLst>
                  <a:ahLst/>
                  <a:cxnLst>
                    <a:cxn ang="0">
                      <a:pos x="T0" y="T1"/>
                    </a:cxn>
                    <a:cxn ang="0">
                      <a:pos x="T2" y="T3"/>
                    </a:cxn>
                    <a:cxn ang="0">
                      <a:pos x="T4" y="T5"/>
                    </a:cxn>
                    <a:cxn ang="0">
                      <a:pos x="T6" y="T7"/>
                    </a:cxn>
                    <a:cxn ang="0">
                      <a:pos x="T8" y="T9"/>
                    </a:cxn>
                  </a:cxnLst>
                  <a:rect l="0" t="0" r="r" b="b"/>
                  <a:pathLst>
                    <a:path w="13" h="46">
                      <a:moveTo>
                        <a:pt x="1" y="2"/>
                      </a:moveTo>
                      <a:cubicBezTo>
                        <a:pt x="7" y="14"/>
                        <a:pt x="8" y="31"/>
                        <a:pt x="6" y="45"/>
                      </a:cubicBezTo>
                      <a:cubicBezTo>
                        <a:pt x="6" y="46"/>
                        <a:pt x="10" y="46"/>
                        <a:pt x="11" y="44"/>
                      </a:cubicBezTo>
                      <a:cubicBezTo>
                        <a:pt x="13" y="30"/>
                        <a:pt x="12" y="14"/>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7" name="Freeform 291"/>
                <p:cNvSpPr>
                  <a:spLocks/>
                </p:cNvSpPr>
                <p:nvPr/>
              </p:nvSpPr>
              <p:spPr bwMode="auto">
                <a:xfrm>
                  <a:off x="2927351" y="1411288"/>
                  <a:ext cx="180975" cy="57150"/>
                </a:xfrm>
                <a:custGeom>
                  <a:avLst/>
                  <a:gdLst>
                    <a:gd name="T0" fmla="*/ 47 w 48"/>
                    <a:gd name="T1" fmla="*/ 13 h 15"/>
                    <a:gd name="T2" fmla="*/ 1 w 48"/>
                    <a:gd name="T3" fmla="*/ 9 h 15"/>
                    <a:gd name="T4" fmla="*/ 5 w 48"/>
                    <a:gd name="T5" fmla="*/ 10 h 15"/>
                    <a:gd name="T6" fmla="*/ 43 w 48"/>
                    <a:gd name="T7" fmla="*/ 14 h 15"/>
                    <a:gd name="T8" fmla="*/ 47 w 48"/>
                    <a:gd name="T9" fmla="*/ 13 h 15"/>
                  </a:gdLst>
                  <a:ahLst/>
                  <a:cxnLst>
                    <a:cxn ang="0">
                      <a:pos x="T0" y="T1"/>
                    </a:cxn>
                    <a:cxn ang="0">
                      <a:pos x="T2" y="T3"/>
                    </a:cxn>
                    <a:cxn ang="0">
                      <a:pos x="T4" y="T5"/>
                    </a:cxn>
                    <a:cxn ang="0">
                      <a:pos x="T6" y="T7"/>
                    </a:cxn>
                    <a:cxn ang="0">
                      <a:pos x="T8" y="T9"/>
                    </a:cxn>
                  </a:cxnLst>
                  <a:rect l="0" t="0" r="r" b="b"/>
                  <a:pathLst>
                    <a:path w="48" h="15">
                      <a:moveTo>
                        <a:pt x="47" y="13"/>
                      </a:moveTo>
                      <a:cubicBezTo>
                        <a:pt x="33" y="3"/>
                        <a:pt x="16" y="0"/>
                        <a:pt x="1" y="9"/>
                      </a:cubicBezTo>
                      <a:cubicBezTo>
                        <a:pt x="0" y="10"/>
                        <a:pt x="4" y="10"/>
                        <a:pt x="5" y="10"/>
                      </a:cubicBezTo>
                      <a:cubicBezTo>
                        <a:pt x="18" y="2"/>
                        <a:pt x="32" y="6"/>
                        <a:pt x="43" y="14"/>
                      </a:cubicBezTo>
                      <a:cubicBezTo>
                        <a:pt x="44" y="15"/>
                        <a:pt x="48" y="14"/>
                        <a:pt x="47" y="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8" name="Freeform 292"/>
                <p:cNvSpPr>
                  <a:spLocks/>
                </p:cNvSpPr>
                <p:nvPr/>
              </p:nvSpPr>
              <p:spPr bwMode="auto">
                <a:xfrm>
                  <a:off x="3013076" y="790575"/>
                  <a:ext cx="561975" cy="631825"/>
                </a:xfrm>
                <a:custGeom>
                  <a:avLst/>
                  <a:gdLst>
                    <a:gd name="T0" fmla="*/ 6 w 149"/>
                    <a:gd name="T1" fmla="*/ 167 h 168"/>
                    <a:gd name="T2" fmla="*/ 148 w 149"/>
                    <a:gd name="T3" fmla="*/ 1 h 168"/>
                    <a:gd name="T4" fmla="*/ 143 w 149"/>
                    <a:gd name="T5" fmla="*/ 1 h 168"/>
                    <a:gd name="T6" fmla="*/ 1 w 149"/>
                    <a:gd name="T7" fmla="*/ 167 h 168"/>
                    <a:gd name="T8" fmla="*/ 6 w 149"/>
                    <a:gd name="T9" fmla="*/ 167 h 168"/>
                  </a:gdLst>
                  <a:ahLst/>
                  <a:cxnLst>
                    <a:cxn ang="0">
                      <a:pos x="T0" y="T1"/>
                    </a:cxn>
                    <a:cxn ang="0">
                      <a:pos x="T2" y="T3"/>
                    </a:cxn>
                    <a:cxn ang="0">
                      <a:pos x="T4" y="T5"/>
                    </a:cxn>
                    <a:cxn ang="0">
                      <a:pos x="T6" y="T7"/>
                    </a:cxn>
                    <a:cxn ang="0">
                      <a:pos x="T8" y="T9"/>
                    </a:cxn>
                  </a:cxnLst>
                  <a:rect l="0" t="0" r="r" b="b"/>
                  <a:pathLst>
                    <a:path w="149" h="168">
                      <a:moveTo>
                        <a:pt x="6" y="167"/>
                      </a:moveTo>
                      <a:cubicBezTo>
                        <a:pt x="52" y="111"/>
                        <a:pt x="99" y="55"/>
                        <a:pt x="148" y="1"/>
                      </a:cubicBezTo>
                      <a:cubicBezTo>
                        <a:pt x="149" y="0"/>
                        <a:pt x="144" y="0"/>
                        <a:pt x="143" y="1"/>
                      </a:cubicBezTo>
                      <a:cubicBezTo>
                        <a:pt x="94" y="55"/>
                        <a:pt x="47" y="111"/>
                        <a:pt x="1" y="167"/>
                      </a:cubicBezTo>
                      <a:cubicBezTo>
                        <a:pt x="0" y="168"/>
                        <a:pt x="5" y="168"/>
                        <a:pt x="6" y="16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9" name="Freeform 293"/>
                <p:cNvSpPr>
                  <a:spLocks/>
                </p:cNvSpPr>
                <p:nvPr/>
              </p:nvSpPr>
              <p:spPr bwMode="auto">
                <a:xfrm>
                  <a:off x="2998788" y="1411288"/>
                  <a:ext cx="38100" cy="38100"/>
                </a:xfrm>
                <a:custGeom>
                  <a:avLst/>
                  <a:gdLst>
                    <a:gd name="T0" fmla="*/ 2 w 10"/>
                    <a:gd name="T1" fmla="*/ 2 h 10"/>
                    <a:gd name="T2" fmla="*/ 8 w 10"/>
                    <a:gd name="T3" fmla="*/ 1 h 10"/>
                    <a:gd name="T4" fmla="*/ 9 w 10"/>
                    <a:gd name="T5" fmla="*/ 8 h 10"/>
                    <a:gd name="T6" fmla="*/ 2 w 10"/>
                    <a:gd name="T7" fmla="*/ 8 h 10"/>
                    <a:gd name="T8" fmla="*/ 2 w 10"/>
                    <a:gd name="T9" fmla="*/ 2 h 10"/>
                  </a:gdLst>
                  <a:ahLst/>
                  <a:cxnLst>
                    <a:cxn ang="0">
                      <a:pos x="T0" y="T1"/>
                    </a:cxn>
                    <a:cxn ang="0">
                      <a:pos x="T2" y="T3"/>
                    </a:cxn>
                    <a:cxn ang="0">
                      <a:pos x="T4" y="T5"/>
                    </a:cxn>
                    <a:cxn ang="0">
                      <a:pos x="T6" y="T7"/>
                    </a:cxn>
                    <a:cxn ang="0">
                      <a:pos x="T8" y="T9"/>
                    </a:cxn>
                  </a:cxnLst>
                  <a:rect l="0" t="0" r="r" b="b"/>
                  <a:pathLst>
                    <a:path w="10" h="10">
                      <a:moveTo>
                        <a:pt x="2" y="2"/>
                      </a:moveTo>
                      <a:cubicBezTo>
                        <a:pt x="3" y="0"/>
                        <a:pt x="6" y="0"/>
                        <a:pt x="8" y="1"/>
                      </a:cubicBezTo>
                      <a:cubicBezTo>
                        <a:pt x="10" y="3"/>
                        <a:pt x="10" y="6"/>
                        <a:pt x="9" y="8"/>
                      </a:cubicBezTo>
                      <a:cubicBezTo>
                        <a:pt x="7" y="10"/>
                        <a:pt x="4" y="10"/>
                        <a:pt x="2" y="8"/>
                      </a:cubicBezTo>
                      <a:cubicBezTo>
                        <a:pt x="0" y="7"/>
                        <a:pt x="0" y="4"/>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0" name="Freeform 294"/>
                <p:cNvSpPr>
                  <a:spLocks/>
                </p:cNvSpPr>
                <p:nvPr/>
              </p:nvSpPr>
              <p:spPr bwMode="auto">
                <a:xfrm>
                  <a:off x="2878138" y="1035050"/>
                  <a:ext cx="112713" cy="173038"/>
                </a:xfrm>
                <a:custGeom>
                  <a:avLst/>
                  <a:gdLst>
                    <a:gd name="T0" fmla="*/ 2 w 30"/>
                    <a:gd name="T1" fmla="*/ 2 h 46"/>
                    <a:gd name="T2" fmla="*/ 19 w 30"/>
                    <a:gd name="T3" fmla="*/ 44 h 46"/>
                    <a:gd name="T4" fmla="*/ 24 w 30"/>
                    <a:gd name="T5" fmla="*/ 44 h 46"/>
                    <a:gd name="T6" fmla="*/ 6 w 30"/>
                    <a:gd name="T7" fmla="*/ 1 h 46"/>
                    <a:gd name="T8" fmla="*/ 2 w 30"/>
                    <a:gd name="T9" fmla="*/ 2 h 46"/>
                  </a:gdLst>
                  <a:ahLst/>
                  <a:cxnLst>
                    <a:cxn ang="0">
                      <a:pos x="T0" y="T1"/>
                    </a:cxn>
                    <a:cxn ang="0">
                      <a:pos x="T2" y="T3"/>
                    </a:cxn>
                    <a:cxn ang="0">
                      <a:pos x="T4" y="T5"/>
                    </a:cxn>
                    <a:cxn ang="0">
                      <a:pos x="T6" y="T7"/>
                    </a:cxn>
                    <a:cxn ang="0">
                      <a:pos x="T8" y="T9"/>
                    </a:cxn>
                  </a:cxnLst>
                  <a:rect l="0" t="0" r="r" b="b"/>
                  <a:pathLst>
                    <a:path w="30" h="46">
                      <a:moveTo>
                        <a:pt x="2" y="2"/>
                      </a:moveTo>
                      <a:cubicBezTo>
                        <a:pt x="18" y="11"/>
                        <a:pt x="25" y="26"/>
                        <a:pt x="19" y="44"/>
                      </a:cubicBezTo>
                      <a:cubicBezTo>
                        <a:pt x="18" y="45"/>
                        <a:pt x="23" y="46"/>
                        <a:pt x="24" y="44"/>
                      </a:cubicBezTo>
                      <a:cubicBezTo>
                        <a:pt x="30" y="26"/>
                        <a:pt x="22" y="10"/>
                        <a:pt x="6" y="1"/>
                      </a:cubicBezTo>
                      <a:cubicBezTo>
                        <a:pt x="5" y="0"/>
                        <a:pt x="0" y="0"/>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1" name="Freeform 295"/>
                <p:cNvSpPr>
                  <a:spLocks/>
                </p:cNvSpPr>
                <p:nvPr/>
              </p:nvSpPr>
              <p:spPr bwMode="auto">
                <a:xfrm>
                  <a:off x="2859088" y="1092200"/>
                  <a:ext cx="184150" cy="66675"/>
                </a:xfrm>
                <a:custGeom>
                  <a:avLst/>
                  <a:gdLst>
                    <a:gd name="T0" fmla="*/ 46 w 49"/>
                    <a:gd name="T1" fmla="*/ 6 h 18"/>
                    <a:gd name="T2" fmla="*/ 1 w 49"/>
                    <a:gd name="T3" fmla="*/ 16 h 18"/>
                    <a:gd name="T4" fmla="*/ 6 w 49"/>
                    <a:gd name="T5" fmla="*/ 17 h 18"/>
                    <a:gd name="T6" fmla="*/ 44 w 49"/>
                    <a:gd name="T7" fmla="*/ 8 h 18"/>
                    <a:gd name="T8" fmla="*/ 46 w 49"/>
                    <a:gd name="T9" fmla="*/ 6 h 18"/>
                  </a:gdLst>
                  <a:ahLst/>
                  <a:cxnLst>
                    <a:cxn ang="0">
                      <a:pos x="T0" y="T1"/>
                    </a:cxn>
                    <a:cxn ang="0">
                      <a:pos x="T2" y="T3"/>
                    </a:cxn>
                    <a:cxn ang="0">
                      <a:pos x="T4" y="T5"/>
                    </a:cxn>
                    <a:cxn ang="0">
                      <a:pos x="T6" y="T7"/>
                    </a:cxn>
                    <a:cxn ang="0">
                      <a:pos x="T8" y="T9"/>
                    </a:cxn>
                  </a:cxnLst>
                  <a:rect l="0" t="0" r="r" b="b"/>
                  <a:pathLst>
                    <a:path w="49" h="18">
                      <a:moveTo>
                        <a:pt x="46" y="6"/>
                      </a:moveTo>
                      <a:cubicBezTo>
                        <a:pt x="29" y="0"/>
                        <a:pt x="13" y="2"/>
                        <a:pt x="1" y="16"/>
                      </a:cubicBezTo>
                      <a:cubicBezTo>
                        <a:pt x="0" y="17"/>
                        <a:pt x="5" y="18"/>
                        <a:pt x="6" y="17"/>
                      </a:cubicBezTo>
                      <a:cubicBezTo>
                        <a:pt x="16" y="6"/>
                        <a:pt x="29" y="2"/>
                        <a:pt x="44" y="8"/>
                      </a:cubicBezTo>
                      <a:cubicBezTo>
                        <a:pt x="46" y="8"/>
                        <a:pt x="49" y="7"/>
                        <a:pt x="4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2" name="Freeform 296"/>
                <p:cNvSpPr>
                  <a:spLocks/>
                </p:cNvSpPr>
                <p:nvPr/>
              </p:nvSpPr>
              <p:spPr bwMode="auto">
                <a:xfrm>
                  <a:off x="2905126" y="1023938"/>
                  <a:ext cx="71438" cy="165100"/>
                </a:xfrm>
                <a:custGeom>
                  <a:avLst/>
                  <a:gdLst>
                    <a:gd name="T0" fmla="*/ 12 w 19"/>
                    <a:gd name="T1" fmla="*/ 2 h 44"/>
                    <a:gd name="T2" fmla="*/ 1 w 19"/>
                    <a:gd name="T3" fmla="*/ 43 h 44"/>
                    <a:gd name="T4" fmla="*/ 6 w 19"/>
                    <a:gd name="T5" fmla="*/ 43 h 44"/>
                    <a:gd name="T6" fmla="*/ 17 w 19"/>
                    <a:gd name="T7" fmla="*/ 2 h 44"/>
                    <a:gd name="T8" fmla="*/ 12 w 19"/>
                    <a:gd name="T9" fmla="*/ 2 h 44"/>
                  </a:gdLst>
                  <a:ahLst/>
                  <a:cxnLst>
                    <a:cxn ang="0">
                      <a:pos x="T0" y="T1"/>
                    </a:cxn>
                    <a:cxn ang="0">
                      <a:pos x="T2" y="T3"/>
                    </a:cxn>
                    <a:cxn ang="0">
                      <a:pos x="T4" y="T5"/>
                    </a:cxn>
                    <a:cxn ang="0">
                      <a:pos x="T6" y="T7"/>
                    </a:cxn>
                    <a:cxn ang="0">
                      <a:pos x="T8" y="T9"/>
                    </a:cxn>
                  </a:cxnLst>
                  <a:rect l="0" t="0" r="r" b="b"/>
                  <a:pathLst>
                    <a:path w="19" h="44">
                      <a:moveTo>
                        <a:pt x="12" y="2"/>
                      </a:moveTo>
                      <a:cubicBezTo>
                        <a:pt x="14" y="16"/>
                        <a:pt x="8" y="32"/>
                        <a:pt x="1" y="43"/>
                      </a:cubicBezTo>
                      <a:cubicBezTo>
                        <a:pt x="0" y="44"/>
                        <a:pt x="5" y="44"/>
                        <a:pt x="6" y="43"/>
                      </a:cubicBezTo>
                      <a:cubicBezTo>
                        <a:pt x="13" y="32"/>
                        <a:pt x="19" y="16"/>
                        <a:pt x="17" y="2"/>
                      </a:cubicBezTo>
                      <a:cubicBezTo>
                        <a:pt x="17" y="0"/>
                        <a:pt x="12" y="1"/>
                        <a:pt x="1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3" name="Freeform 297"/>
                <p:cNvSpPr>
                  <a:spLocks/>
                </p:cNvSpPr>
                <p:nvPr/>
              </p:nvSpPr>
              <p:spPr bwMode="auto">
                <a:xfrm>
                  <a:off x="2855913" y="1079500"/>
                  <a:ext cx="165100" cy="95250"/>
                </a:xfrm>
                <a:custGeom>
                  <a:avLst/>
                  <a:gdLst>
                    <a:gd name="T0" fmla="*/ 43 w 44"/>
                    <a:gd name="T1" fmla="*/ 23 h 25"/>
                    <a:gd name="T2" fmla="*/ 3 w 44"/>
                    <a:gd name="T3" fmla="*/ 3 h 25"/>
                    <a:gd name="T4" fmla="*/ 5 w 44"/>
                    <a:gd name="T5" fmla="*/ 5 h 25"/>
                    <a:gd name="T6" fmla="*/ 38 w 44"/>
                    <a:gd name="T7" fmla="*/ 24 h 25"/>
                    <a:gd name="T8" fmla="*/ 43 w 44"/>
                    <a:gd name="T9" fmla="*/ 23 h 25"/>
                  </a:gdLst>
                  <a:ahLst/>
                  <a:cxnLst>
                    <a:cxn ang="0">
                      <a:pos x="T0" y="T1"/>
                    </a:cxn>
                    <a:cxn ang="0">
                      <a:pos x="T2" y="T3"/>
                    </a:cxn>
                    <a:cxn ang="0">
                      <a:pos x="T4" y="T5"/>
                    </a:cxn>
                    <a:cxn ang="0">
                      <a:pos x="T6" y="T7"/>
                    </a:cxn>
                    <a:cxn ang="0">
                      <a:pos x="T8" y="T9"/>
                    </a:cxn>
                  </a:cxnLst>
                  <a:rect l="0" t="0" r="r" b="b"/>
                  <a:pathLst>
                    <a:path w="44" h="25">
                      <a:moveTo>
                        <a:pt x="43" y="23"/>
                      </a:moveTo>
                      <a:cubicBezTo>
                        <a:pt x="35" y="8"/>
                        <a:pt x="20" y="0"/>
                        <a:pt x="3" y="3"/>
                      </a:cubicBezTo>
                      <a:cubicBezTo>
                        <a:pt x="0" y="3"/>
                        <a:pt x="2" y="5"/>
                        <a:pt x="5" y="5"/>
                      </a:cubicBezTo>
                      <a:cubicBezTo>
                        <a:pt x="19" y="3"/>
                        <a:pt x="31" y="12"/>
                        <a:pt x="38" y="24"/>
                      </a:cubicBezTo>
                      <a:cubicBezTo>
                        <a:pt x="39" y="25"/>
                        <a:pt x="44" y="24"/>
                        <a:pt x="43" y="2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4" name="Freeform 298"/>
                <p:cNvSpPr>
                  <a:spLocks/>
                </p:cNvSpPr>
                <p:nvPr/>
              </p:nvSpPr>
              <p:spPr bwMode="auto">
                <a:xfrm>
                  <a:off x="2941638" y="790575"/>
                  <a:ext cx="625475" cy="315913"/>
                </a:xfrm>
                <a:custGeom>
                  <a:avLst/>
                  <a:gdLst>
                    <a:gd name="T0" fmla="*/ 6 w 166"/>
                    <a:gd name="T1" fmla="*/ 83 h 84"/>
                    <a:gd name="T2" fmla="*/ 164 w 166"/>
                    <a:gd name="T3" fmla="*/ 2 h 84"/>
                    <a:gd name="T4" fmla="*/ 160 w 166"/>
                    <a:gd name="T5" fmla="*/ 1 h 84"/>
                    <a:gd name="T6" fmla="*/ 3 w 166"/>
                    <a:gd name="T7" fmla="*/ 82 h 84"/>
                    <a:gd name="T8" fmla="*/ 6 w 166"/>
                    <a:gd name="T9" fmla="*/ 83 h 84"/>
                  </a:gdLst>
                  <a:ahLst/>
                  <a:cxnLst>
                    <a:cxn ang="0">
                      <a:pos x="T0" y="T1"/>
                    </a:cxn>
                    <a:cxn ang="0">
                      <a:pos x="T2" y="T3"/>
                    </a:cxn>
                    <a:cxn ang="0">
                      <a:pos x="T4" y="T5"/>
                    </a:cxn>
                    <a:cxn ang="0">
                      <a:pos x="T6" y="T7"/>
                    </a:cxn>
                    <a:cxn ang="0">
                      <a:pos x="T8" y="T9"/>
                    </a:cxn>
                  </a:cxnLst>
                  <a:rect l="0" t="0" r="r" b="b"/>
                  <a:pathLst>
                    <a:path w="166" h="84">
                      <a:moveTo>
                        <a:pt x="6" y="83"/>
                      </a:moveTo>
                      <a:cubicBezTo>
                        <a:pt x="59" y="56"/>
                        <a:pt x="111" y="27"/>
                        <a:pt x="164" y="2"/>
                      </a:cubicBezTo>
                      <a:cubicBezTo>
                        <a:pt x="166" y="1"/>
                        <a:pt x="161" y="0"/>
                        <a:pt x="160" y="1"/>
                      </a:cubicBezTo>
                      <a:cubicBezTo>
                        <a:pt x="107" y="26"/>
                        <a:pt x="55" y="55"/>
                        <a:pt x="3" y="82"/>
                      </a:cubicBezTo>
                      <a:cubicBezTo>
                        <a:pt x="0" y="83"/>
                        <a:pt x="5" y="84"/>
                        <a:pt x="6" y="8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5" name="Freeform 299"/>
                <p:cNvSpPr>
                  <a:spLocks/>
                </p:cNvSpPr>
                <p:nvPr/>
              </p:nvSpPr>
              <p:spPr bwMode="auto">
                <a:xfrm>
                  <a:off x="2927351" y="1087438"/>
                  <a:ext cx="41275" cy="41275"/>
                </a:xfrm>
                <a:custGeom>
                  <a:avLst/>
                  <a:gdLst>
                    <a:gd name="T0" fmla="*/ 4 w 11"/>
                    <a:gd name="T1" fmla="*/ 1 h 11"/>
                    <a:gd name="T2" fmla="*/ 10 w 11"/>
                    <a:gd name="T3" fmla="*/ 4 h 11"/>
                    <a:gd name="T4" fmla="*/ 8 w 11"/>
                    <a:gd name="T5" fmla="*/ 10 h 11"/>
                    <a:gd name="T6" fmla="*/ 1 w 11"/>
                    <a:gd name="T7" fmla="*/ 8 h 11"/>
                    <a:gd name="T8" fmla="*/ 4 w 11"/>
                    <a:gd name="T9" fmla="*/ 1 h 11"/>
                  </a:gdLst>
                  <a:ahLst/>
                  <a:cxnLst>
                    <a:cxn ang="0">
                      <a:pos x="T0" y="T1"/>
                    </a:cxn>
                    <a:cxn ang="0">
                      <a:pos x="T2" y="T3"/>
                    </a:cxn>
                    <a:cxn ang="0">
                      <a:pos x="T4" y="T5"/>
                    </a:cxn>
                    <a:cxn ang="0">
                      <a:pos x="T6" y="T7"/>
                    </a:cxn>
                    <a:cxn ang="0">
                      <a:pos x="T8" y="T9"/>
                    </a:cxn>
                  </a:cxnLst>
                  <a:rect l="0" t="0" r="r" b="b"/>
                  <a:pathLst>
                    <a:path w="11" h="11">
                      <a:moveTo>
                        <a:pt x="4" y="1"/>
                      </a:moveTo>
                      <a:cubicBezTo>
                        <a:pt x="6" y="0"/>
                        <a:pt x="9" y="1"/>
                        <a:pt x="10" y="4"/>
                      </a:cubicBezTo>
                      <a:cubicBezTo>
                        <a:pt x="11" y="6"/>
                        <a:pt x="10" y="9"/>
                        <a:pt x="8" y="10"/>
                      </a:cubicBezTo>
                      <a:cubicBezTo>
                        <a:pt x="5" y="11"/>
                        <a:pt x="3" y="10"/>
                        <a:pt x="1" y="8"/>
                      </a:cubicBezTo>
                      <a:cubicBezTo>
                        <a:pt x="0" y="5"/>
                        <a:pt x="1" y="2"/>
                        <a:pt x="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6" name="Freeform 300"/>
                <p:cNvSpPr>
                  <a:spLocks/>
                </p:cNvSpPr>
                <p:nvPr/>
              </p:nvSpPr>
              <p:spPr bwMode="auto">
                <a:xfrm>
                  <a:off x="2809876" y="741362"/>
                  <a:ext cx="68263" cy="184150"/>
                </a:xfrm>
                <a:custGeom>
                  <a:avLst/>
                  <a:gdLst>
                    <a:gd name="T0" fmla="*/ 2 w 18"/>
                    <a:gd name="T1" fmla="*/ 1 h 49"/>
                    <a:gd name="T2" fmla="*/ 1 w 18"/>
                    <a:gd name="T3" fmla="*/ 46 h 49"/>
                    <a:gd name="T4" fmla="*/ 6 w 18"/>
                    <a:gd name="T5" fmla="*/ 48 h 49"/>
                    <a:gd name="T6" fmla="*/ 7 w 18"/>
                    <a:gd name="T7" fmla="*/ 1 h 49"/>
                    <a:gd name="T8" fmla="*/ 2 w 18"/>
                    <a:gd name="T9" fmla="*/ 1 h 49"/>
                  </a:gdLst>
                  <a:ahLst/>
                  <a:cxnLst>
                    <a:cxn ang="0">
                      <a:pos x="T0" y="T1"/>
                    </a:cxn>
                    <a:cxn ang="0">
                      <a:pos x="T2" y="T3"/>
                    </a:cxn>
                    <a:cxn ang="0">
                      <a:pos x="T4" y="T5"/>
                    </a:cxn>
                    <a:cxn ang="0">
                      <a:pos x="T6" y="T7"/>
                    </a:cxn>
                    <a:cxn ang="0">
                      <a:pos x="T8" y="T9"/>
                    </a:cxn>
                  </a:cxnLst>
                  <a:rect l="0" t="0" r="r" b="b"/>
                  <a:pathLst>
                    <a:path w="18" h="49">
                      <a:moveTo>
                        <a:pt x="2" y="1"/>
                      </a:moveTo>
                      <a:cubicBezTo>
                        <a:pt x="13" y="16"/>
                        <a:pt x="13" y="32"/>
                        <a:pt x="1" y="46"/>
                      </a:cubicBezTo>
                      <a:cubicBezTo>
                        <a:pt x="0" y="47"/>
                        <a:pt x="5" y="49"/>
                        <a:pt x="6" y="48"/>
                      </a:cubicBezTo>
                      <a:cubicBezTo>
                        <a:pt x="18" y="34"/>
                        <a:pt x="18" y="16"/>
                        <a:pt x="7" y="1"/>
                      </a:cubicBezTo>
                      <a:cubicBezTo>
                        <a:pt x="6"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7" name="Freeform 301"/>
                <p:cNvSpPr>
                  <a:spLocks/>
                </p:cNvSpPr>
                <p:nvPr/>
              </p:nvSpPr>
              <p:spPr bwMode="auto">
                <a:xfrm>
                  <a:off x="2749551" y="804862"/>
                  <a:ext cx="185738" cy="68263"/>
                </a:xfrm>
                <a:custGeom>
                  <a:avLst/>
                  <a:gdLst>
                    <a:gd name="T0" fmla="*/ 47 w 49"/>
                    <a:gd name="T1" fmla="*/ 17 h 18"/>
                    <a:gd name="T2" fmla="*/ 2 w 49"/>
                    <a:gd name="T3" fmla="*/ 9 h 18"/>
                    <a:gd name="T4" fmla="*/ 6 w 49"/>
                    <a:gd name="T5" fmla="*/ 11 h 18"/>
                    <a:gd name="T6" fmla="*/ 43 w 49"/>
                    <a:gd name="T7" fmla="*/ 17 h 18"/>
                    <a:gd name="T8" fmla="*/ 47 w 49"/>
                    <a:gd name="T9" fmla="*/ 17 h 18"/>
                  </a:gdLst>
                  <a:ahLst/>
                  <a:cxnLst>
                    <a:cxn ang="0">
                      <a:pos x="T0" y="T1"/>
                    </a:cxn>
                    <a:cxn ang="0">
                      <a:pos x="T2" y="T3"/>
                    </a:cxn>
                    <a:cxn ang="0">
                      <a:pos x="T4" y="T5"/>
                    </a:cxn>
                    <a:cxn ang="0">
                      <a:pos x="T6" y="T7"/>
                    </a:cxn>
                    <a:cxn ang="0">
                      <a:pos x="T8" y="T9"/>
                    </a:cxn>
                  </a:cxnLst>
                  <a:rect l="0" t="0" r="r" b="b"/>
                  <a:pathLst>
                    <a:path w="49" h="18">
                      <a:moveTo>
                        <a:pt x="47" y="17"/>
                      </a:moveTo>
                      <a:cubicBezTo>
                        <a:pt x="35" y="4"/>
                        <a:pt x="18" y="0"/>
                        <a:pt x="2" y="9"/>
                      </a:cubicBezTo>
                      <a:cubicBezTo>
                        <a:pt x="0" y="10"/>
                        <a:pt x="5" y="11"/>
                        <a:pt x="6" y="11"/>
                      </a:cubicBezTo>
                      <a:cubicBezTo>
                        <a:pt x="19" y="4"/>
                        <a:pt x="32" y="6"/>
                        <a:pt x="43" y="17"/>
                      </a:cubicBezTo>
                      <a:cubicBezTo>
                        <a:pt x="44" y="18"/>
                        <a:pt x="49" y="18"/>
                        <a:pt x="47" y="1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8" name="Freeform 302"/>
                <p:cNvSpPr>
                  <a:spLocks/>
                </p:cNvSpPr>
                <p:nvPr/>
              </p:nvSpPr>
              <p:spPr bwMode="auto">
                <a:xfrm>
                  <a:off x="2776538" y="755650"/>
                  <a:ext cx="128588" cy="136525"/>
                </a:xfrm>
                <a:custGeom>
                  <a:avLst/>
                  <a:gdLst>
                    <a:gd name="T0" fmla="*/ 29 w 34"/>
                    <a:gd name="T1" fmla="*/ 2 h 36"/>
                    <a:gd name="T2" fmla="*/ 2 w 34"/>
                    <a:gd name="T3" fmla="*/ 35 h 36"/>
                    <a:gd name="T4" fmla="*/ 6 w 34"/>
                    <a:gd name="T5" fmla="*/ 36 h 36"/>
                    <a:gd name="T6" fmla="*/ 33 w 34"/>
                    <a:gd name="T7" fmla="*/ 2 h 36"/>
                    <a:gd name="T8" fmla="*/ 29 w 34"/>
                    <a:gd name="T9" fmla="*/ 2 h 36"/>
                  </a:gdLst>
                  <a:ahLst/>
                  <a:cxnLst>
                    <a:cxn ang="0">
                      <a:pos x="T0" y="T1"/>
                    </a:cxn>
                    <a:cxn ang="0">
                      <a:pos x="T2" y="T3"/>
                    </a:cxn>
                    <a:cxn ang="0">
                      <a:pos x="T4" y="T5"/>
                    </a:cxn>
                    <a:cxn ang="0">
                      <a:pos x="T6" y="T7"/>
                    </a:cxn>
                    <a:cxn ang="0">
                      <a:pos x="T8" y="T9"/>
                    </a:cxn>
                  </a:cxnLst>
                  <a:rect l="0" t="0" r="r" b="b"/>
                  <a:pathLst>
                    <a:path w="34" h="36">
                      <a:moveTo>
                        <a:pt x="29" y="2"/>
                      </a:moveTo>
                      <a:cubicBezTo>
                        <a:pt x="25" y="15"/>
                        <a:pt x="13" y="27"/>
                        <a:pt x="2" y="35"/>
                      </a:cubicBezTo>
                      <a:cubicBezTo>
                        <a:pt x="0" y="36"/>
                        <a:pt x="5" y="36"/>
                        <a:pt x="6" y="36"/>
                      </a:cubicBezTo>
                      <a:cubicBezTo>
                        <a:pt x="18" y="28"/>
                        <a:pt x="29" y="15"/>
                        <a:pt x="33" y="2"/>
                      </a:cubicBezTo>
                      <a:cubicBezTo>
                        <a:pt x="34" y="0"/>
                        <a:pt x="29" y="1"/>
                        <a:pt x="29"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9" name="Freeform 303"/>
                <p:cNvSpPr>
                  <a:spLocks/>
                </p:cNvSpPr>
                <p:nvPr/>
              </p:nvSpPr>
              <p:spPr bwMode="auto">
                <a:xfrm>
                  <a:off x="2768601" y="779462"/>
                  <a:ext cx="125413" cy="134938"/>
                </a:xfrm>
                <a:custGeom>
                  <a:avLst/>
                  <a:gdLst>
                    <a:gd name="T0" fmla="*/ 33 w 33"/>
                    <a:gd name="T1" fmla="*/ 34 h 36"/>
                    <a:gd name="T2" fmla="*/ 5 w 33"/>
                    <a:gd name="T3" fmla="*/ 1 h 36"/>
                    <a:gd name="T4" fmla="*/ 3 w 33"/>
                    <a:gd name="T5" fmla="*/ 3 h 36"/>
                    <a:gd name="T6" fmla="*/ 28 w 33"/>
                    <a:gd name="T7" fmla="*/ 34 h 36"/>
                    <a:gd name="T8" fmla="*/ 33 w 33"/>
                    <a:gd name="T9" fmla="*/ 34 h 36"/>
                  </a:gdLst>
                  <a:ahLst/>
                  <a:cxnLst>
                    <a:cxn ang="0">
                      <a:pos x="T0" y="T1"/>
                    </a:cxn>
                    <a:cxn ang="0">
                      <a:pos x="T2" y="T3"/>
                    </a:cxn>
                    <a:cxn ang="0">
                      <a:pos x="T4" y="T5"/>
                    </a:cxn>
                    <a:cxn ang="0">
                      <a:pos x="T6" y="T7"/>
                    </a:cxn>
                    <a:cxn ang="0">
                      <a:pos x="T8" y="T9"/>
                    </a:cxn>
                  </a:cxnLst>
                  <a:rect l="0" t="0" r="r" b="b"/>
                  <a:pathLst>
                    <a:path w="33" h="36">
                      <a:moveTo>
                        <a:pt x="33" y="34"/>
                      </a:moveTo>
                      <a:cubicBezTo>
                        <a:pt x="31" y="18"/>
                        <a:pt x="21" y="5"/>
                        <a:pt x="5" y="1"/>
                      </a:cubicBezTo>
                      <a:cubicBezTo>
                        <a:pt x="4" y="0"/>
                        <a:pt x="0" y="2"/>
                        <a:pt x="3" y="3"/>
                      </a:cubicBezTo>
                      <a:cubicBezTo>
                        <a:pt x="18" y="6"/>
                        <a:pt x="26" y="20"/>
                        <a:pt x="28" y="34"/>
                      </a:cubicBezTo>
                      <a:cubicBezTo>
                        <a:pt x="28" y="36"/>
                        <a:pt x="33" y="35"/>
                        <a:pt x="33"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0" name="Freeform 304"/>
                <p:cNvSpPr>
                  <a:spLocks/>
                </p:cNvSpPr>
                <p:nvPr/>
              </p:nvSpPr>
              <p:spPr bwMode="auto">
                <a:xfrm>
                  <a:off x="2851151" y="779462"/>
                  <a:ext cx="690563" cy="52388"/>
                </a:xfrm>
                <a:custGeom>
                  <a:avLst/>
                  <a:gdLst>
                    <a:gd name="T0" fmla="*/ 3 w 183"/>
                    <a:gd name="T1" fmla="*/ 14 h 14"/>
                    <a:gd name="T2" fmla="*/ 180 w 183"/>
                    <a:gd name="T3" fmla="*/ 2 h 14"/>
                    <a:gd name="T4" fmla="*/ 180 w 183"/>
                    <a:gd name="T5" fmla="*/ 0 h 14"/>
                    <a:gd name="T6" fmla="*/ 3 w 183"/>
                    <a:gd name="T7" fmla="*/ 12 h 14"/>
                    <a:gd name="T8" fmla="*/ 3 w 183"/>
                    <a:gd name="T9" fmla="*/ 14 h 14"/>
                  </a:gdLst>
                  <a:ahLst/>
                  <a:cxnLst>
                    <a:cxn ang="0">
                      <a:pos x="T0" y="T1"/>
                    </a:cxn>
                    <a:cxn ang="0">
                      <a:pos x="T2" y="T3"/>
                    </a:cxn>
                    <a:cxn ang="0">
                      <a:pos x="T4" y="T5"/>
                    </a:cxn>
                    <a:cxn ang="0">
                      <a:pos x="T6" y="T7"/>
                    </a:cxn>
                    <a:cxn ang="0">
                      <a:pos x="T8" y="T9"/>
                    </a:cxn>
                  </a:cxnLst>
                  <a:rect l="0" t="0" r="r" b="b"/>
                  <a:pathLst>
                    <a:path w="183" h="14">
                      <a:moveTo>
                        <a:pt x="3" y="14"/>
                      </a:moveTo>
                      <a:cubicBezTo>
                        <a:pt x="62" y="9"/>
                        <a:pt x="121" y="4"/>
                        <a:pt x="180" y="2"/>
                      </a:cubicBezTo>
                      <a:cubicBezTo>
                        <a:pt x="183" y="2"/>
                        <a:pt x="183" y="0"/>
                        <a:pt x="180" y="0"/>
                      </a:cubicBezTo>
                      <a:cubicBezTo>
                        <a:pt x="121" y="2"/>
                        <a:pt x="62" y="7"/>
                        <a:pt x="3" y="12"/>
                      </a:cubicBezTo>
                      <a:cubicBezTo>
                        <a:pt x="0" y="12"/>
                        <a:pt x="0" y="14"/>
                        <a:pt x="3" y="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1" name="Freeform 305"/>
                <p:cNvSpPr>
                  <a:spLocks/>
                </p:cNvSpPr>
                <p:nvPr/>
              </p:nvSpPr>
              <p:spPr bwMode="auto">
                <a:xfrm>
                  <a:off x="2833688" y="812800"/>
                  <a:ext cx="36513" cy="33338"/>
                </a:xfrm>
                <a:custGeom>
                  <a:avLst/>
                  <a:gdLst>
                    <a:gd name="T0" fmla="*/ 5 w 10"/>
                    <a:gd name="T1" fmla="*/ 0 h 9"/>
                    <a:gd name="T2" fmla="*/ 10 w 10"/>
                    <a:gd name="T3" fmla="*/ 4 h 9"/>
                    <a:gd name="T4" fmla="*/ 5 w 10"/>
                    <a:gd name="T5" fmla="*/ 9 h 9"/>
                    <a:gd name="T6" fmla="*/ 0 w 10"/>
                    <a:gd name="T7" fmla="*/ 5 h 9"/>
                    <a:gd name="T8" fmla="*/ 5 w 10"/>
                    <a:gd name="T9" fmla="*/ 0 h 9"/>
                  </a:gdLst>
                  <a:ahLst/>
                  <a:cxnLst>
                    <a:cxn ang="0">
                      <a:pos x="T0" y="T1"/>
                    </a:cxn>
                    <a:cxn ang="0">
                      <a:pos x="T2" y="T3"/>
                    </a:cxn>
                    <a:cxn ang="0">
                      <a:pos x="T4" y="T5"/>
                    </a:cxn>
                    <a:cxn ang="0">
                      <a:pos x="T6" y="T7"/>
                    </a:cxn>
                    <a:cxn ang="0">
                      <a:pos x="T8" y="T9"/>
                    </a:cxn>
                  </a:cxnLst>
                  <a:rect l="0" t="0" r="r" b="b"/>
                  <a:pathLst>
                    <a:path w="10" h="9">
                      <a:moveTo>
                        <a:pt x="5" y="0"/>
                      </a:moveTo>
                      <a:cubicBezTo>
                        <a:pt x="7" y="0"/>
                        <a:pt x="10" y="2"/>
                        <a:pt x="10" y="4"/>
                      </a:cubicBezTo>
                      <a:cubicBezTo>
                        <a:pt x="10" y="7"/>
                        <a:pt x="8" y="9"/>
                        <a:pt x="5" y="9"/>
                      </a:cubicBezTo>
                      <a:cubicBezTo>
                        <a:pt x="2" y="9"/>
                        <a:pt x="0" y="7"/>
                        <a:pt x="0" y="5"/>
                      </a:cubicBezTo>
                      <a:cubicBezTo>
                        <a:pt x="0" y="2"/>
                        <a:pt x="2" y="0"/>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 name="Freeform 306"/>
                <p:cNvSpPr>
                  <a:spLocks/>
                </p:cNvSpPr>
                <p:nvPr/>
              </p:nvSpPr>
              <p:spPr bwMode="auto">
                <a:xfrm>
                  <a:off x="2809876" y="504825"/>
                  <a:ext cx="106363" cy="173038"/>
                </a:xfrm>
                <a:custGeom>
                  <a:avLst/>
                  <a:gdLst>
                    <a:gd name="T0" fmla="*/ 18 w 28"/>
                    <a:gd name="T1" fmla="*/ 2 h 46"/>
                    <a:gd name="T2" fmla="*/ 1 w 28"/>
                    <a:gd name="T3" fmla="*/ 44 h 46"/>
                    <a:gd name="T4" fmla="*/ 5 w 28"/>
                    <a:gd name="T5" fmla="*/ 46 h 46"/>
                    <a:gd name="T6" fmla="*/ 23 w 28"/>
                    <a:gd name="T7" fmla="*/ 2 h 46"/>
                    <a:gd name="T8" fmla="*/ 18 w 28"/>
                    <a:gd name="T9" fmla="*/ 2 h 46"/>
                  </a:gdLst>
                  <a:ahLst/>
                  <a:cxnLst>
                    <a:cxn ang="0">
                      <a:pos x="T0" y="T1"/>
                    </a:cxn>
                    <a:cxn ang="0">
                      <a:pos x="T2" y="T3"/>
                    </a:cxn>
                    <a:cxn ang="0">
                      <a:pos x="T4" y="T5"/>
                    </a:cxn>
                    <a:cxn ang="0">
                      <a:pos x="T6" y="T7"/>
                    </a:cxn>
                    <a:cxn ang="0">
                      <a:pos x="T8" y="T9"/>
                    </a:cxn>
                  </a:cxnLst>
                  <a:rect l="0" t="0" r="r" b="b"/>
                  <a:pathLst>
                    <a:path w="28" h="46">
                      <a:moveTo>
                        <a:pt x="18" y="2"/>
                      </a:moveTo>
                      <a:cubicBezTo>
                        <a:pt x="23" y="19"/>
                        <a:pt x="17" y="35"/>
                        <a:pt x="1" y="44"/>
                      </a:cubicBezTo>
                      <a:cubicBezTo>
                        <a:pt x="0" y="45"/>
                        <a:pt x="4" y="46"/>
                        <a:pt x="5" y="46"/>
                      </a:cubicBezTo>
                      <a:cubicBezTo>
                        <a:pt x="22" y="37"/>
                        <a:pt x="28" y="20"/>
                        <a:pt x="23" y="2"/>
                      </a:cubicBezTo>
                      <a:cubicBezTo>
                        <a:pt x="22" y="1"/>
                        <a:pt x="17" y="0"/>
                        <a:pt x="1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3" name="Freeform 307"/>
                <p:cNvSpPr>
                  <a:spLocks/>
                </p:cNvSpPr>
                <p:nvPr/>
              </p:nvSpPr>
              <p:spPr bwMode="auto">
                <a:xfrm>
                  <a:off x="2776538" y="568325"/>
                  <a:ext cx="165100" cy="98425"/>
                </a:xfrm>
                <a:custGeom>
                  <a:avLst/>
                  <a:gdLst>
                    <a:gd name="T0" fmla="*/ 43 w 44"/>
                    <a:gd name="T1" fmla="*/ 25 h 26"/>
                    <a:gd name="T2" fmla="*/ 3 w 44"/>
                    <a:gd name="T3" fmla="*/ 2 h 26"/>
                    <a:gd name="T4" fmla="*/ 6 w 44"/>
                    <a:gd name="T5" fmla="*/ 4 h 26"/>
                    <a:gd name="T6" fmla="*/ 38 w 44"/>
                    <a:gd name="T7" fmla="*/ 24 h 26"/>
                    <a:gd name="T8" fmla="*/ 43 w 44"/>
                    <a:gd name="T9" fmla="*/ 25 h 26"/>
                  </a:gdLst>
                  <a:ahLst/>
                  <a:cxnLst>
                    <a:cxn ang="0">
                      <a:pos x="T0" y="T1"/>
                    </a:cxn>
                    <a:cxn ang="0">
                      <a:pos x="T2" y="T3"/>
                    </a:cxn>
                    <a:cxn ang="0">
                      <a:pos x="T4" y="T5"/>
                    </a:cxn>
                    <a:cxn ang="0">
                      <a:pos x="T6" y="T7"/>
                    </a:cxn>
                    <a:cxn ang="0">
                      <a:pos x="T8" y="T9"/>
                    </a:cxn>
                  </a:cxnLst>
                  <a:rect l="0" t="0" r="r" b="b"/>
                  <a:pathLst>
                    <a:path w="44" h="26">
                      <a:moveTo>
                        <a:pt x="43" y="25"/>
                      </a:moveTo>
                      <a:cubicBezTo>
                        <a:pt x="36" y="8"/>
                        <a:pt x="21" y="0"/>
                        <a:pt x="3" y="2"/>
                      </a:cubicBezTo>
                      <a:cubicBezTo>
                        <a:pt x="0" y="2"/>
                        <a:pt x="5" y="4"/>
                        <a:pt x="6" y="4"/>
                      </a:cubicBezTo>
                      <a:cubicBezTo>
                        <a:pt x="21" y="2"/>
                        <a:pt x="32" y="11"/>
                        <a:pt x="38" y="24"/>
                      </a:cubicBezTo>
                      <a:cubicBezTo>
                        <a:pt x="39" y="25"/>
                        <a:pt x="44" y="26"/>
                        <a:pt x="43" y="2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4" name="Freeform 308"/>
                <p:cNvSpPr>
                  <a:spLocks/>
                </p:cNvSpPr>
                <p:nvPr/>
              </p:nvSpPr>
              <p:spPr bwMode="auto">
                <a:xfrm>
                  <a:off x="2787651" y="546100"/>
                  <a:ext cx="165100" cy="93663"/>
                </a:xfrm>
                <a:custGeom>
                  <a:avLst/>
                  <a:gdLst>
                    <a:gd name="T0" fmla="*/ 38 w 44"/>
                    <a:gd name="T1" fmla="*/ 2 h 25"/>
                    <a:gd name="T2" fmla="*/ 3 w 44"/>
                    <a:gd name="T3" fmla="*/ 23 h 25"/>
                    <a:gd name="T4" fmla="*/ 5 w 44"/>
                    <a:gd name="T5" fmla="*/ 24 h 25"/>
                    <a:gd name="T6" fmla="*/ 43 w 44"/>
                    <a:gd name="T7" fmla="*/ 2 h 25"/>
                    <a:gd name="T8" fmla="*/ 38 w 44"/>
                    <a:gd name="T9" fmla="*/ 2 h 25"/>
                  </a:gdLst>
                  <a:ahLst/>
                  <a:cxnLst>
                    <a:cxn ang="0">
                      <a:pos x="T0" y="T1"/>
                    </a:cxn>
                    <a:cxn ang="0">
                      <a:pos x="T2" y="T3"/>
                    </a:cxn>
                    <a:cxn ang="0">
                      <a:pos x="T4" y="T5"/>
                    </a:cxn>
                    <a:cxn ang="0">
                      <a:pos x="T6" y="T7"/>
                    </a:cxn>
                    <a:cxn ang="0">
                      <a:pos x="T8" y="T9"/>
                    </a:cxn>
                  </a:cxnLst>
                  <a:rect l="0" t="0" r="r" b="b"/>
                  <a:pathLst>
                    <a:path w="44" h="25">
                      <a:moveTo>
                        <a:pt x="38" y="2"/>
                      </a:moveTo>
                      <a:cubicBezTo>
                        <a:pt x="30" y="12"/>
                        <a:pt x="16" y="20"/>
                        <a:pt x="3" y="23"/>
                      </a:cubicBezTo>
                      <a:cubicBezTo>
                        <a:pt x="0" y="23"/>
                        <a:pt x="3" y="25"/>
                        <a:pt x="5" y="24"/>
                      </a:cubicBezTo>
                      <a:cubicBezTo>
                        <a:pt x="19" y="21"/>
                        <a:pt x="34" y="13"/>
                        <a:pt x="43" y="2"/>
                      </a:cubicBezTo>
                      <a:cubicBezTo>
                        <a:pt x="44" y="1"/>
                        <a:pt x="39" y="0"/>
                        <a:pt x="3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5" name="Freeform 309"/>
                <p:cNvSpPr>
                  <a:spLocks/>
                </p:cNvSpPr>
                <p:nvPr/>
              </p:nvSpPr>
              <p:spPr bwMode="auto">
                <a:xfrm>
                  <a:off x="2817813" y="530225"/>
                  <a:ext cx="87313" cy="158750"/>
                </a:xfrm>
                <a:custGeom>
                  <a:avLst/>
                  <a:gdLst>
                    <a:gd name="T0" fmla="*/ 19 w 23"/>
                    <a:gd name="T1" fmla="*/ 40 h 42"/>
                    <a:gd name="T2" fmla="*/ 6 w 23"/>
                    <a:gd name="T3" fmla="*/ 0 h 42"/>
                    <a:gd name="T4" fmla="*/ 2 w 23"/>
                    <a:gd name="T5" fmla="*/ 2 h 42"/>
                    <a:gd name="T6" fmla="*/ 14 w 23"/>
                    <a:gd name="T7" fmla="*/ 41 h 42"/>
                    <a:gd name="T8" fmla="*/ 19 w 23"/>
                    <a:gd name="T9" fmla="*/ 40 h 42"/>
                  </a:gdLst>
                  <a:ahLst/>
                  <a:cxnLst>
                    <a:cxn ang="0">
                      <a:pos x="T0" y="T1"/>
                    </a:cxn>
                    <a:cxn ang="0">
                      <a:pos x="T2" y="T3"/>
                    </a:cxn>
                    <a:cxn ang="0">
                      <a:pos x="T4" y="T5"/>
                    </a:cxn>
                    <a:cxn ang="0">
                      <a:pos x="T6" y="T7"/>
                    </a:cxn>
                    <a:cxn ang="0">
                      <a:pos x="T8" y="T9"/>
                    </a:cxn>
                  </a:cxnLst>
                  <a:rect l="0" t="0" r="r" b="b"/>
                  <a:pathLst>
                    <a:path w="23" h="42">
                      <a:moveTo>
                        <a:pt x="19" y="40"/>
                      </a:moveTo>
                      <a:cubicBezTo>
                        <a:pt x="23" y="25"/>
                        <a:pt x="19" y="10"/>
                        <a:pt x="6" y="0"/>
                      </a:cubicBezTo>
                      <a:cubicBezTo>
                        <a:pt x="5" y="0"/>
                        <a:pt x="0" y="0"/>
                        <a:pt x="2" y="2"/>
                      </a:cubicBezTo>
                      <a:cubicBezTo>
                        <a:pt x="14" y="11"/>
                        <a:pt x="18" y="26"/>
                        <a:pt x="14" y="41"/>
                      </a:cubicBezTo>
                      <a:cubicBezTo>
                        <a:pt x="14" y="42"/>
                        <a:pt x="19" y="42"/>
                        <a:pt x="19"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6" name="Freeform 310"/>
                <p:cNvSpPr>
                  <a:spLocks/>
                </p:cNvSpPr>
                <p:nvPr/>
              </p:nvSpPr>
              <p:spPr bwMode="auto">
                <a:xfrm>
                  <a:off x="2874963" y="598487"/>
                  <a:ext cx="674688" cy="195263"/>
                </a:xfrm>
                <a:custGeom>
                  <a:avLst/>
                  <a:gdLst>
                    <a:gd name="T0" fmla="*/ 3 w 179"/>
                    <a:gd name="T1" fmla="*/ 2 h 52"/>
                    <a:gd name="T2" fmla="*/ 173 w 179"/>
                    <a:gd name="T3" fmla="*/ 52 h 52"/>
                    <a:gd name="T4" fmla="*/ 176 w 179"/>
                    <a:gd name="T5" fmla="*/ 50 h 52"/>
                    <a:gd name="T6" fmla="*/ 6 w 179"/>
                    <a:gd name="T7" fmla="*/ 0 h 52"/>
                    <a:gd name="T8" fmla="*/ 3 w 179"/>
                    <a:gd name="T9" fmla="*/ 2 h 52"/>
                  </a:gdLst>
                  <a:ahLst/>
                  <a:cxnLst>
                    <a:cxn ang="0">
                      <a:pos x="T0" y="T1"/>
                    </a:cxn>
                    <a:cxn ang="0">
                      <a:pos x="T2" y="T3"/>
                    </a:cxn>
                    <a:cxn ang="0">
                      <a:pos x="T4" y="T5"/>
                    </a:cxn>
                    <a:cxn ang="0">
                      <a:pos x="T6" y="T7"/>
                    </a:cxn>
                    <a:cxn ang="0">
                      <a:pos x="T8" y="T9"/>
                    </a:cxn>
                  </a:cxnLst>
                  <a:rect l="0" t="0" r="r" b="b"/>
                  <a:pathLst>
                    <a:path w="179" h="52">
                      <a:moveTo>
                        <a:pt x="3" y="2"/>
                      </a:moveTo>
                      <a:cubicBezTo>
                        <a:pt x="60" y="18"/>
                        <a:pt x="117" y="33"/>
                        <a:pt x="173" y="52"/>
                      </a:cubicBezTo>
                      <a:cubicBezTo>
                        <a:pt x="174" y="52"/>
                        <a:pt x="179" y="51"/>
                        <a:pt x="176" y="50"/>
                      </a:cubicBezTo>
                      <a:cubicBezTo>
                        <a:pt x="120" y="32"/>
                        <a:pt x="63" y="16"/>
                        <a:pt x="6" y="0"/>
                      </a:cubicBezTo>
                      <a:cubicBezTo>
                        <a:pt x="5" y="0"/>
                        <a:pt x="0" y="1"/>
                        <a:pt x="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7" name="Freeform 311"/>
                <p:cNvSpPr>
                  <a:spLocks/>
                </p:cNvSpPr>
                <p:nvPr/>
              </p:nvSpPr>
              <p:spPr bwMode="auto">
                <a:xfrm>
                  <a:off x="2859088" y="579437"/>
                  <a:ext cx="41275" cy="41275"/>
                </a:xfrm>
                <a:custGeom>
                  <a:avLst/>
                  <a:gdLst>
                    <a:gd name="T0" fmla="*/ 7 w 11"/>
                    <a:gd name="T1" fmla="*/ 1 h 11"/>
                    <a:gd name="T2" fmla="*/ 10 w 11"/>
                    <a:gd name="T3" fmla="*/ 7 h 11"/>
                    <a:gd name="T4" fmla="*/ 4 w 11"/>
                    <a:gd name="T5" fmla="*/ 10 h 11"/>
                    <a:gd name="T6" fmla="*/ 1 w 11"/>
                    <a:gd name="T7" fmla="*/ 4 h 11"/>
                    <a:gd name="T8" fmla="*/ 7 w 11"/>
                    <a:gd name="T9" fmla="*/ 1 h 11"/>
                  </a:gdLst>
                  <a:ahLst/>
                  <a:cxnLst>
                    <a:cxn ang="0">
                      <a:pos x="T0" y="T1"/>
                    </a:cxn>
                    <a:cxn ang="0">
                      <a:pos x="T2" y="T3"/>
                    </a:cxn>
                    <a:cxn ang="0">
                      <a:pos x="T4" y="T5"/>
                    </a:cxn>
                    <a:cxn ang="0">
                      <a:pos x="T6" y="T7"/>
                    </a:cxn>
                    <a:cxn ang="0">
                      <a:pos x="T8" y="T9"/>
                    </a:cxn>
                  </a:cxnLst>
                  <a:rect l="0" t="0" r="r" b="b"/>
                  <a:pathLst>
                    <a:path w="11" h="11">
                      <a:moveTo>
                        <a:pt x="7" y="1"/>
                      </a:moveTo>
                      <a:cubicBezTo>
                        <a:pt x="9" y="2"/>
                        <a:pt x="11" y="4"/>
                        <a:pt x="10" y="7"/>
                      </a:cubicBezTo>
                      <a:cubicBezTo>
                        <a:pt x="9" y="9"/>
                        <a:pt x="6" y="11"/>
                        <a:pt x="4" y="10"/>
                      </a:cubicBezTo>
                      <a:cubicBezTo>
                        <a:pt x="1" y="9"/>
                        <a:pt x="0" y="6"/>
                        <a:pt x="1" y="4"/>
                      </a:cubicBezTo>
                      <a:cubicBezTo>
                        <a:pt x="2" y="1"/>
                        <a:pt x="4" y="0"/>
                        <a:pt x="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8" name="Freeform 312"/>
                <p:cNvSpPr>
                  <a:spLocks/>
                </p:cNvSpPr>
                <p:nvPr/>
              </p:nvSpPr>
              <p:spPr bwMode="auto">
                <a:xfrm>
                  <a:off x="2894013" y="288925"/>
                  <a:ext cx="142875" cy="139700"/>
                </a:xfrm>
                <a:custGeom>
                  <a:avLst/>
                  <a:gdLst>
                    <a:gd name="T0" fmla="*/ 33 w 38"/>
                    <a:gd name="T1" fmla="*/ 2 h 37"/>
                    <a:gd name="T2" fmla="*/ 3 w 38"/>
                    <a:gd name="T3" fmla="*/ 35 h 37"/>
                    <a:gd name="T4" fmla="*/ 6 w 38"/>
                    <a:gd name="T5" fmla="*/ 37 h 37"/>
                    <a:gd name="T6" fmla="*/ 38 w 38"/>
                    <a:gd name="T7" fmla="*/ 2 h 37"/>
                    <a:gd name="T8" fmla="*/ 33 w 38"/>
                    <a:gd name="T9" fmla="*/ 2 h 37"/>
                  </a:gdLst>
                  <a:ahLst/>
                  <a:cxnLst>
                    <a:cxn ang="0">
                      <a:pos x="T0" y="T1"/>
                    </a:cxn>
                    <a:cxn ang="0">
                      <a:pos x="T2" y="T3"/>
                    </a:cxn>
                    <a:cxn ang="0">
                      <a:pos x="T4" y="T5"/>
                    </a:cxn>
                    <a:cxn ang="0">
                      <a:pos x="T6" y="T7"/>
                    </a:cxn>
                    <a:cxn ang="0">
                      <a:pos x="T8" y="T9"/>
                    </a:cxn>
                  </a:cxnLst>
                  <a:rect l="0" t="0" r="r" b="b"/>
                  <a:pathLst>
                    <a:path w="38" h="37">
                      <a:moveTo>
                        <a:pt x="33" y="2"/>
                      </a:moveTo>
                      <a:cubicBezTo>
                        <a:pt x="32" y="19"/>
                        <a:pt x="21" y="33"/>
                        <a:pt x="3" y="35"/>
                      </a:cubicBezTo>
                      <a:cubicBezTo>
                        <a:pt x="0" y="35"/>
                        <a:pt x="4" y="37"/>
                        <a:pt x="6" y="37"/>
                      </a:cubicBezTo>
                      <a:cubicBezTo>
                        <a:pt x="24" y="35"/>
                        <a:pt x="37" y="21"/>
                        <a:pt x="38" y="2"/>
                      </a:cubicBezTo>
                      <a:cubicBezTo>
                        <a:pt x="38" y="1"/>
                        <a:pt x="33" y="0"/>
                        <a:pt x="3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9" name="Freeform 313"/>
                <p:cNvSpPr>
                  <a:spLocks/>
                </p:cNvSpPr>
                <p:nvPr/>
              </p:nvSpPr>
              <p:spPr bwMode="auto">
                <a:xfrm>
                  <a:off x="2905126" y="319087"/>
                  <a:ext cx="120650" cy="139700"/>
                </a:xfrm>
                <a:custGeom>
                  <a:avLst/>
                  <a:gdLst>
                    <a:gd name="T0" fmla="*/ 32 w 32"/>
                    <a:gd name="T1" fmla="*/ 35 h 37"/>
                    <a:gd name="T2" fmla="*/ 3 w 32"/>
                    <a:gd name="T3" fmla="*/ 1 h 37"/>
                    <a:gd name="T4" fmla="*/ 3 w 32"/>
                    <a:gd name="T5" fmla="*/ 3 h 37"/>
                    <a:gd name="T6" fmla="*/ 27 w 32"/>
                    <a:gd name="T7" fmla="*/ 34 h 37"/>
                    <a:gd name="T8" fmla="*/ 32 w 32"/>
                    <a:gd name="T9" fmla="*/ 35 h 37"/>
                  </a:gdLst>
                  <a:ahLst/>
                  <a:cxnLst>
                    <a:cxn ang="0">
                      <a:pos x="T0" y="T1"/>
                    </a:cxn>
                    <a:cxn ang="0">
                      <a:pos x="T2" y="T3"/>
                    </a:cxn>
                    <a:cxn ang="0">
                      <a:pos x="T4" y="T5"/>
                    </a:cxn>
                    <a:cxn ang="0">
                      <a:pos x="T6" y="T7"/>
                    </a:cxn>
                    <a:cxn ang="0">
                      <a:pos x="T8" y="T9"/>
                    </a:cxn>
                  </a:cxnLst>
                  <a:rect l="0" t="0" r="r" b="b"/>
                  <a:pathLst>
                    <a:path w="32" h="37">
                      <a:moveTo>
                        <a:pt x="32" y="35"/>
                      </a:moveTo>
                      <a:cubicBezTo>
                        <a:pt x="31" y="18"/>
                        <a:pt x="20" y="5"/>
                        <a:pt x="3" y="1"/>
                      </a:cubicBezTo>
                      <a:cubicBezTo>
                        <a:pt x="0" y="0"/>
                        <a:pt x="0" y="2"/>
                        <a:pt x="3" y="3"/>
                      </a:cubicBezTo>
                      <a:cubicBezTo>
                        <a:pt x="18" y="7"/>
                        <a:pt x="26" y="19"/>
                        <a:pt x="27" y="34"/>
                      </a:cubicBezTo>
                      <a:cubicBezTo>
                        <a:pt x="27" y="36"/>
                        <a:pt x="32" y="37"/>
                        <a:pt x="32" y="3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0" name="Freeform 314"/>
                <p:cNvSpPr>
                  <a:spLocks/>
                </p:cNvSpPr>
                <p:nvPr/>
              </p:nvSpPr>
              <p:spPr bwMode="auto">
                <a:xfrm>
                  <a:off x="2889251" y="349250"/>
                  <a:ext cx="192088" cy="41275"/>
                </a:xfrm>
                <a:custGeom>
                  <a:avLst/>
                  <a:gdLst>
                    <a:gd name="T0" fmla="*/ 45 w 51"/>
                    <a:gd name="T1" fmla="*/ 1 h 11"/>
                    <a:gd name="T2" fmla="*/ 5 w 51"/>
                    <a:gd name="T3" fmla="*/ 7 h 11"/>
                    <a:gd name="T4" fmla="*/ 3 w 51"/>
                    <a:gd name="T5" fmla="*/ 9 h 11"/>
                    <a:gd name="T6" fmla="*/ 48 w 51"/>
                    <a:gd name="T7" fmla="*/ 2 h 11"/>
                    <a:gd name="T8" fmla="*/ 45 w 51"/>
                    <a:gd name="T9" fmla="*/ 1 h 11"/>
                  </a:gdLst>
                  <a:ahLst/>
                  <a:cxnLst>
                    <a:cxn ang="0">
                      <a:pos x="T0" y="T1"/>
                    </a:cxn>
                    <a:cxn ang="0">
                      <a:pos x="T2" y="T3"/>
                    </a:cxn>
                    <a:cxn ang="0">
                      <a:pos x="T4" y="T5"/>
                    </a:cxn>
                    <a:cxn ang="0">
                      <a:pos x="T6" y="T7"/>
                    </a:cxn>
                    <a:cxn ang="0">
                      <a:pos x="T8" y="T9"/>
                    </a:cxn>
                  </a:cxnLst>
                  <a:rect l="0" t="0" r="r" b="b"/>
                  <a:pathLst>
                    <a:path w="51" h="11">
                      <a:moveTo>
                        <a:pt x="45" y="1"/>
                      </a:moveTo>
                      <a:cubicBezTo>
                        <a:pt x="33" y="7"/>
                        <a:pt x="18" y="9"/>
                        <a:pt x="5" y="7"/>
                      </a:cubicBezTo>
                      <a:cubicBezTo>
                        <a:pt x="4" y="7"/>
                        <a:pt x="0" y="9"/>
                        <a:pt x="3" y="9"/>
                      </a:cubicBezTo>
                      <a:cubicBezTo>
                        <a:pt x="18" y="11"/>
                        <a:pt x="36" y="9"/>
                        <a:pt x="48" y="2"/>
                      </a:cubicBezTo>
                      <a:cubicBezTo>
                        <a:pt x="51" y="0"/>
                        <a:pt x="46" y="0"/>
                        <a:pt x="4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1" name="Freeform 315"/>
                <p:cNvSpPr>
                  <a:spLocks/>
                </p:cNvSpPr>
                <p:nvPr/>
              </p:nvSpPr>
              <p:spPr bwMode="auto">
                <a:xfrm>
                  <a:off x="2949576" y="293687"/>
                  <a:ext cx="60325" cy="165100"/>
                </a:xfrm>
                <a:custGeom>
                  <a:avLst/>
                  <a:gdLst>
                    <a:gd name="T0" fmla="*/ 5 w 16"/>
                    <a:gd name="T1" fmla="*/ 43 h 44"/>
                    <a:gd name="T2" fmla="*/ 8 w 16"/>
                    <a:gd name="T3" fmla="*/ 1 h 44"/>
                    <a:gd name="T4" fmla="*/ 3 w 16"/>
                    <a:gd name="T5" fmla="*/ 2 h 44"/>
                    <a:gd name="T6" fmla="*/ 1 w 16"/>
                    <a:gd name="T7" fmla="*/ 43 h 44"/>
                    <a:gd name="T8" fmla="*/ 5 w 16"/>
                    <a:gd name="T9" fmla="*/ 43 h 44"/>
                  </a:gdLst>
                  <a:ahLst/>
                  <a:cxnLst>
                    <a:cxn ang="0">
                      <a:pos x="T0" y="T1"/>
                    </a:cxn>
                    <a:cxn ang="0">
                      <a:pos x="T2" y="T3"/>
                    </a:cxn>
                    <a:cxn ang="0">
                      <a:pos x="T4" y="T5"/>
                    </a:cxn>
                    <a:cxn ang="0">
                      <a:pos x="T6" y="T7"/>
                    </a:cxn>
                    <a:cxn ang="0">
                      <a:pos x="T8" y="T9"/>
                    </a:cxn>
                  </a:cxnLst>
                  <a:rect l="0" t="0" r="r" b="b"/>
                  <a:pathLst>
                    <a:path w="16" h="44">
                      <a:moveTo>
                        <a:pt x="5" y="43"/>
                      </a:moveTo>
                      <a:cubicBezTo>
                        <a:pt x="14" y="30"/>
                        <a:pt x="16" y="14"/>
                        <a:pt x="8" y="1"/>
                      </a:cubicBezTo>
                      <a:cubicBezTo>
                        <a:pt x="7" y="0"/>
                        <a:pt x="2" y="1"/>
                        <a:pt x="3" y="2"/>
                      </a:cubicBezTo>
                      <a:cubicBezTo>
                        <a:pt x="11" y="15"/>
                        <a:pt x="9" y="30"/>
                        <a:pt x="1" y="43"/>
                      </a:cubicBezTo>
                      <a:cubicBezTo>
                        <a:pt x="0" y="44"/>
                        <a:pt x="5" y="44"/>
                        <a:pt x="5" y="4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2" name="Freeform 316"/>
                <p:cNvSpPr>
                  <a:spLocks/>
                </p:cNvSpPr>
                <p:nvPr/>
              </p:nvSpPr>
              <p:spPr bwMode="auto">
                <a:xfrm>
                  <a:off x="2987676" y="376237"/>
                  <a:ext cx="554038" cy="422275"/>
                </a:xfrm>
                <a:custGeom>
                  <a:avLst/>
                  <a:gdLst>
                    <a:gd name="T0" fmla="*/ 1 w 147"/>
                    <a:gd name="T1" fmla="*/ 3 h 112"/>
                    <a:gd name="T2" fmla="*/ 141 w 147"/>
                    <a:gd name="T3" fmla="*/ 111 h 112"/>
                    <a:gd name="T4" fmla="*/ 146 w 147"/>
                    <a:gd name="T5" fmla="*/ 110 h 112"/>
                    <a:gd name="T6" fmla="*/ 5 w 147"/>
                    <a:gd name="T7" fmla="*/ 1 h 112"/>
                    <a:gd name="T8" fmla="*/ 1 w 147"/>
                    <a:gd name="T9" fmla="*/ 3 h 112"/>
                  </a:gdLst>
                  <a:ahLst/>
                  <a:cxnLst>
                    <a:cxn ang="0">
                      <a:pos x="T0" y="T1"/>
                    </a:cxn>
                    <a:cxn ang="0">
                      <a:pos x="T2" y="T3"/>
                    </a:cxn>
                    <a:cxn ang="0">
                      <a:pos x="T4" y="T5"/>
                    </a:cxn>
                    <a:cxn ang="0">
                      <a:pos x="T6" y="T7"/>
                    </a:cxn>
                    <a:cxn ang="0">
                      <a:pos x="T8" y="T9"/>
                    </a:cxn>
                  </a:cxnLst>
                  <a:rect l="0" t="0" r="r" b="b"/>
                  <a:pathLst>
                    <a:path w="147" h="112">
                      <a:moveTo>
                        <a:pt x="1" y="3"/>
                      </a:moveTo>
                      <a:cubicBezTo>
                        <a:pt x="48" y="38"/>
                        <a:pt x="96" y="73"/>
                        <a:pt x="141" y="111"/>
                      </a:cubicBezTo>
                      <a:cubicBezTo>
                        <a:pt x="142" y="112"/>
                        <a:pt x="147" y="110"/>
                        <a:pt x="146" y="110"/>
                      </a:cubicBezTo>
                      <a:cubicBezTo>
                        <a:pt x="100" y="72"/>
                        <a:pt x="53" y="37"/>
                        <a:pt x="5" y="1"/>
                      </a:cubicBezTo>
                      <a:cubicBezTo>
                        <a:pt x="4" y="0"/>
                        <a:pt x="0" y="1"/>
                        <a:pt x="1"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3" name="Freeform 317"/>
                <p:cNvSpPr>
                  <a:spLocks/>
                </p:cNvSpPr>
                <p:nvPr/>
              </p:nvSpPr>
              <p:spPr bwMode="auto">
                <a:xfrm>
                  <a:off x="2968626" y="357187"/>
                  <a:ext cx="41275" cy="38100"/>
                </a:xfrm>
                <a:custGeom>
                  <a:avLst/>
                  <a:gdLst>
                    <a:gd name="T0" fmla="*/ 9 w 11"/>
                    <a:gd name="T1" fmla="*/ 1 h 10"/>
                    <a:gd name="T2" fmla="*/ 9 w 11"/>
                    <a:gd name="T3" fmla="*/ 8 h 10"/>
                    <a:gd name="T4" fmla="*/ 2 w 11"/>
                    <a:gd name="T5" fmla="*/ 9 h 10"/>
                    <a:gd name="T6" fmla="*/ 2 w 11"/>
                    <a:gd name="T7" fmla="*/ 2 h 10"/>
                    <a:gd name="T8" fmla="*/ 9 w 11"/>
                    <a:gd name="T9" fmla="*/ 1 h 10"/>
                  </a:gdLst>
                  <a:ahLst/>
                  <a:cxnLst>
                    <a:cxn ang="0">
                      <a:pos x="T0" y="T1"/>
                    </a:cxn>
                    <a:cxn ang="0">
                      <a:pos x="T2" y="T3"/>
                    </a:cxn>
                    <a:cxn ang="0">
                      <a:pos x="T4" y="T5"/>
                    </a:cxn>
                    <a:cxn ang="0">
                      <a:pos x="T6" y="T7"/>
                    </a:cxn>
                    <a:cxn ang="0">
                      <a:pos x="T8" y="T9"/>
                    </a:cxn>
                  </a:cxnLst>
                  <a:rect l="0" t="0" r="r" b="b"/>
                  <a:pathLst>
                    <a:path w="11" h="10">
                      <a:moveTo>
                        <a:pt x="9" y="1"/>
                      </a:moveTo>
                      <a:cubicBezTo>
                        <a:pt x="11" y="3"/>
                        <a:pt x="11" y="6"/>
                        <a:pt x="9" y="8"/>
                      </a:cubicBezTo>
                      <a:cubicBezTo>
                        <a:pt x="7" y="10"/>
                        <a:pt x="4" y="10"/>
                        <a:pt x="2" y="9"/>
                      </a:cubicBezTo>
                      <a:cubicBezTo>
                        <a:pt x="0" y="7"/>
                        <a:pt x="0" y="4"/>
                        <a:pt x="2" y="2"/>
                      </a:cubicBezTo>
                      <a:cubicBezTo>
                        <a:pt x="3" y="0"/>
                        <a:pt x="6" y="0"/>
                        <a:pt x="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4" name="Freeform 318"/>
                <p:cNvSpPr>
                  <a:spLocks/>
                </p:cNvSpPr>
                <p:nvPr/>
              </p:nvSpPr>
              <p:spPr bwMode="auto">
                <a:xfrm>
                  <a:off x="3081338" y="138112"/>
                  <a:ext cx="185738" cy="103188"/>
                </a:xfrm>
                <a:custGeom>
                  <a:avLst/>
                  <a:gdLst>
                    <a:gd name="T0" fmla="*/ 43 w 49"/>
                    <a:gd name="T1" fmla="*/ 1 h 27"/>
                    <a:gd name="T2" fmla="*/ 5 w 49"/>
                    <a:gd name="T3" fmla="*/ 20 h 27"/>
                    <a:gd name="T4" fmla="*/ 3 w 49"/>
                    <a:gd name="T5" fmla="*/ 21 h 27"/>
                    <a:gd name="T6" fmla="*/ 48 w 49"/>
                    <a:gd name="T7" fmla="*/ 2 h 27"/>
                    <a:gd name="T8" fmla="*/ 43 w 49"/>
                    <a:gd name="T9" fmla="*/ 1 h 27"/>
                  </a:gdLst>
                  <a:ahLst/>
                  <a:cxnLst>
                    <a:cxn ang="0">
                      <a:pos x="T0" y="T1"/>
                    </a:cxn>
                    <a:cxn ang="0">
                      <a:pos x="T2" y="T3"/>
                    </a:cxn>
                    <a:cxn ang="0">
                      <a:pos x="T4" y="T5"/>
                    </a:cxn>
                    <a:cxn ang="0">
                      <a:pos x="T6" y="T7"/>
                    </a:cxn>
                    <a:cxn ang="0">
                      <a:pos x="T8" y="T9"/>
                    </a:cxn>
                  </a:cxnLst>
                  <a:rect l="0" t="0" r="r" b="b"/>
                  <a:pathLst>
                    <a:path w="49" h="27">
                      <a:moveTo>
                        <a:pt x="43" y="1"/>
                      </a:moveTo>
                      <a:cubicBezTo>
                        <a:pt x="36" y="15"/>
                        <a:pt x="22" y="24"/>
                        <a:pt x="5" y="20"/>
                      </a:cubicBezTo>
                      <a:cubicBezTo>
                        <a:pt x="3" y="19"/>
                        <a:pt x="0" y="20"/>
                        <a:pt x="3" y="21"/>
                      </a:cubicBezTo>
                      <a:cubicBezTo>
                        <a:pt x="22" y="27"/>
                        <a:pt x="39" y="19"/>
                        <a:pt x="48" y="2"/>
                      </a:cubicBezTo>
                      <a:cubicBezTo>
                        <a:pt x="49" y="1"/>
                        <a:pt x="44" y="0"/>
                        <a:pt x="4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5" name="Freeform 319"/>
                <p:cNvSpPr>
                  <a:spLocks/>
                </p:cNvSpPr>
                <p:nvPr/>
              </p:nvSpPr>
              <p:spPr bwMode="auto">
                <a:xfrm>
                  <a:off x="3122613" y="123825"/>
                  <a:ext cx="90488" cy="165100"/>
                </a:xfrm>
                <a:custGeom>
                  <a:avLst/>
                  <a:gdLst>
                    <a:gd name="T0" fmla="*/ 18 w 24"/>
                    <a:gd name="T1" fmla="*/ 42 h 44"/>
                    <a:gd name="T2" fmla="*/ 6 w 24"/>
                    <a:gd name="T3" fmla="*/ 1 h 44"/>
                    <a:gd name="T4" fmla="*/ 2 w 24"/>
                    <a:gd name="T5" fmla="*/ 2 h 44"/>
                    <a:gd name="T6" fmla="*/ 13 w 24"/>
                    <a:gd name="T7" fmla="*/ 41 h 44"/>
                    <a:gd name="T8" fmla="*/ 18 w 24"/>
                    <a:gd name="T9" fmla="*/ 42 h 44"/>
                  </a:gdLst>
                  <a:ahLst/>
                  <a:cxnLst>
                    <a:cxn ang="0">
                      <a:pos x="T0" y="T1"/>
                    </a:cxn>
                    <a:cxn ang="0">
                      <a:pos x="T2" y="T3"/>
                    </a:cxn>
                    <a:cxn ang="0">
                      <a:pos x="T4" y="T5"/>
                    </a:cxn>
                    <a:cxn ang="0">
                      <a:pos x="T6" y="T7"/>
                    </a:cxn>
                    <a:cxn ang="0">
                      <a:pos x="T8" y="T9"/>
                    </a:cxn>
                  </a:cxnLst>
                  <a:rect l="0" t="0" r="r" b="b"/>
                  <a:pathLst>
                    <a:path w="24" h="44">
                      <a:moveTo>
                        <a:pt x="18" y="42"/>
                      </a:moveTo>
                      <a:cubicBezTo>
                        <a:pt x="24" y="26"/>
                        <a:pt x="20" y="11"/>
                        <a:pt x="6" y="1"/>
                      </a:cubicBezTo>
                      <a:cubicBezTo>
                        <a:pt x="5" y="0"/>
                        <a:pt x="0" y="0"/>
                        <a:pt x="2" y="2"/>
                      </a:cubicBezTo>
                      <a:cubicBezTo>
                        <a:pt x="15" y="11"/>
                        <a:pt x="19" y="26"/>
                        <a:pt x="13" y="41"/>
                      </a:cubicBezTo>
                      <a:cubicBezTo>
                        <a:pt x="13" y="43"/>
                        <a:pt x="18" y="44"/>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6" name="Freeform 320"/>
                <p:cNvSpPr>
                  <a:spLocks/>
                </p:cNvSpPr>
                <p:nvPr/>
              </p:nvSpPr>
              <p:spPr bwMode="auto">
                <a:xfrm>
                  <a:off x="3092451" y="168275"/>
                  <a:ext cx="185738" cy="53975"/>
                </a:xfrm>
                <a:custGeom>
                  <a:avLst/>
                  <a:gdLst>
                    <a:gd name="T0" fmla="*/ 46 w 49"/>
                    <a:gd name="T1" fmla="*/ 10 h 14"/>
                    <a:gd name="T2" fmla="*/ 6 w 49"/>
                    <a:gd name="T3" fmla="*/ 1 h 14"/>
                    <a:gd name="T4" fmla="*/ 2 w 49"/>
                    <a:gd name="T5" fmla="*/ 2 h 14"/>
                    <a:gd name="T6" fmla="*/ 46 w 49"/>
                    <a:gd name="T7" fmla="*/ 12 h 14"/>
                    <a:gd name="T8" fmla="*/ 46 w 49"/>
                    <a:gd name="T9" fmla="*/ 10 h 14"/>
                  </a:gdLst>
                  <a:ahLst/>
                  <a:cxnLst>
                    <a:cxn ang="0">
                      <a:pos x="T0" y="T1"/>
                    </a:cxn>
                    <a:cxn ang="0">
                      <a:pos x="T2" y="T3"/>
                    </a:cxn>
                    <a:cxn ang="0">
                      <a:pos x="T4" y="T5"/>
                    </a:cxn>
                    <a:cxn ang="0">
                      <a:pos x="T6" y="T7"/>
                    </a:cxn>
                    <a:cxn ang="0">
                      <a:pos x="T8" y="T9"/>
                    </a:cxn>
                  </a:cxnLst>
                  <a:rect l="0" t="0" r="r" b="b"/>
                  <a:pathLst>
                    <a:path w="49" h="14">
                      <a:moveTo>
                        <a:pt x="46" y="10"/>
                      </a:moveTo>
                      <a:cubicBezTo>
                        <a:pt x="33" y="12"/>
                        <a:pt x="17" y="7"/>
                        <a:pt x="6" y="1"/>
                      </a:cubicBezTo>
                      <a:cubicBezTo>
                        <a:pt x="5" y="0"/>
                        <a:pt x="0" y="1"/>
                        <a:pt x="2" y="2"/>
                      </a:cubicBezTo>
                      <a:cubicBezTo>
                        <a:pt x="15" y="10"/>
                        <a:pt x="31" y="14"/>
                        <a:pt x="46" y="12"/>
                      </a:cubicBezTo>
                      <a:cubicBezTo>
                        <a:pt x="49" y="12"/>
                        <a:pt x="49" y="10"/>
                        <a:pt x="46"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7" name="Freeform 321"/>
                <p:cNvSpPr>
                  <a:spLocks/>
                </p:cNvSpPr>
                <p:nvPr/>
              </p:nvSpPr>
              <p:spPr bwMode="auto">
                <a:xfrm>
                  <a:off x="3119438" y="115887"/>
                  <a:ext cx="101600" cy="150813"/>
                </a:xfrm>
                <a:custGeom>
                  <a:avLst/>
                  <a:gdLst>
                    <a:gd name="T0" fmla="*/ 5 w 27"/>
                    <a:gd name="T1" fmla="*/ 40 h 40"/>
                    <a:gd name="T2" fmla="*/ 24 w 27"/>
                    <a:gd name="T3" fmla="*/ 2 h 40"/>
                    <a:gd name="T4" fmla="*/ 19 w 27"/>
                    <a:gd name="T5" fmla="*/ 2 h 40"/>
                    <a:gd name="T6" fmla="*/ 1 w 27"/>
                    <a:gd name="T7" fmla="*/ 39 h 40"/>
                    <a:gd name="T8" fmla="*/ 5 w 27"/>
                    <a:gd name="T9" fmla="*/ 40 h 40"/>
                  </a:gdLst>
                  <a:ahLst/>
                  <a:cxnLst>
                    <a:cxn ang="0">
                      <a:pos x="T0" y="T1"/>
                    </a:cxn>
                    <a:cxn ang="0">
                      <a:pos x="T2" y="T3"/>
                    </a:cxn>
                    <a:cxn ang="0">
                      <a:pos x="T4" y="T5"/>
                    </a:cxn>
                    <a:cxn ang="0">
                      <a:pos x="T6" y="T7"/>
                    </a:cxn>
                    <a:cxn ang="0">
                      <a:pos x="T8" y="T9"/>
                    </a:cxn>
                  </a:cxnLst>
                  <a:rect l="0" t="0" r="r" b="b"/>
                  <a:pathLst>
                    <a:path w="27" h="40">
                      <a:moveTo>
                        <a:pt x="5" y="40"/>
                      </a:moveTo>
                      <a:cubicBezTo>
                        <a:pt x="18" y="31"/>
                        <a:pt x="27" y="17"/>
                        <a:pt x="24" y="2"/>
                      </a:cubicBezTo>
                      <a:cubicBezTo>
                        <a:pt x="23" y="0"/>
                        <a:pt x="18" y="1"/>
                        <a:pt x="19" y="2"/>
                      </a:cubicBezTo>
                      <a:cubicBezTo>
                        <a:pt x="21" y="17"/>
                        <a:pt x="14" y="31"/>
                        <a:pt x="1" y="39"/>
                      </a:cubicBezTo>
                      <a:cubicBezTo>
                        <a:pt x="0" y="40"/>
                        <a:pt x="4" y="40"/>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8" name="Freeform 322"/>
                <p:cNvSpPr>
                  <a:spLocks/>
                </p:cNvSpPr>
                <p:nvPr/>
              </p:nvSpPr>
              <p:spPr bwMode="auto">
                <a:xfrm>
                  <a:off x="3182938" y="206375"/>
                  <a:ext cx="358775" cy="592138"/>
                </a:xfrm>
                <a:custGeom>
                  <a:avLst/>
                  <a:gdLst>
                    <a:gd name="T0" fmla="*/ 1 w 95"/>
                    <a:gd name="T1" fmla="*/ 2 h 157"/>
                    <a:gd name="T2" fmla="*/ 89 w 95"/>
                    <a:gd name="T3" fmla="*/ 156 h 157"/>
                    <a:gd name="T4" fmla="*/ 94 w 95"/>
                    <a:gd name="T5" fmla="*/ 155 h 157"/>
                    <a:gd name="T6" fmla="*/ 5 w 95"/>
                    <a:gd name="T7" fmla="*/ 1 h 157"/>
                    <a:gd name="T8" fmla="*/ 1 w 95"/>
                    <a:gd name="T9" fmla="*/ 2 h 157"/>
                  </a:gdLst>
                  <a:ahLst/>
                  <a:cxnLst>
                    <a:cxn ang="0">
                      <a:pos x="T0" y="T1"/>
                    </a:cxn>
                    <a:cxn ang="0">
                      <a:pos x="T2" y="T3"/>
                    </a:cxn>
                    <a:cxn ang="0">
                      <a:pos x="T4" y="T5"/>
                    </a:cxn>
                    <a:cxn ang="0">
                      <a:pos x="T6" y="T7"/>
                    </a:cxn>
                    <a:cxn ang="0">
                      <a:pos x="T8" y="T9"/>
                    </a:cxn>
                  </a:cxnLst>
                  <a:rect l="0" t="0" r="r" b="b"/>
                  <a:pathLst>
                    <a:path w="95" h="157">
                      <a:moveTo>
                        <a:pt x="1" y="2"/>
                      </a:moveTo>
                      <a:cubicBezTo>
                        <a:pt x="31" y="53"/>
                        <a:pt x="62" y="104"/>
                        <a:pt x="89" y="156"/>
                      </a:cubicBezTo>
                      <a:cubicBezTo>
                        <a:pt x="90" y="157"/>
                        <a:pt x="95" y="156"/>
                        <a:pt x="94" y="155"/>
                      </a:cubicBezTo>
                      <a:cubicBezTo>
                        <a:pt x="66" y="103"/>
                        <a:pt x="35" y="52"/>
                        <a:pt x="5"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9" name="Freeform 323"/>
                <p:cNvSpPr>
                  <a:spLocks/>
                </p:cNvSpPr>
                <p:nvPr/>
              </p:nvSpPr>
              <p:spPr bwMode="auto">
                <a:xfrm>
                  <a:off x="3168651" y="180975"/>
                  <a:ext cx="41275" cy="41275"/>
                </a:xfrm>
                <a:custGeom>
                  <a:avLst/>
                  <a:gdLst>
                    <a:gd name="T0" fmla="*/ 9 w 11"/>
                    <a:gd name="T1" fmla="*/ 4 h 11"/>
                    <a:gd name="T2" fmla="*/ 7 w 11"/>
                    <a:gd name="T3" fmla="*/ 10 h 11"/>
                    <a:gd name="T4" fmla="*/ 1 w 11"/>
                    <a:gd name="T5" fmla="*/ 8 h 11"/>
                    <a:gd name="T6" fmla="*/ 3 w 11"/>
                    <a:gd name="T7" fmla="*/ 2 h 11"/>
                    <a:gd name="T8" fmla="*/ 9 w 11"/>
                    <a:gd name="T9" fmla="*/ 4 h 11"/>
                  </a:gdLst>
                  <a:ahLst/>
                  <a:cxnLst>
                    <a:cxn ang="0">
                      <a:pos x="T0" y="T1"/>
                    </a:cxn>
                    <a:cxn ang="0">
                      <a:pos x="T2" y="T3"/>
                    </a:cxn>
                    <a:cxn ang="0">
                      <a:pos x="T4" y="T5"/>
                    </a:cxn>
                    <a:cxn ang="0">
                      <a:pos x="T6" y="T7"/>
                    </a:cxn>
                    <a:cxn ang="0">
                      <a:pos x="T8" y="T9"/>
                    </a:cxn>
                  </a:cxnLst>
                  <a:rect l="0" t="0" r="r" b="b"/>
                  <a:pathLst>
                    <a:path w="11" h="11">
                      <a:moveTo>
                        <a:pt x="9" y="4"/>
                      </a:moveTo>
                      <a:cubicBezTo>
                        <a:pt x="11" y="6"/>
                        <a:pt x="10" y="9"/>
                        <a:pt x="7" y="10"/>
                      </a:cubicBezTo>
                      <a:cubicBezTo>
                        <a:pt x="5" y="11"/>
                        <a:pt x="2" y="10"/>
                        <a:pt x="1" y="8"/>
                      </a:cubicBezTo>
                      <a:cubicBezTo>
                        <a:pt x="0" y="6"/>
                        <a:pt x="1" y="3"/>
                        <a:pt x="3" y="2"/>
                      </a:cubicBezTo>
                      <a:cubicBezTo>
                        <a:pt x="5" y="0"/>
                        <a:pt x="8" y="1"/>
                        <a:pt x="9"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0" name="Oval 324"/>
                <p:cNvSpPr>
                  <a:spLocks noChangeArrowheads="1"/>
                </p:cNvSpPr>
                <p:nvPr/>
              </p:nvSpPr>
              <p:spPr bwMode="auto">
                <a:xfrm>
                  <a:off x="3424238" y="661987"/>
                  <a:ext cx="268288" cy="268288"/>
                </a:xfrm>
                <a:prstGeom prst="ellipse">
                  <a:avLst/>
                </a:prstGeom>
                <a:grpFill/>
                <a:ln>
                  <a:noFill/>
                </a:ln>
              </p:spPr>
              <p:txBody>
                <a:bodyPr vert="horz" wrap="square" lIns="91440" tIns="45720" rIns="91440" bIns="45720" numCol="1" anchor="t" anchorCtr="0" compatLnSpc="1">
                  <a:prstTxWarp prst="textNoShape">
                    <a:avLst/>
                  </a:prstTxWarp>
                </a:bodyPr>
                <a:lstStyle/>
                <a:p>
                  <a:endParaRPr lang="zh-CN" altLang="en-US"/>
                </a:p>
              </p:txBody>
            </p:sp>
          </p:grpSp>
        </p:grpSp>
      </p:grpSp>
    </p:spTree>
    <p:extLst>
      <p:ext uri="{BB962C8B-B14F-4D97-AF65-F5344CB8AC3E}">
        <p14:creationId xmlns:p14="http://schemas.microsoft.com/office/powerpoint/2010/main" val="20974768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0" y="519633"/>
            <a:ext cx="8838010" cy="4320369"/>
            <a:chOff x="0" y="692844"/>
            <a:chExt cx="11784013" cy="5760492"/>
          </a:xfrm>
        </p:grpSpPr>
        <p:sp>
          <p:nvSpPr>
            <p:cNvPr id="6" name="图文框 5"/>
            <p:cNvSpPr/>
            <p:nvPr/>
          </p:nvSpPr>
          <p:spPr>
            <a:xfrm>
              <a:off x="5303912" y="909992"/>
              <a:ext cx="6480101" cy="5328592"/>
            </a:xfrm>
            <a:prstGeom prst="frame">
              <a:avLst>
                <a:gd name="adj1" fmla="val 1605"/>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 name="文本框 1"/>
            <p:cNvSpPr txBox="1"/>
            <p:nvPr/>
          </p:nvSpPr>
          <p:spPr>
            <a:xfrm>
              <a:off x="6848942" y="3016836"/>
              <a:ext cx="4131355" cy="182887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algn="just">
                <a:lnSpc>
                  <a:spcPct val="13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艺术教育，是一种提高个人素质、修养的新兴教育随着中国第三产业的发展，艺术教育已经逐步占据教育体系的主要地位，而除了北京电影学院、中央美术学院等高等艺术院校外，还有类似艺先锋、庶吉这样的权威培训机构在不断促进此板块的发展</a:t>
              </a:r>
            </a:p>
          </p:txBody>
        </p:sp>
        <p:sp>
          <p:nvSpPr>
            <p:cNvPr id="5" name="矩形 4"/>
            <p:cNvSpPr/>
            <p:nvPr/>
          </p:nvSpPr>
          <p:spPr>
            <a:xfrm>
              <a:off x="0" y="1054008"/>
              <a:ext cx="407988" cy="1296144"/>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815053" y="1416719"/>
              <a:ext cx="4196021" cy="800219"/>
            </a:xfrm>
            <a:prstGeom prst="rect">
              <a:avLst/>
            </a:prstGeom>
          </p:spPr>
          <p:txBody>
            <a:bodyPr wrap="none">
              <a:spAutoFit/>
            </a:bodyPr>
            <a:lstStyle/>
            <a:p>
              <a:pPr algn="ctr"/>
              <a:r>
                <a:rPr lang="zh-CN" altLang="zh-CN" sz="3300" dirty="0">
                  <a:solidFill>
                    <a:srgbClr val="009899"/>
                  </a:solidFill>
                  <a:latin typeface="方正超粗黑简体" panose="03000509000000000000" pitchFamily="65" charset="-122"/>
                  <a:ea typeface="方正超粗黑简体" panose="03000509000000000000" pitchFamily="65" charset="-122"/>
                </a:rPr>
                <a:t>我们的核心业务</a:t>
              </a:r>
            </a:p>
          </p:txBody>
        </p:sp>
        <p:pic>
          <p:nvPicPr>
            <p:cNvPr id="10" name="图片 9"/>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07988" y="692844"/>
              <a:ext cx="5688012" cy="5760492"/>
            </a:xfrm>
            <a:custGeom>
              <a:avLst/>
              <a:gdLst>
                <a:gd name="connsiteX0" fmla="*/ 0 w 5688012"/>
                <a:gd name="connsiteY0" fmla="*/ 0 h 5976938"/>
                <a:gd name="connsiteX1" fmla="*/ 5688012 w 5688012"/>
                <a:gd name="connsiteY1" fmla="*/ 0 h 5976938"/>
                <a:gd name="connsiteX2" fmla="*/ 5688012 w 5688012"/>
                <a:gd name="connsiteY2" fmla="*/ 5976938 h 5976938"/>
                <a:gd name="connsiteX3" fmla="*/ 0 w 5688012"/>
                <a:gd name="connsiteY3" fmla="*/ 5976938 h 5976938"/>
              </a:gdLst>
              <a:ahLst/>
              <a:cxnLst>
                <a:cxn ang="0">
                  <a:pos x="connsiteX0" y="connsiteY0"/>
                </a:cxn>
                <a:cxn ang="0">
                  <a:pos x="connsiteX1" y="connsiteY1"/>
                </a:cxn>
                <a:cxn ang="0">
                  <a:pos x="connsiteX2" y="connsiteY2"/>
                </a:cxn>
                <a:cxn ang="0">
                  <a:pos x="connsiteX3" y="connsiteY3"/>
                </a:cxn>
              </a:cxnLst>
              <a:rect l="l" t="t" r="r" b="b"/>
              <a:pathLst>
                <a:path w="5688012" h="5976938">
                  <a:moveTo>
                    <a:pt x="0" y="0"/>
                  </a:moveTo>
                  <a:lnTo>
                    <a:pt x="5688012" y="0"/>
                  </a:lnTo>
                  <a:lnTo>
                    <a:pt x="5688012" y="5976938"/>
                  </a:lnTo>
                  <a:lnTo>
                    <a:pt x="0" y="5976938"/>
                  </a:lnTo>
                  <a:close/>
                </a:path>
              </a:pathLst>
            </a:custGeom>
          </p:spPr>
        </p:pic>
        <p:sp>
          <p:nvSpPr>
            <p:cNvPr id="7" name="矩形 6"/>
            <p:cNvSpPr/>
            <p:nvPr/>
          </p:nvSpPr>
          <p:spPr>
            <a:xfrm>
              <a:off x="5303912" y="2330386"/>
              <a:ext cx="6480101" cy="504056"/>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6866307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2355726"/>
            <a:ext cx="9144000" cy="2484165"/>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10" name="组合 9"/>
          <p:cNvGrpSpPr/>
          <p:nvPr/>
        </p:nvGrpSpPr>
        <p:grpSpPr>
          <a:xfrm>
            <a:off x="305991" y="519522"/>
            <a:ext cx="8532019" cy="3456384"/>
            <a:chOff x="407988" y="692696"/>
            <a:chExt cx="11376025" cy="4608512"/>
          </a:xfrm>
        </p:grpSpPr>
        <p:sp>
          <p:nvSpPr>
            <p:cNvPr id="7" name="矩形 6"/>
            <p:cNvSpPr/>
            <p:nvPr/>
          </p:nvSpPr>
          <p:spPr>
            <a:xfrm>
              <a:off x="407988" y="692696"/>
              <a:ext cx="11376025" cy="4608512"/>
            </a:xfrm>
            <a:prstGeom prst="rect">
              <a:avLst/>
            </a:prstGeom>
            <a:solidFill>
              <a:schemeClr val="bg1"/>
            </a:solidFill>
            <a:ln>
              <a:noFill/>
            </a:ln>
            <a:effectLst>
              <a:outerShdw blurRad="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flipH="1">
              <a:off x="4703365" y="967466"/>
              <a:ext cx="6325183" cy="4320480"/>
            </a:xfrm>
            <a:prstGeom prst="rect">
              <a:avLst/>
            </a:prstGeom>
          </p:spPr>
        </p:pic>
      </p:grpSp>
      <p:sp>
        <p:nvSpPr>
          <p:cNvPr id="2" name="文本框 1"/>
          <p:cNvSpPr txBox="1"/>
          <p:nvPr/>
        </p:nvSpPr>
        <p:spPr>
          <a:xfrm>
            <a:off x="710571" y="3981873"/>
            <a:ext cx="7722858" cy="87870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28575" rtlCol="0" anchor="ctr">
            <a:spAutoFit/>
          </a:bodyPr>
          <a:lstStyle>
            <a:defPPr>
              <a:defRPr lang="zh-CN"/>
            </a:defPPr>
            <a:lvl1pPr algn="just">
              <a:lnSpc>
                <a:spcPct val="130000"/>
              </a:lnSpc>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bg1"/>
                </a:solidFill>
              </a:rPr>
              <a:t>艺术教育，是一种提高个人素质、修养的新兴教育，随着中国第三产业的发展，艺术教育已经逐步占据教育体系的主要地位，而除了北京电影学院、中央美术学院等高等艺术院校外，还有类似艺先锋、庶吉这样的权威培训机构在不断促进此板块的发展</a:t>
            </a:r>
          </a:p>
        </p:txBody>
      </p:sp>
      <p:sp>
        <p:nvSpPr>
          <p:cNvPr id="4" name="矩形 3"/>
          <p:cNvSpPr/>
          <p:nvPr/>
        </p:nvSpPr>
        <p:spPr>
          <a:xfrm>
            <a:off x="305991" y="4091332"/>
            <a:ext cx="2214246" cy="34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 name="矩形 2"/>
          <p:cNvSpPr/>
          <p:nvPr/>
        </p:nvSpPr>
        <p:spPr>
          <a:xfrm>
            <a:off x="1272485" y="2657181"/>
            <a:ext cx="1831271" cy="577081"/>
          </a:xfrm>
          <a:prstGeom prst="rect">
            <a:avLst/>
          </a:prstGeom>
        </p:spPr>
        <p:txBody>
          <a:bodyPr wrap="none" lIns="68580" tIns="34290" rIns="68580" bIns="34290">
            <a:spAutoFit/>
          </a:bodyPr>
          <a:lstStyle/>
          <a:p>
            <a:pPr algn="ctr"/>
            <a:r>
              <a:rPr lang="zh-CN" altLang="zh-CN" sz="3300" dirty="0">
                <a:solidFill>
                  <a:srgbClr val="009899"/>
                </a:solidFill>
                <a:latin typeface="方正超粗黑简体" panose="03000509000000000000" pitchFamily="65" charset="-122"/>
                <a:ea typeface="方正超粗黑简体" panose="03000509000000000000" pitchFamily="65" charset="-122"/>
              </a:rPr>
              <a:t>课程研发</a:t>
            </a:r>
            <a:endParaRPr lang="en-US" altLang="zh-CN" sz="3300" dirty="0">
              <a:solidFill>
                <a:srgbClr val="009899"/>
              </a:solidFill>
              <a:latin typeface="方正超粗黑简体" panose="03000509000000000000" pitchFamily="65" charset="-122"/>
              <a:ea typeface="方正超粗黑简体" panose="03000509000000000000" pitchFamily="65" charset="-122"/>
            </a:endParaRPr>
          </a:p>
        </p:txBody>
      </p:sp>
      <p:sp>
        <p:nvSpPr>
          <p:cNvPr id="11" name="矩形 10"/>
          <p:cNvSpPr/>
          <p:nvPr/>
        </p:nvSpPr>
        <p:spPr>
          <a:xfrm>
            <a:off x="548553" y="725600"/>
            <a:ext cx="324036" cy="324036"/>
          </a:xfrm>
          <a:prstGeom prst="rect">
            <a:avLst/>
          </a:prstGeom>
          <a:solidFill>
            <a:srgbClr val="009899"/>
          </a:solidFill>
          <a:ln>
            <a:noFill/>
          </a:ln>
          <a:effectLst>
            <a:outerShdw blurRad="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 name="矩形 13"/>
          <p:cNvSpPr/>
          <p:nvPr/>
        </p:nvSpPr>
        <p:spPr>
          <a:xfrm>
            <a:off x="1298045" y="1045896"/>
            <a:ext cx="1780151" cy="1661993"/>
          </a:xfrm>
          <a:prstGeom prst="rect">
            <a:avLst/>
          </a:prstGeom>
        </p:spPr>
        <p:txBody>
          <a:bodyPr wrap="none" lIns="68580" tIns="34290" rIns="68580" bIns="34290">
            <a:spAutoFit/>
          </a:bodyPr>
          <a:lstStyle/>
          <a:p>
            <a:r>
              <a:rPr lang="en-US" altLang="zh-CN" sz="10400" dirty="0">
                <a:solidFill>
                  <a:srgbClr val="009899"/>
                </a:solidFill>
                <a:latin typeface="Broadway" panose="04040905080B02020502" pitchFamily="82" charset="0"/>
              </a:rPr>
              <a:t>01</a:t>
            </a:r>
            <a:endParaRPr lang="zh-CN" altLang="en-US" sz="10400" dirty="0">
              <a:solidFill>
                <a:srgbClr val="009899"/>
              </a:solidFill>
              <a:latin typeface="Broadway" panose="04040905080B02020502" pitchFamily="82" charset="0"/>
            </a:endParaRPr>
          </a:p>
        </p:txBody>
      </p:sp>
    </p:spTree>
    <p:extLst>
      <p:ext uri="{BB962C8B-B14F-4D97-AF65-F5344CB8AC3E}">
        <p14:creationId xmlns:p14="http://schemas.microsoft.com/office/powerpoint/2010/main" val="6577489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4" name="MH_SubTitle_1"/>
          <p:cNvSpPr>
            <a:spLocks noChangeArrowheads="1"/>
          </p:cNvSpPr>
          <p:nvPr>
            <p:custDataLst>
              <p:tags r:id="rId2"/>
            </p:custDataLst>
          </p:nvPr>
        </p:nvSpPr>
        <p:spPr bwMode="auto">
          <a:xfrm>
            <a:off x="1" y="2256235"/>
            <a:ext cx="5525915" cy="747563"/>
          </a:xfrm>
          <a:prstGeom prst="rect">
            <a:avLst/>
          </a:prstGeom>
          <a:solidFill>
            <a:srgbClr val="009899"/>
          </a:solidFill>
          <a:ln>
            <a:noFill/>
          </a:ln>
        </p:spPr>
        <p:txBody>
          <a:bodyPr lIns="68580" tIns="34290" rIns="68580" bIns="34290"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lvl="0" algn="ctr"/>
            <a:r>
              <a:rPr lang="zh-CN" altLang="en-US" sz="1800" dirty="0">
                <a:solidFill>
                  <a:schemeClr val="bg1"/>
                </a:solidFill>
                <a:latin typeface="方正正大黑简体" panose="02000000000000000000" pitchFamily="2" charset="-122"/>
                <a:ea typeface="方正正大黑简体" panose="02000000000000000000" pitchFamily="2" charset="-122"/>
              </a:rPr>
              <a:t>为什么孩子各不相同，画出来的画却大相径庭</a:t>
            </a:r>
          </a:p>
        </p:txBody>
      </p:sp>
      <p:sp>
        <p:nvSpPr>
          <p:cNvPr id="12" name="MH_Other_1"/>
          <p:cNvSpPr>
            <a:spLocks noChangeArrowheads="1"/>
          </p:cNvSpPr>
          <p:nvPr>
            <p:custDataLst>
              <p:tags r:id="rId3"/>
            </p:custDataLst>
          </p:nvPr>
        </p:nvSpPr>
        <p:spPr bwMode="auto">
          <a:xfrm>
            <a:off x="0" y="516733"/>
            <a:ext cx="683568" cy="234900"/>
          </a:xfrm>
          <a:prstGeom prst="rect">
            <a:avLst/>
          </a:prstGeom>
          <a:solidFill>
            <a:srgbClr val="009899">
              <a:alpha val="33000"/>
            </a:srgbClr>
          </a:solidFill>
          <a:ln>
            <a:noFill/>
          </a:ln>
        </p:spPr>
        <p:txBody>
          <a:bodyPr lIns="68580" tIns="34290" rIns="68580" bIns="34290" anchor="ctr"/>
          <a:lstStyle>
            <a:lvl1pPr>
              <a:defRPr>
                <a:solidFill>
                  <a:schemeClr val="tx1"/>
                </a:solidFill>
                <a:latin typeface="等线" pitchFamily="2" charset="-122"/>
                <a:ea typeface="等线" pitchFamily="2" charset="-122"/>
              </a:defRPr>
            </a:lvl1pPr>
            <a:lvl2pPr marL="742950" indent="-285750">
              <a:defRPr>
                <a:solidFill>
                  <a:schemeClr val="tx1"/>
                </a:solidFill>
                <a:latin typeface="等线" pitchFamily="2" charset="-122"/>
                <a:ea typeface="等线" pitchFamily="2" charset="-122"/>
              </a:defRPr>
            </a:lvl2pPr>
            <a:lvl3pPr marL="1143000" indent="-228600">
              <a:defRPr>
                <a:solidFill>
                  <a:schemeClr val="tx1"/>
                </a:solidFill>
                <a:latin typeface="等线" pitchFamily="2" charset="-122"/>
                <a:ea typeface="等线" pitchFamily="2" charset="-122"/>
              </a:defRPr>
            </a:lvl3pPr>
            <a:lvl4pPr marL="1600200" indent="-228600">
              <a:defRPr>
                <a:solidFill>
                  <a:schemeClr val="tx1"/>
                </a:solidFill>
                <a:latin typeface="等线" pitchFamily="2" charset="-122"/>
                <a:ea typeface="等线" pitchFamily="2" charset="-122"/>
              </a:defRPr>
            </a:lvl4pPr>
            <a:lvl5pPr marL="2057400" indent="-228600">
              <a:defRPr>
                <a:solidFill>
                  <a:schemeClr val="tx1"/>
                </a:solidFill>
                <a:latin typeface="等线" pitchFamily="2" charset="-122"/>
                <a:ea typeface="等线" pitchFamily="2" charset="-122"/>
              </a:defRPr>
            </a:lvl5pPr>
            <a:lvl6pPr marL="2514600" indent="-228600" eaLnBrk="0" fontAlgn="base" hangingPunct="0">
              <a:spcBef>
                <a:spcPct val="0"/>
              </a:spcBef>
              <a:spcAft>
                <a:spcPct val="0"/>
              </a:spcAft>
              <a:defRPr>
                <a:solidFill>
                  <a:schemeClr val="tx1"/>
                </a:solidFill>
                <a:latin typeface="等线" pitchFamily="2" charset="-122"/>
                <a:ea typeface="等线" pitchFamily="2" charset="-122"/>
              </a:defRPr>
            </a:lvl6pPr>
            <a:lvl7pPr marL="2971800" indent="-228600" eaLnBrk="0" fontAlgn="base" hangingPunct="0">
              <a:spcBef>
                <a:spcPct val="0"/>
              </a:spcBef>
              <a:spcAft>
                <a:spcPct val="0"/>
              </a:spcAft>
              <a:defRPr>
                <a:solidFill>
                  <a:schemeClr val="tx1"/>
                </a:solidFill>
                <a:latin typeface="等线" pitchFamily="2" charset="-122"/>
                <a:ea typeface="等线" pitchFamily="2" charset="-122"/>
              </a:defRPr>
            </a:lvl7pPr>
            <a:lvl8pPr marL="3429000" indent="-228600" eaLnBrk="0" fontAlgn="base" hangingPunct="0">
              <a:spcBef>
                <a:spcPct val="0"/>
              </a:spcBef>
              <a:spcAft>
                <a:spcPct val="0"/>
              </a:spcAft>
              <a:defRPr>
                <a:solidFill>
                  <a:schemeClr val="tx1"/>
                </a:solidFill>
                <a:latin typeface="等线" pitchFamily="2" charset="-122"/>
                <a:ea typeface="等线" pitchFamily="2" charset="-122"/>
              </a:defRPr>
            </a:lvl8pPr>
            <a:lvl9pPr marL="3886200" indent="-228600" eaLnBrk="0" fontAlgn="base" hangingPunct="0">
              <a:spcBef>
                <a:spcPct val="0"/>
              </a:spcBef>
              <a:spcAft>
                <a:spcPct val="0"/>
              </a:spcAft>
              <a:defRPr>
                <a:solidFill>
                  <a:schemeClr val="tx1"/>
                </a:solidFill>
                <a:latin typeface="等线" pitchFamily="2" charset="-122"/>
                <a:ea typeface="等线" pitchFamily="2" charset="-122"/>
              </a:defRPr>
            </a:lvl9pPr>
          </a:lstStyle>
          <a:p>
            <a:pPr algn="just" eaLnBrk="1" hangingPunct="1">
              <a:lnSpc>
                <a:spcPct val="130000"/>
              </a:lnSpc>
            </a:pPr>
            <a:endParaRPr lang="zh-CN" altLang="en-US">
              <a:solidFill>
                <a:srgbClr val="FFFFFF"/>
              </a:solidFill>
              <a:latin typeface="Calibri" panose="020F0502020204030204" pitchFamily="34" charset="0"/>
              <a:ea typeface="微软雅黑" panose="020B0503020204020204" pitchFamily="34" charset="-122"/>
            </a:endParaRPr>
          </a:p>
        </p:txBody>
      </p:sp>
      <p:grpSp>
        <p:nvGrpSpPr>
          <p:cNvPr id="6" name="组合 5"/>
          <p:cNvGrpSpPr/>
          <p:nvPr/>
        </p:nvGrpSpPr>
        <p:grpSpPr>
          <a:xfrm>
            <a:off x="302330" y="1596918"/>
            <a:ext cx="1778853" cy="3297944"/>
            <a:chOff x="403106" y="2129223"/>
            <a:chExt cx="2371803" cy="4397258"/>
          </a:xfrm>
        </p:grpSpPr>
        <p:sp>
          <p:nvSpPr>
            <p:cNvPr id="2" name="矩形 1"/>
            <p:cNvSpPr/>
            <p:nvPr/>
          </p:nvSpPr>
          <p:spPr>
            <a:xfrm>
              <a:off x="403106" y="2129223"/>
              <a:ext cx="2298065" cy="738664"/>
            </a:xfrm>
            <a:prstGeom prst="rect">
              <a:avLst/>
            </a:prstGeom>
          </p:spPr>
          <p:txBody>
            <a:bodyPr wrap="none">
              <a:spAutoFit/>
            </a:bodyPr>
            <a:lstStyle/>
            <a:p>
              <a:r>
                <a:rPr lang="zh-CN" altLang="en-US" sz="3000" dirty="0">
                  <a:solidFill>
                    <a:srgbClr val="ABDDDD"/>
                  </a:solidFill>
                  <a:latin typeface="方正超粗黑简体" panose="03000509000000000000" pitchFamily="65" charset="-122"/>
                  <a:ea typeface="方正超粗黑简体" panose="03000509000000000000" pitchFamily="65" charset="-122"/>
                  <a:sym typeface="Helvetica Light"/>
                </a:rPr>
                <a:t>艺术教育</a:t>
              </a:r>
              <a:endParaRPr lang="zh-CN" altLang="en-US" sz="3000" dirty="0">
                <a:solidFill>
                  <a:srgbClr val="ABDDDD"/>
                </a:solidFill>
                <a:latin typeface="方正超粗黑简体" panose="03000509000000000000" pitchFamily="65" charset="-122"/>
                <a:ea typeface="方正超粗黑简体" panose="03000509000000000000" pitchFamily="65" charset="-122"/>
              </a:endParaRPr>
            </a:p>
          </p:txBody>
        </p:sp>
        <p:grpSp>
          <p:nvGrpSpPr>
            <p:cNvPr id="5" name="组合 4"/>
            <p:cNvGrpSpPr/>
            <p:nvPr/>
          </p:nvGrpSpPr>
          <p:grpSpPr>
            <a:xfrm>
              <a:off x="407988" y="4077072"/>
              <a:ext cx="2366921" cy="2449409"/>
              <a:chOff x="407988" y="4077072"/>
              <a:chExt cx="2366921" cy="2449409"/>
            </a:xfrm>
          </p:grpSpPr>
          <p:pic>
            <p:nvPicPr>
              <p:cNvPr id="15" name="图片 14"/>
              <p:cNvPicPr>
                <a:picLocks noChangeAspect="1"/>
              </p:cNvPicPr>
              <p:nvPr/>
            </p:nvPicPr>
            <p:blipFill>
              <a:blip r:embed="rId11" cstate="email">
                <a:extLst>
                  <a:ext uri="{28A0092B-C50C-407E-A947-70E740481C1C}">
                    <a14:useLocalDpi xmlns:a14="http://schemas.microsoft.com/office/drawing/2010/main"/>
                  </a:ext>
                </a:extLst>
              </a:blip>
              <a:srcRect/>
              <a:stretch>
                <a:fillRect/>
              </a:stretch>
            </p:blipFill>
            <p:spPr>
              <a:xfrm>
                <a:off x="407988" y="4077072"/>
                <a:ext cx="2231628" cy="2376116"/>
              </a:xfrm>
              <a:custGeom>
                <a:avLst/>
                <a:gdLst>
                  <a:gd name="connsiteX0" fmla="*/ 0 w 2231628"/>
                  <a:gd name="connsiteY0" fmla="*/ 0 h 2376116"/>
                  <a:gd name="connsiteX1" fmla="*/ 2231628 w 2231628"/>
                  <a:gd name="connsiteY1" fmla="*/ 0 h 2376116"/>
                  <a:gd name="connsiteX2" fmla="*/ 2231628 w 2231628"/>
                  <a:gd name="connsiteY2" fmla="*/ 2376116 h 2376116"/>
                  <a:gd name="connsiteX3" fmla="*/ 0 w 2231628"/>
                  <a:gd name="connsiteY3" fmla="*/ 2376116 h 2376116"/>
                </a:gdLst>
                <a:ahLst/>
                <a:cxnLst>
                  <a:cxn ang="0">
                    <a:pos x="connsiteX0" y="connsiteY0"/>
                  </a:cxn>
                  <a:cxn ang="0">
                    <a:pos x="connsiteX1" y="connsiteY1"/>
                  </a:cxn>
                  <a:cxn ang="0">
                    <a:pos x="connsiteX2" y="connsiteY2"/>
                  </a:cxn>
                  <a:cxn ang="0">
                    <a:pos x="connsiteX3" y="connsiteY3"/>
                  </a:cxn>
                </a:cxnLst>
                <a:rect l="l" t="t" r="r" b="b"/>
                <a:pathLst>
                  <a:path w="2231628" h="2376116">
                    <a:moveTo>
                      <a:pt x="0" y="0"/>
                    </a:moveTo>
                    <a:lnTo>
                      <a:pt x="2231628" y="0"/>
                    </a:lnTo>
                    <a:lnTo>
                      <a:pt x="2231628" y="2376116"/>
                    </a:lnTo>
                    <a:lnTo>
                      <a:pt x="0" y="2376116"/>
                    </a:lnTo>
                    <a:close/>
                  </a:path>
                </a:pathLst>
              </a:custGeom>
              <a:ln>
                <a:solidFill>
                  <a:srgbClr val="009899"/>
                </a:solidFill>
              </a:ln>
            </p:spPr>
          </p:pic>
          <p:sp>
            <p:nvSpPr>
              <p:cNvPr id="3" name="矩形 2"/>
              <p:cNvSpPr/>
              <p:nvPr/>
            </p:nvSpPr>
            <p:spPr>
              <a:xfrm>
                <a:off x="2049924" y="6116112"/>
                <a:ext cx="724985" cy="410369"/>
              </a:xfrm>
              <a:prstGeom prst="rect">
                <a:avLst/>
              </a:prstGeom>
            </p:spPr>
            <p:txBody>
              <a:bodyPr wrap="none">
                <a:spAutoFit/>
              </a:bodyPr>
              <a:lstStyle/>
              <a:p>
                <a:r>
                  <a:rPr lang="zh-CN" altLang="en-US" dirty="0">
                    <a:solidFill>
                      <a:srgbClr val="009899"/>
                    </a:solidFill>
                    <a:latin typeface="方正超粗黑简体" panose="03000509000000000000" pitchFamily="65" charset="-122"/>
                    <a:ea typeface="方正超粗黑简体" panose="03000509000000000000" pitchFamily="65" charset="-122"/>
                    <a:sym typeface="Helvetica Light"/>
                  </a:rPr>
                  <a:t>课前</a:t>
                </a:r>
                <a:endParaRPr lang="zh-CN" altLang="en-US" dirty="0">
                  <a:solidFill>
                    <a:srgbClr val="009899"/>
                  </a:solidFill>
                  <a:latin typeface="方正超粗黑简体" panose="03000509000000000000" pitchFamily="65" charset="-122"/>
                  <a:ea typeface="方正超粗黑简体" panose="03000509000000000000" pitchFamily="65" charset="-122"/>
                </a:endParaRPr>
              </a:p>
            </p:txBody>
          </p:sp>
        </p:grpSp>
      </p:grpSp>
      <p:grpSp>
        <p:nvGrpSpPr>
          <p:cNvPr id="4" name="组合 3"/>
          <p:cNvGrpSpPr/>
          <p:nvPr/>
        </p:nvGrpSpPr>
        <p:grpSpPr>
          <a:xfrm>
            <a:off x="5598285" y="290186"/>
            <a:ext cx="3242328" cy="4573480"/>
            <a:chOff x="7464380" y="386915"/>
            <a:chExt cx="4323104" cy="6097973"/>
          </a:xfrm>
        </p:grpSpPr>
        <p:sp>
          <p:nvSpPr>
            <p:cNvPr id="22" name="MH_Other_2"/>
            <p:cNvSpPr>
              <a:spLocks noChangeArrowheads="1"/>
            </p:cNvSpPr>
            <p:nvPr>
              <p:custDataLst>
                <p:tags r:id="rId4"/>
              </p:custDataLst>
            </p:nvPr>
          </p:nvSpPr>
          <p:spPr bwMode="auto">
            <a:xfrm>
              <a:off x="7464380" y="1119229"/>
              <a:ext cx="2332016" cy="1720145"/>
            </a:xfrm>
            <a:prstGeom prst="rect">
              <a:avLst/>
            </a:prstGeom>
            <a:solidFill>
              <a:srgbClr val="009899">
                <a:alpha val="33000"/>
              </a:srgbClr>
            </a:solidFill>
            <a:ln>
              <a:noFill/>
            </a:ln>
          </p:spPr>
          <p:txBody>
            <a:bodyPr anchor="ctr"/>
            <a:lstStyle>
              <a:lvl1pPr>
                <a:defRPr>
                  <a:solidFill>
                    <a:schemeClr val="tx1"/>
                  </a:solidFill>
                  <a:latin typeface="等线" pitchFamily="2" charset="-122"/>
                  <a:ea typeface="等线" pitchFamily="2" charset="-122"/>
                </a:defRPr>
              </a:lvl1pPr>
              <a:lvl2pPr marL="742950" indent="-285750">
                <a:defRPr>
                  <a:solidFill>
                    <a:schemeClr val="tx1"/>
                  </a:solidFill>
                  <a:latin typeface="等线" pitchFamily="2" charset="-122"/>
                  <a:ea typeface="等线" pitchFamily="2" charset="-122"/>
                </a:defRPr>
              </a:lvl2pPr>
              <a:lvl3pPr marL="1143000" indent="-228600">
                <a:defRPr>
                  <a:solidFill>
                    <a:schemeClr val="tx1"/>
                  </a:solidFill>
                  <a:latin typeface="等线" pitchFamily="2" charset="-122"/>
                  <a:ea typeface="等线" pitchFamily="2" charset="-122"/>
                </a:defRPr>
              </a:lvl3pPr>
              <a:lvl4pPr marL="1600200" indent="-228600">
                <a:defRPr>
                  <a:solidFill>
                    <a:schemeClr val="tx1"/>
                  </a:solidFill>
                  <a:latin typeface="等线" pitchFamily="2" charset="-122"/>
                  <a:ea typeface="等线" pitchFamily="2" charset="-122"/>
                </a:defRPr>
              </a:lvl4pPr>
              <a:lvl5pPr marL="2057400" indent="-228600">
                <a:defRPr>
                  <a:solidFill>
                    <a:schemeClr val="tx1"/>
                  </a:solidFill>
                  <a:latin typeface="等线" pitchFamily="2" charset="-122"/>
                  <a:ea typeface="等线" pitchFamily="2" charset="-122"/>
                </a:defRPr>
              </a:lvl5pPr>
              <a:lvl6pPr marL="2514600" indent="-228600" eaLnBrk="0" fontAlgn="base" hangingPunct="0">
                <a:spcBef>
                  <a:spcPct val="0"/>
                </a:spcBef>
                <a:spcAft>
                  <a:spcPct val="0"/>
                </a:spcAft>
                <a:defRPr>
                  <a:solidFill>
                    <a:schemeClr val="tx1"/>
                  </a:solidFill>
                  <a:latin typeface="等线" pitchFamily="2" charset="-122"/>
                  <a:ea typeface="等线" pitchFamily="2" charset="-122"/>
                </a:defRPr>
              </a:lvl6pPr>
              <a:lvl7pPr marL="2971800" indent="-228600" eaLnBrk="0" fontAlgn="base" hangingPunct="0">
                <a:spcBef>
                  <a:spcPct val="0"/>
                </a:spcBef>
                <a:spcAft>
                  <a:spcPct val="0"/>
                </a:spcAft>
                <a:defRPr>
                  <a:solidFill>
                    <a:schemeClr val="tx1"/>
                  </a:solidFill>
                  <a:latin typeface="等线" pitchFamily="2" charset="-122"/>
                  <a:ea typeface="等线" pitchFamily="2" charset="-122"/>
                </a:defRPr>
              </a:lvl7pPr>
              <a:lvl8pPr marL="3429000" indent="-228600" eaLnBrk="0" fontAlgn="base" hangingPunct="0">
                <a:spcBef>
                  <a:spcPct val="0"/>
                </a:spcBef>
                <a:spcAft>
                  <a:spcPct val="0"/>
                </a:spcAft>
                <a:defRPr>
                  <a:solidFill>
                    <a:schemeClr val="tx1"/>
                  </a:solidFill>
                  <a:latin typeface="等线" pitchFamily="2" charset="-122"/>
                  <a:ea typeface="等线" pitchFamily="2" charset="-122"/>
                </a:defRPr>
              </a:lvl8pPr>
              <a:lvl9pPr marL="3886200" indent="-228600" eaLnBrk="0" fontAlgn="base" hangingPunct="0">
                <a:spcBef>
                  <a:spcPct val="0"/>
                </a:spcBef>
                <a:spcAft>
                  <a:spcPct val="0"/>
                </a:spcAft>
                <a:defRPr>
                  <a:solidFill>
                    <a:schemeClr val="tx1"/>
                  </a:solidFill>
                  <a:latin typeface="等线" pitchFamily="2" charset="-122"/>
                  <a:ea typeface="等线" pitchFamily="2" charset="-122"/>
                </a:defRPr>
              </a:lvl9pPr>
            </a:lstStyle>
            <a:p>
              <a:pPr algn="just" eaLnBrk="1" hangingPunct="1">
                <a:lnSpc>
                  <a:spcPct val="130000"/>
                </a:lnSpc>
              </a:pPr>
              <a:endParaRPr lang="zh-CN" altLang="en-US">
                <a:solidFill>
                  <a:srgbClr val="FFFFFF"/>
                </a:solidFill>
                <a:latin typeface="Calibri" panose="020F0502020204030204" pitchFamily="34" charset="0"/>
                <a:ea typeface="微软雅黑" panose="020B0503020204020204" pitchFamily="34" charset="-122"/>
              </a:endParaRPr>
            </a:p>
          </p:txBody>
        </p:sp>
        <p:sp>
          <p:nvSpPr>
            <p:cNvPr id="21" name="MH_Other_2"/>
            <p:cNvSpPr>
              <a:spLocks noChangeArrowheads="1"/>
            </p:cNvSpPr>
            <p:nvPr>
              <p:custDataLst>
                <p:tags r:id="rId5"/>
              </p:custDataLst>
            </p:nvPr>
          </p:nvSpPr>
          <p:spPr bwMode="auto">
            <a:xfrm>
              <a:off x="7464380" y="4620229"/>
              <a:ext cx="2334925" cy="1811155"/>
            </a:xfrm>
            <a:prstGeom prst="rect">
              <a:avLst/>
            </a:prstGeom>
            <a:solidFill>
              <a:srgbClr val="009899">
                <a:alpha val="33000"/>
              </a:srgbClr>
            </a:solidFill>
            <a:ln>
              <a:noFill/>
            </a:ln>
          </p:spPr>
          <p:txBody>
            <a:bodyPr anchor="ctr"/>
            <a:lstStyle>
              <a:lvl1pPr>
                <a:defRPr>
                  <a:solidFill>
                    <a:schemeClr val="tx1"/>
                  </a:solidFill>
                  <a:latin typeface="等线" pitchFamily="2" charset="-122"/>
                  <a:ea typeface="等线" pitchFamily="2" charset="-122"/>
                </a:defRPr>
              </a:lvl1pPr>
              <a:lvl2pPr marL="742950" indent="-285750">
                <a:defRPr>
                  <a:solidFill>
                    <a:schemeClr val="tx1"/>
                  </a:solidFill>
                  <a:latin typeface="等线" pitchFamily="2" charset="-122"/>
                  <a:ea typeface="等线" pitchFamily="2" charset="-122"/>
                </a:defRPr>
              </a:lvl2pPr>
              <a:lvl3pPr marL="1143000" indent="-228600">
                <a:defRPr>
                  <a:solidFill>
                    <a:schemeClr val="tx1"/>
                  </a:solidFill>
                  <a:latin typeface="等线" pitchFamily="2" charset="-122"/>
                  <a:ea typeface="等线" pitchFamily="2" charset="-122"/>
                </a:defRPr>
              </a:lvl3pPr>
              <a:lvl4pPr marL="1600200" indent="-228600">
                <a:defRPr>
                  <a:solidFill>
                    <a:schemeClr val="tx1"/>
                  </a:solidFill>
                  <a:latin typeface="等线" pitchFamily="2" charset="-122"/>
                  <a:ea typeface="等线" pitchFamily="2" charset="-122"/>
                </a:defRPr>
              </a:lvl4pPr>
              <a:lvl5pPr marL="2057400" indent="-228600">
                <a:defRPr>
                  <a:solidFill>
                    <a:schemeClr val="tx1"/>
                  </a:solidFill>
                  <a:latin typeface="等线" pitchFamily="2" charset="-122"/>
                  <a:ea typeface="等线" pitchFamily="2" charset="-122"/>
                </a:defRPr>
              </a:lvl5pPr>
              <a:lvl6pPr marL="2514600" indent="-228600" eaLnBrk="0" fontAlgn="base" hangingPunct="0">
                <a:spcBef>
                  <a:spcPct val="0"/>
                </a:spcBef>
                <a:spcAft>
                  <a:spcPct val="0"/>
                </a:spcAft>
                <a:defRPr>
                  <a:solidFill>
                    <a:schemeClr val="tx1"/>
                  </a:solidFill>
                  <a:latin typeface="等线" pitchFamily="2" charset="-122"/>
                  <a:ea typeface="等线" pitchFamily="2" charset="-122"/>
                </a:defRPr>
              </a:lvl6pPr>
              <a:lvl7pPr marL="2971800" indent="-228600" eaLnBrk="0" fontAlgn="base" hangingPunct="0">
                <a:spcBef>
                  <a:spcPct val="0"/>
                </a:spcBef>
                <a:spcAft>
                  <a:spcPct val="0"/>
                </a:spcAft>
                <a:defRPr>
                  <a:solidFill>
                    <a:schemeClr val="tx1"/>
                  </a:solidFill>
                  <a:latin typeface="等线" pitchFamily="2" charset="-122"/>
                  <a:ea typeface="等线" pitchFamily="2" charset="-122"/>
                </a:defRPr>
              </a:lvl7pPr>
              <a:lvl8pPr marL="3429000" indent="-228600" eaLnBrk="0" fontAlgn="base" hangingPunct="0">
                <a:spcBef>
                  <a:spcPct val="0"/>
                </a:spcBef>
                <a:spcAft>
                  <a:spcPct val="0"/>
                </a:spcAft>
                <a:defRPr>
                  <a:solidFill>
                    <a:schemeClr val="tx1"/>
                  </a:solidFill>
                  <a:latin typeface="等线" pitchFamily="2" charset="-122"/>
                  <a:ea typeface="等线" pitchFamily="2" charset="-122"/>
                </a:defRPr>
              </a:lvl8pPr>
              <a:lvl9pPr marL="3886200" indent="-228600" eaLnBrk="0" fontAlgn="base" hangingPunct="0">
                <a:spcBef>
                  <a:spcPct val="0"/>
                </a:spcBef>
                <a:spcAft>
                  <a:spcPct val="0"/>
                </a:spcAft>
                <a:defRPr>
                  <a:solidFill>
                    <a:schemeClr val="tx1"/>
                  </a:solidFill>
                  <a:latin typeface="等线" pitchFamily="2" charset="-122"/>
                  <a:ea typeface="等线" pitchFamily="2" charset="-122"/>
                </a:defRPr>
              </a:lvl9pPr>
            </a:lstStyle>
            <a:p>
              <a:pPr algn="just" eaLnBrk="1" hangingPunct="1">
                <a:lnSpc>
                  <a:spcPct val="130000"/>
                </a:lnSpc>
              </a:pPr>
              <a:endParaRPr lang="zh-CN" altLang="en-US">
                <a:solidFill>
                  <a:srgbClr val="FFFFFF"/>
                </a:solidFill>
                <a:latin typeface="Calibri" panose="020F0502020204030204" pitchFamily="34" charset="0"/>
                <a:ea typeface="微软雅黑" panose="020B0503020204020204" pitchFamily="34" charset="-122"/>
              </a:endParaRPr>
            </a:p>
          </p:txBody>
        </p:sp>
        <p:sp>
          <p:nvSpPr>
            <p:cNvPr id="20" name="MH_Other_2"/>
            <p:cNvSpPr>
              <a:spLocks noChangeArrowheads="1"/>
            </p:cNvSpPr>
            <p:nvPr>
              <p:custDataLst>
                <p:tags r:id="rId6"/>
              </p:custDataLst>
            </p:nvPr>
          </p:nvSpPr>
          <p:spPr bwMode="auto">
            <a:xfrm>
              <a:off x="9912583" y="1526107"/>
              <a:ext cx="1874900" cy="836811"/>
            </a:xfrm>
            <a:prstGeom prst="rect">
              <a:avLst/>
            </a:prstGeom>
            <a:solidFill>
              <a:srgbClr val="009899">
                <a:alpha val="33000"/>
              </a:srgbClr>
            </a:solidFill>
            <a:ln>
              <a:noFill/>
            </a:ln>
          </p:spPr>
          <p:txBody>
            <a:bodyPr anchor="ctr"/>
            <a:lstStyle>
              <a:lvl1pPr>
                <a:defRPr>
                  <a:solidFill>
                    <a:schemeClr val="tx1"/>
                  </a:solidFill>
                  <a:latin typeface="等线" pitchFamily="2" charset="-122"/>
                  <a:ea typeface="等线" pitchFamily="2" charset="-122"/>
                </a:defRPr>
              </a:lvl1pPr>
              <a:lvl2pPr marL="742950" indent="-285750">
                <a:defRPr>
                  <a:solidFill>
                    <a:schemeClr val="tx1"/>
                  </a:solidFill>
                  <a:latin typeface="等线" pitchFamily="2" charset="-122"/>
                  <a:ea typeface="等线" pitchFamily="2" charset="-122"/>
                </a:defRPr>
              </a:lvl2pPr>
              <a:lvl3pPr marL="1143000" indent="-228600">
                <a:defRPr>
                  <a:solidFill>
                    <a:schemeClr val="tx1"/>
                  </a:solidFill>
                  <a:latin typeface="等线" pitchFamily="2" charset="-122"/>
                  <a:ea typeface="等线" pitchFamily="2" charset="-122"/>
                </a:defRPr>
              </a:lvl3pPr>
              <a:lvl4pPr marL="1600200" indent="-228600">
                <a:defRPr>
                  <a:solidFill>
                    <a:schemeClr val="tx1"/>
                  </a:solidFill>
                  <a:latin typeface="等线" pitchFamily="2" charset="-122"/>
                  <a:ea typeface="等线" pitchFamily="2" charset="-122"/>
                </a:defRPr>
              </a:lvl4pPr>
              <a:lvl5pPr marL="2057400" indent="-228600">
                <a:defRPr>
                  <a:solidFill>
                    <a:schemeClr val="tx1"/>
                  </a:solidFill>
                  <a:latin typeface="等线" pitchFamily="2" charset="-122"/>
                  <a:ea typeface="等线" pitchFamily="2" charset="-122"/>
                </a:defRPr>
              </a:lvl5pPr>
              <a:lvl6pPr marL="2514600" indent="-228600" eaLnBrk="0" fontAlgn="base" hangingPunct="0">
                <a:spcBef>
                  <a:spcPct val="0"/>
                </a:spcBef>
                <a:spcAft>
                  <a:spcPct val="0"/>
                </a:spcAft>
                <a:defRPr>
                  <a:solidFill>
                    <a:schemeClr val="tx1"/>
                  </a:solidFill>
                  <a:latin typeface="等线" pitchFamily="2" charset="-122"/>
                  <a:ea typeface="等线" pitchFamily="2" charset="-122"/>
                </a:defRPr>
              </a:lvl6pPr>
              <a:lvl7pPr marL="2971800" indent="-228600" eaLnBrk="0" fontAlgn="base" hangingPunct="0">
                <a:spcBef>
                  <a:spcPct val="0"/>
                </a:spcBef>
                <a:spcAft>
                  <a:spcPct val="0"/>
                </a:spcAft>
                <a:defRPr>
                  <a:solidFill>
                    <a:schemeClr val="tx1"/>
                  </a:solidFill>
                  <a:latin typeface="等线" pitchFamily="2" charset="-122"/>
                  <a:ea typeface="等线" pitchFamily="2" charset="-122"/>
                </a:defRPr>
              </a:lvl7pPr>
              <a:lvl8pPr marL="3429000" indent="-228600" eaLnBrk="0" fontAlgn="base" hangingPunct="0">
                <a:spcBef>
                  <a:spcPct val="0"/>
                </a:spcBef>
                <a:spcAft>
                  <a:spcPct val="0"/>
                </a:spcAft>
                <a:defRPr>
                  <a:solidFill>
                    <a:schemeClr val="tx1"/>
                  </a:solidFill>
                  <a:latin typeface="等线" pitchFamily="2" charset="-122"/>
                  <a:ea typeface="等线" pitchFamily="2" charset="-122"/>
                </a:defRPr>
              </a:lvl8pPr>
              <a:lvl9pPr marL="3886200" indent="-228600" eaLnBrk="0" fontAlgn="base" hangingPunct="0">
                <a:spcBef>
                  <a:spcPct val="0"/>
                </a:spcBef>
                <a:spcAft>
                  <a:spcPct val="0"/>
                </a:spcAft>
                <a:defRPr>
                  <a:solidFill>
                    <a:schemeClr val="tx1"/>
                  </a:solidFill>
                  <a:latin typeface="等线" pitchFamily="2" charset="-122"/>
                  <a:ea typeface="等线" pitchFamily="2" charset="-122"/>
                </a:defRPr>
              </a:lvl9pPr>
            </a:lstStyle>
            <a:p>
              <a:pPr algn="just" eaLnBrk="1" hangingPunct="1">
                <a:lnSpc>
                  <a:spcPct val="130000"/>
                </a:lnSpc>
              </a:pPr>
              <a:endParaRPr lang="zh-CN" altLang="en-US">
                <a:solidFill>
                  <a:srgbClr val="FFFFFF"/>
                </a:solidFill>
                <a:latin typeface="Calibri" panose="020F0502020204030204" pitchFamily="34" charset="0"/>
                <a:ea typeface="微软雅黑" panose="020B0503020204020204" pitchFamily="34" charset="-122"/>
              </a:endParaRPr>
            </a:p>
          </p:txBody>
        </p:sp>
        <p:sp>
          <p:nvSpPr>
            <p:cNvPr id="2057" name="MH_Other_2"/>
            <p:cNvSpPr>
              <a:spLocks noChangeArrowheads="1"/>
            </p:cNvSpPr>
            <p:nvPr>
              <p:custDataLst>
                <p:tags r:id="rId7"/>
              </p:custDataLst>
            </p:nvPr>
          </p:nvSpPr>
          <p:spPr bwMode="auto">
            <a:xfrm>
              <a:off x="9912583" y="2959622"/>
              <a:ext cx="1874900" cy="3471762"/>
            </a:xfrm>
            <a:prstGeom prst="rect">
              <a:avLst/>
            </a:prstGeom>
            <a:solidFill>
              <a:srgbClr val="009899">
                <a:alpha val="33000"/>
              </a:srgbClr>
            </a:solidFill>
            <a:ln>
              <a:noFill/>
            </a:ln>
          </p:spPr>
          <p:txBody>
            <a:bodyPr anchor="ctr"/>
            <a:lstStyle>
              <a:lvl1pPr>
                <a:defRPr>
                  <a:solidFill>
                    <a:schemeClr val="tx1"/>
                  </a:solidFill>
                  <a:latin typeface="等线" pitchFamily="2" charset="-122"/>
                  <a:ea typeface="等线" pitchFamily="2" charset="-122"/>
                </a:defRPr>
              </a:lvl1pPr>
              <a:lvl2pPr marL="742950" indent="-285750">
                <a:defRPr>
                  <a:solidFill>
                    <a:schemeClr val="tx1"/>
                  </a:solidFill>
                  <a:latin typeface="等线" pitchFamily="2" charset="-122"/>
                  <a:ea typeface="等线" pitchFamily="2" charset="-122"/>
                </a:defRPr>
              </a:lvl2pPr>
              <a:lvl3pPr marL="1143000" indent="-228600">
                <a:defRPr>
                  <a:solidFill>
                    <a:schemeClr val="tx1"/>
                  </a:solidFill>
                  <a:latin typeface="等线" pitchFamily="2" charset="-122"/>
                  <a:ea typeface="等线" pitchFamily="2" charset="-122"/>
                </a:defRPr>
              </a:lvl3pPr>
              <a:lvl4pPr marL="1600200" indent="-228600">
                <a:defRPr>
                  <a:solidFill>
                    <a:schemeClr val="tx1"/>
                  </a:solidFill>
                  <a:latin typeface="等线" pitchFamily="2" charset="-122"/>
                  <a:ea typeface="等线" pitchFamily="2" charset="-122"/>
                </a:defRPr>
              </a:lvl4pPr>
              <a:lvl5pPr marL="2057400" indent="-228600">
                <a:defRPr>
                  <a:solidFill>
                    <a:schemeClr val="tx1"/>
                  </a:solidFill>
                  <a:latin typeface="等线" pitchFamily="2" charset="-122"/>
                  <a:ea typeface="等线" pitchFamily="2" charset="-122"/>
                </a:defRPr>
              </a:lvl5pPr>
              <a:lvl6pPr marL="2514600" indent="-228600" eaLnBrk="0" fontAlgn="base" hangingPunct="0">
                <a:spcBef>
                  <a:spcPct val="0"/>
                </a:spcBef>
                <a:spcAft>
                  <a:spcPct val="0"/>
                </a:spcAft>
                <a:defRPr>
                  <a:solidFill>
                    <a:schemeClr val="tx1"/>
                  </a:solidFill>
                  <a:latin typeface="等线" pitchFamily="2" charset="-122"/>
                  <a:ea typeface="等线" pitchFamily="2" charset="-122"/>
                </a:defRPr>
              </a:lvl6pPr>
              <a:lvl7pPr marL="2971800" indent="-228600" eaLnBrk="0" fontAlgn="base" hangingPunct="0">
                <a:spcBef>
                  <a:spcPct val="0"/>
                </a:spcBef>
                <a:spcAft>
                  <a:spcPct val="0"/>
                </a:spcAft>
                <a:defRPr>
                  <a:solidFill>
                    <a:schemeClr val="tx1"/>
                  </a:solidFill>
                  <a:latin typeface="等线" pitchFamily="2" charset="-122"/>
                  <a:ea typeface="等线" pitchFamily="2" charset="-122"/>
                </a:defRPr>
              </a:lvl7pPr>
              <a:lvl8pPr marL="3429000" indent="-228600" eaLnBrk="0" fontAlgn="base" hangingPunct="0">
                <a:spcBef>
                  <a:spcPct val="0"/>
                </a:spcBef>
                <a:spcAft>
                  <a:spcPct val="0"/>
                </a:spcAft>
                <a:defRPr>
                  <a:solidFill>
                    <a:schemeClr val="tx1"/>
                  </a:solidFill>
                  <a:latin typeface="等线" pitchFamily="2" charset="-122"/>
                  <a:ea typeface="等线" pitchFamily="2" charset="-122"/>
                </a:defRPr>
              </a:lvl8pPr>
              <a:lvl9pPr marL="3886200" indent="-228600" eaLnBrk="0" fontAlgn="base" hangingPunct="0">
                <a:spcBef>
                  <a:spcPct val="0"/>
                </a:spcBef>
                <a:spcAft>
                  <a:spcPct val="0"/>
                </a:spcAft>
                <a:defRPr>
                  <a:solidFill>
                    <a:schemeClr val="tx1"/>
                  </a:solidFill>
                  <a:latin typeface="等线" pitchFamily="2" charset="-122"/>
                  <a:ea typeface="等线" pitchFamily="2" charset="-122"/>
                </a:defRPr>
              </a:lvl9pPr>
            </a:lstStyle>
            <a:p>
              <a:pPr algn="just" eaLnBrk="1" hangingPunct="1">
                <a:lnSpc>
                  <a:spcPct val="130000"/>
                </a:lnSpc>
              </a:pPr>
              <a:endParaRPr lang="zh-CN" altLang="en-US">
                <a:solidFill>
                  <a:srgbClr val="FFFFFF"/>
                </a:solidFill>
                <a:latin typeface="Calibri" panose="020F0502020204030204" pitchFamily="34" charset="0"/>
                <a:ea typeface="微软雅黑" panose="020B0503020204020204" pitchFamily="34" charset="-122"/>
              </a:endParaRPr>
            </a:p>
          </p:txBody>
        </p:sp>
        <p:sp>
          <p:nvSpPr>
            <p:cNvPr id="2058" name="MH_Other_3"/>
            <p:cNvSpPr>
              <a:spLocks noChangeArrowheads="1"/>
            </p:cNvSpPr>
            <p:nvPr>
              <p:custDataLst>
                <p:tags r:id="rId8"/>
              </p:custDataLst>
            </p:nvPr>
          </p:nvSpPr>
          <p:spPr bwMode="auto">
            <a:xfrm>
              <a:off x="9912583" y="2483166"/>
              <a:ext cx="1874901" cy="356208"/>
            </a:xfrm>
            <a:prstGeom prst="rect">
              <a:avLst/>
            </a:prstGeom>
            <a:solidFill>
              <a:srgbClr val="009899"/>
            </a:solidFill>
            <a:ln>
              <a:noFill/>
            </a:ln>
          </p:spPr>
          <p:txBody>
            <a:bodyPr anchor="ctr"/>
            <a:lstStyle>
              <a:lvl1pPr>
                <a:defRPr>
                  <a:solidFill>
                    <a:schemeClr val="tx1"/>
                  </a:solidFill>
                  <a:latin typeface="等线" pitchFamily="2" charset="-122"/>
                  <a:ea typeface="等线" pitchFamily="2" charset="-122"/>
                </a:defRPr>
              </a:lvl1pPr>
              <a:lvl2pPr marL="742950" indent="-285750">
                <a:defRPr>
                  <a:solidFill>
                    <a:schemeClr val="tx1"/>
                  </a:solidFill>
                  <a:latin typeface="等线" pitchFamily="2" charset="-122"/>
                  <a:ea typeface="等线" pitchFamily="2" charset="-122"/>
                </a:defRPr>
              </a:lvl2pPr>
              <a:lvl3pPr marL="1143000" indent="-228600">
                <a:defRPr>
                  <a:solidFill>
                    <a:schemeClr val="tx1"/>
                  </a:solidFill>
                  <a:latin typeface="等线" pitchFamily="2" charset="-122"/>
                  <a:ea typeface="等线" pitchFamily="2" charset="-122"/>
                </a:defRPr>
              </a:lvl3pPr>
              <a:lvl4pPr marL="1600200" indent="-228600">
                <a:defRPr>
                  <a:solidFill>
                    <a:schemeClr val="tx1"/>
                  </a:solidFill>
                  <a:latin typeface="等线" pitchFamily="2" charset="-122"/>
                  <a:ea typeface="等线" pitchFamily="2" charset="-122"/>
                </a:defRPr>
              </a:lvl4pPr>
              <a:lvl5pPr marL="2057400" indent="-228600">
                <a:defRPr>
                  <a:solidFill>
                    <a:schemeClr val="tx1"/>
                  </a:solidFill>
                  <a:latin typeface="等线" pitchFamily="2" charset="-122"/>
                  <a:ea typeface="等线" pitchFamily="2" charset="-122"/>
                </a:defRPr>
              </a:lvl5pPr>
              <a:lvl6pPr marL="2514600" indent="-228600" eaLnBrk="0" fontAlgn="base" hangingPunct="0">
                <a:spcBef>
                  <a:spcPct val="0"/>
                </a:spcBef>
                <a:spcAft>
                  <a:spcPct val="0"/>
                </a:spcAft>
                <a:defRPr>
                  <a:solidFill>
                    <a:schemeClr val="tx1"/>
                  </a:solidFill>
                  <a:latin typeface="等线" pitchFamily="2" charset="-122"/>
                  <a:ea typeface="等线" pitchFamily="2" charset="-122"/>
                </a:defRPr>
              </a:lvl6pPr>
              <a:lvl7pPr marL="2971800" indent="-228600" eaLnBrk="0" fontAlgn="base" hangingPunct="0">
                <a:spcBef>
                  <a:spcPct val="0"/>
                </a:spcBef>
                <a:spcAft>
                  <a:spcPct val="0"/>
                </a:spcAft>
                <a:defRPr>
                  <a:solidFill>
                    <a:schemeClr val="tx1"/>
                  </a:solidFill>
                  <a:latin typeface="等线" pitchFamily="2" charset="-122"/>
                  <a:ea typeface="等线" pitchFamily="2" charset="-122"/>
                </a:defRPr>
              </a:lvl7pPr>
              <a:lvl8pPr marL="3429000" indent="-228600" eaLnBrk="0" fontAlgn="base" hangingPunct="0">
                <a:spcBef>
                  <a:spcPct val="0"/>
                </a:spcBef>
                <a:spcAft>
                  <a:spcPct val="0"/>
                </a:spcAft>
                <a:defRPr>
                  <a:solidFill>
                    <a:schemeClr val="tx1"/>
                  </a:solidFill>
                  <a:latin typeface="等线" pitchFamily="2" charset="-122"/>
                  <a:ea typeface="等线" pitchFamily="2" charset="-122"/>
                </a:defRPr>
              </a:lvl8pPr>
              <a:lvl9pPr marL="3886200" indent="-228600" eaLnBrk="0" fontAlgn="base" hangingPunct="0">
                <a:spcBef>
                  <a:spcPct val="0"/>
                </a:spcBef>
                <a:spcAft>
                  <a:spcPct val="0"/>
                </a:spcAft>
                <a:defRPr>
                  <a:solidFill>
                    <a:schemeClr val="tx1"/>
                  </a:solidFill>
                  <a:latin typeface="等线" pitchFamily="2" charset="-122"/>
                  <a:ea typeface="等线" pitchFamily="2" charset="-122"/>
                </a:defRPr>
              </a:lvl9pPr>
            </a:lstStyle>
            <a:p>
              <a:pPr algn="just" eaLnBrk="1" hangingPunct="1">
                <a:lnSpc>
                  <a:spcPct val="130000"/>
                </a:lnSpc>
              </a:pPr>
              <a:endParaRPr lang="zh-CN" altLang="en-US">
                <a:solidFill>
                  <a:srgbClr val="FFFFFF"/>
                </a:solidFill>
                <a:latin typeface="Calibri" panose="020F0502020204030204" pitchFamily="34" charset="0"/>
                <a:ea typeface="微软雅黑" panose="020B0503020204020204" pitchFamily="34" charset="-122"/>
              </a:endParaRPr>
            </a:p>
          </p:txBody>
        </p:sp>
        <p:pic>
          <p:nvPicPr>
            <p:cNvPr id="16" name="图片 15"/>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7913476" y="386915"/>
              <a:ext cx="1433823" cy="2514228"/>
            </a:xfrm>
            <a:prstGeom prst="rect">
              <a:avLst/>
            </a:prstGeom>
          </p:spPr>
        </p:pic>
        <p:pic>
          <p:nvPicPr>
            <p:cNvPr id="17" name="图片 16"/>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7464381" y="2962911"/>
              <a:ext cx="2334925" cy="1533781"/>
            </a:xfrm>
            <a:prstGeom prst="rect">
              <a:avLst/>
            </a:prstGeom>
          </p:spPr>
        </p:pic>
        <p:pic>
          <p:nvPicPr>
            <p:cNvPr id="18" name="图片 17"/>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10768303" y="586644"/>
              <a:ext cx="750762" cy="5898244"/>
            </a:xfrm>
            <a:prstGeom prst="rect">
              <a:avLst/>
            </a:prstGeom>
          </p:spPr>
        </p:pic>
        <p:pic>
          <p:nvPicPr>
            <p:cNvPr id="19" name="图片 18"/>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7536678" y="4879973"/>
              <a:ext cx="3137913" cy="1551411"/>
            </a:xfrm>
            <a:prstGeom prst="rect">
              <a:avLst/>
            </a:prstGeom>
          </p:spPr>
        </p:pic>
        <p:sp>
          <p:nvSpPr>
            <p:cNvPr id="25" name="矩形 24"/>
            <p:cNvSpPr/>
            <p:nvPr/>
          </p:nvSpPr>
          <p:spPr>
            <a:xfrm>
              <a:off x="9890108" y="1093535"/>
              <a:ext cx="724985" cy="410369"/>
            </a:xfrm>
            <a:prstGeom prst="rect">
              <a:avLst/>
            </a:prstGeom>
          </p:spPr>
          <p:txBody>
            <a:bodyPr wrap="none">
              <a:spAutoFit/>
            </a:bodyPr>
            <a:lstStyle/>
            <a:p>
              <a:r>
                <a:rPr lang="zh-CN" altLang="en-US" dirty="0">
                  <a:solidFill>
                    <a:srgbClr val="009899"/>
                  </a:solidFill>
                  <a:latin typeface="方正超粗黑简体" panose="03000509000000000000" pitchFamily="65" charset="-122"/>
                  <a:ea typeface="方正超粗黑简体" panose="03000509000000000000" pitchFamily="65" charset="-122"/>
                  <a:sym typeface="Helvetica Light"/>
                </a:rPr>
                <a:t>课后</a:t>
              </a:r>
              <a:endParaRPr lang="zh-CN" altLang="en-US" dirty="0">
                <a:solidFill>
                  <a:srgbClr val="009899"/>
                </a:solidFill>
                <a:latin typeface="方正超粗黑简体" panose="03000509000000000000" pitchFamily="65" charset="-122"/>
                <a:ea typeface="方正超粗黑简体" panose="03000509000000000000" pitchFamily="65" charset="-122"/>
              </a:endParaRPr>
            </a:p>
          </p:txBody>
        </p:sp>
      </p:grpSp>
    </p:spTree>
    <p:custDataLst>
      <p:tags r:id="rId1"/>
    </p:custDataLst>
    <p:extLst>
      <p:ext uri="{BB962C8B-B14F-4D97-AF65-F5344CB8AC3E}">
        <p14:creationId xmlns:p14="http://schemas.microsoft.com/office/powerpoint/2010/main" val="39590138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rot="5400000">
            <a:off x="3184023" y="518382"/>
            <a:ext cx="1116805" cy="1443125"/>
          </a:xfrm>
          <a:custGeom>
            <a:avLst/>
            <a:gdLst>
              <a:gd name="connsiteX0" fmla="*/ 0 w 1489073"/>
              <a:gd name="connsiteY0" fmla="*/ 1633516 h 1633516"/>
              <a:gd name="connsiteX1" fmla="*/ 0 w 1489073"/>
              <a:gd name="connsiteY1" fmla="*/ 0 h 1633516"/>
              <a:gd name="connsiteX2" fmla="*/ 1489073 w 1489073"/>
              <a:gd name="connsiteY2" fmla="*/ 0 h 1633516"/>
              <a:gd name="connsiteX3" fmla="*/ 1489073 w 1489073"/>
              <a:gd name="connsiteY3" fmla="*/ 1633516 h 1633516"/>
            </a:gdLst>
            <a:ahLst/>
            <a:cxnLst>
              <a:cxn ang="0">
                <a:pos x="connsiteX0" y="connsiteY0"/>
              </a:cxn>
              <a:cxn ang="0">
                <a:pos x="connsiteX1" y="connsiteY1"/>
              </a:cxn>
              <a:cxn ang="0">
                <a:pos x="connsiteX2" y="connsiteY2"/>
              </a:cxn>
              <a:cxn ang="0">
                <a:pos x="connsiteX3" y="connsiteY3"/>
              </a:cxn>
            </a:cxnLst>
            <a:rect l="l" t="t" r="r" b="b"/>
            <a:pathLst>
              <a:path w="1489073" h="1633516">
                <a:moveTo>
                  <a:pt x="0" y="1633516"/>
                </a:moveTo>
                <a:lnTo>
                  <a:pt x="0" y="0"/>
                </a:lnTo>
                <a:lnTo>
                  <a:pt x="1489073" y="0"/>
                </a:lnTo>
                <a:lnTo>
                  <a:pt x="1489073" y="1633516"/>
                </a:lnTo>
                <a:close/>
              </a:path>
            </a:pathLst>
          </a:custGeom>
        </p:spPr>
      </p:pic>
      <p:pic>
        <p:nvPicPr>
          <p:cNvPr id="18" name="图片 17"/>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rot="5400000">
            <a:off x="851334" y="2622586"/>
            <a:ext cx="1519469" cy="2591106"/>
          </a:xfrm>
          <a:custGeom>
            <a:avLst/>
            <a:gdLst>
              <a:gd name="connsiteX0" fmla="*/ 0 w 2025958"/>
              <a:gd name="connsiteY0" fmla="*/ 3454808 h 3454808"/>
              <a:gd name="connsiteX1" fmla="*/ 0 w 2025958"/>
              <a:gd name="connsiteY1" fmla="*/ 0 h 3454808"/>
              <a:gd name="connsiteX2" fmla="*/ 2025958 w 2025958"/>
              <a:gd name="connsiteY2" fmla="*/ 0 h 3454808"/>
              <a:gd name="connsiteX3" fmla="*/ 2025958 w 2025958"/>
              <a:gd name="connsiteY3" fmla="*/ 3454808 h 3454808"/>
            </a:gdLst>
            <a:ahLst/>
            <a:cxnLst>
              <a:cxn ang="0">
                <a:pos x="connsiteX0" y="connsiteY0"/>
              </a:cxn>
              <a:cxn ang="0">
                <a:pos x="connsiteX1" y="connsiteY1"/>
              </a:cxn>
              <a:cxn ang="0">
                <a:pos x="connsiteX2" y="connsiteY2"/>
              </a:cxn>
              <a:cxn ang="0">
                <a:pos x="connsiteX3" y="connsiteY3"/>
              </a:cxn>
            </a:cxnLst>
            <a:rect l="l" t="t" r="r" b="b"/>
            <a:pathLst>
              <a:path w="2025958" h="3454808">
                <a:moveTo>
                  <a:pt x="0" y="3454808"/>
                </a:moveTo>
                <a:lnTo>
                  <a:pt x="0" y="0"/>
                </a:lnTo>
                <a:lnTo>
                  <a:pt x="2025958" y="0"/>
                </a:lnTo>
                <a:lnTo>
                  <a:pt x="2025958" y="3454808"/>
                </a:lnTo>
                <a:close/>
              </a:path>
            </a:pathLst>
          </a:custGeom>
        </p:spPr>
      </p:pic>
      <p:pic>
        <p:nvPicPr>
          <p:cNvPr id="13" name="图片 12"/>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rot="5400000">
            <a:off x="427294" y="569761"/>
            <a:ext cx="2367548" cy="2591106"/>
          </a:xfrm>
          <a:custGeom>
            <a:avLst/>
            <a:gdLst>
              <a:gd name="connsiteX0" fmla="*/ 0 w 3156730"/>
              <a:gd name="connsiteY0" fmla="*/ 3454808 h 3454808"/>
              <a:gd name="connsiteX1" fmla="*/ 0 w 3156730"/>
              <a:gd name="connsiteY1" fmla="*/ 0 h 3454808"/>
              <a:gd name="connsiteX2" fmla="*/ 3156730 w 3156730"/>
              <a:gd name="connsiteY2" fmla="*/ 0 h 3454808"/>
              <a:gd name="connsiteX3" fmla="*/ 3156730 w 3156730"/>
              <a:gd name="connsiteY3" fmla="*/ 3454808 h 3454808"/>
            </a:gdLst>
            <a:ahLst/>
            <a:cxnLst>
              <a:cxn ang="0">
                <a:pos x="connsiteX0" y="connsiteY0"/>
              </a:cxn>
              <a:cxn ang="0">
                <a:pos x="connsiteX1" y="connsiteY1"/>
              </a:cxn>
              <a:cxn ang="0">
                <a:pos x="connsiteX2" y="connsiteY2"/>
              </a:cxn>
              <a:cxn ang="0">
                <a:pos x="connsiteX3" y="connsiteY3"/>
              </a:cxn>
            </a:cxnLst>
            <a:rect l="l" t="t" r="r" b="b"/>
            <a:pathLst>
              <a:path w="3156730" h="3454808">
                <a:moveTo>
                  <a:pt x="0" y="3454808"/>
                </a:moveTo>
                <a:lnTo>
                  <a:pt x="0" y="0"/>
                </a:lnTo>
                <a:lnTo>
                  <a:pt x="3156730" y="0"/>
                </a:lnTo>
                <a:lnTo>
                  <a:pt x="3156730" y="3454808"/>
                </a:lnTo>
                <a:close/>
              </a:path>
            </a:pathLst>
          </a:custGeom>
        </p:spPr>
      </p:pic>
      <p:pic>
        <p:nvPicPr>
          <p:cNvPr id="11" name="图片 10"/>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a:xfrm rot="5400000">
            <a:off x="3132149" y="1843648"/>
            <a:ext cx="2344896" cy="2567469"/>
          </a:xfrm>
          <a:custGeom>
            <a:avLst/>
            <a:gdLst>
              <a:gd name="connsiteX0" fmla="*/ 0 w 3126528"/>
              <a:gd name="connsiteY0" fmla="*/ 3423292 h 3423292"/>
              <a:gd name="connsiteX1" fmla="*/ 0 w 3126528"/>
              <a:gd name="connsiteY1" fmla="*/ 0 h 3423292"/>
              <a:gd name="connsiteX2" fmla="*/ 3126528 w 3126528"/>
              <a:gd name="connsiteY2" fmla="*/ 0 h 3423292"/>
              <a:gd name="connsiteX3" fmla="*/ 3126528 w 3126528"/>
              <a:gd name="connsiteY3" fmla="*/ 3423292 h 3423292"/>
            </a:gdLst>
            <a:ahLst/>
            <a:cxnLst>
              <a:cxn ang="0">
                <a:pos x="connsiteX0" y="connsiteY0"/>
              </a:cxn>
              <a:cxn ang="0">
                <a:pos x="connsiteX1" y="connsiteY1"/>
              </a:cxn>
              <a:cxn ang="0">
                <a:pos x="connsiteX2" y="connsiteY2"/>
              </a:cxn>
              <a:cxn ang="0">
                <a:pos x="connsiteX3" y="connsiteY3"/>
              </a:cxn>
            </a:cxnLst>
            <a:rect l="l" t="t" r="r" b="b"/>
            <a:pathLst>
              <a:path w="3126528" h="3423292">
                <a:moveTo>
                  <a:pt x="0" y="3423292"/>
                </a:moveTo>
                <a:lnTo>
                  <a:pt x="0" y="0"/>
                </a:lnTo>
                <a:lnTo>
                  <a:pt x="3126528" y="0"/>
                </a:lnTo>
                <a:lnTo>
                  <a:pt x="3126528" y="3423292"/>
                </a:lnTo>
                <a:close/>
              </a:path>
            </a:pathLst>
          </a:custGeom>
        </p:spPr>
      </p:pic>
      <p:sp>
        <p:nvSpPr>
          <p:cNvPr id="9" name="MH_SubTitle_1"/>
          <p:cNvSpPr/>
          <p:nvPr>
            <p:custDataLst>
              <p:tags r:id="rId1"/>
            </p:custDataLst>
          </p:nvPr>
        </p:nvSpPr>
        <p:spPr bwMode="auto">
          <a:xfrm>
            <a:off x="3020862" y="4438486"/>
            <a:ext cx="5826673" cy="239387"/>
          </a:xfrm>
          <a:prstGeom prst="rect">
            <a:avLst/>
          </a:prstGeom>
          <a:solidFill>
            <a:srgbClr val="009899">
              <a:alpha val="30000"/>
            </a:srgbClr>
          </a:solidFill>
          <a:ln>
            <a:noFill/>
          </a:ln>
          <a:effectLst/>
        </p:spPr>
        <p:txBody>
          <a:bodyPr lIns="0" tIns="0" rIns="0" bIns="0" anchor="ctr">
            <a:normAutofit fontScale="77500" lnSpcReduction="20000"/>
          </a:bodyPr>
          <a:lstStyle/>
          <a:p>
            <a:pPr algn="ctr">
              <a:lnSpc>
                <a:spcPct val="110000"/>
              </a:lnSpc>
              <a:defRPr/>
            </a:pPr>
            <a:endParaRPr lang="zh-CN" altLang="en-US" sz="2100" b="1" dirty="0">
              <a:solidFill>
                <a:schemeClr val="accent1">
                  <a:lumMod val="75000"/>
                </a:schemeClr>
              </a:solidFill>
            </a:endParaRPr>
          </a:p>
        </p:txBody>
      </p:sp>
      <p:sp>
        <p:nvSpPr>
          <p:cNvPr id="20" name="矩形 19"/>
          <p:cNvSpPr/>
          <p:nvPr/>
        </p:nvSpPr>
        <p:spPr>
          <a:xfrm>
            <a:off x="4572000" y="681541"/>
            <a:ext cx="4572000" cy="1116806"/>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1" name="矩形 20"/>
          <p:cNvSpPr/>
          <p:nvPr/>
        </p:nvSpPr>
        <p:spPr>
          <a:xfrm>
            <a:off x="5004048" y="890616"/>
            <a:ext cx="3707904" cy="69865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28575" rtlCol="0" anchor="ctr">
            <a:spAutoFit/>
          </a:bodyPr>
          <a:lstStyle/>
          <a:p>
            <a:pPr algn="just">
              <a:lnSpc>
                <a:spcPct val="130000"/>
              </a:lnSpc>
            </a:pPr>
            <a:r>
              <a:rPr lang="zh-CN" altLang="en-US" sz="1100" dirty="0">
                <a:solidFill>
                  <a:schemeClr val="bg1"/>
                </a:solidFill>
                <a:latin typeface="微软雅黑" panose="020B0503020204020204" pitchFamily="34" charset="-122"/>
                <a:ea typeface="微软雅黑" panose="020B0503020204020204" pitchFamily="34" charset="-122"/>
                <a:sym typeface="Helvetica Light"/>
              </a:rPr>
              <a:t>艺术教育，是一种提高个人素质、修养的新兴教育，随着中国第三产业的发展，艺术教育已经逐步占据教育体系的主要地位</a:t>
            </a:r>
          </a:p>
        </p:txBody>
      </p:sp>
      <p:sp>
        <p:nvSpPr>
          <p:cNvPr id="22" name="矩形 21"/>
          <p:cNvSpPr/>
          <p:nvPr/>
        </p:nvSpPr>
        <p:spPr>
          <a:xfrm>
            <a:off x="6178119" y="3792078"/>
            <a:ext cx="2677657" cy="577081"/>
          </a:xfrm>
          <a:prstGeom prst="rect">
            <a:avLst/>
          </a:prstGeom>
        </p:spPr>
        <p:txBody>
          <a:bodyPr wrap="none" lIns="68580" tIns="34290" rIns="68580" bIns="34290">
            <a:spAutoFit/>
          </a:bodyPr>
          <a:lstStyle/>
          <a:p>
            <a:pPr algn="ctr"/>
            <a:r>
              <a:rPr lang="zh-CN" altLang="en-US" sz="3300" dirty="0">
                <a:solidFill>
                  <a:srgbClr val="009899"/>
                </a:solidFill>
                <a:latin typeface="方正超粗黑简体" panose="03000509000000000000" pitchFamily="65" charset="-122"/>
                <a:ea typeface="方正超粗黑简体" panose="03000509000000000000" pitchFamily="65" charset="-122"/>
                <a:sym typeface="Helvetica Light"/>
              </a:rPr>
              <a:t>博识艺术课程</a:t>
            </a:r>
            <a:endParaRPr lang="zh-CN" altLang="en-US" sz="3300" dirty="0">
              <a:solidFill>
                <a:srgbClr val="009899"/>
              </a:solidFill>
              <a:latin typeface="方正超粗黑简体" panose="03000509000000000000" pitchFamily="65" charset="-122"/>
              <a:ea typeface="方正超粗黑简体" panose="03000509000000000000" pitchFamily="65" charset="-122"/>
            </a:endParaRPr>
          </a:p>
        </p:txBody>
      </p:sp>
      <p:grpSp>
        <p:nvGrpSpPr>
          <p:cNvPr id="23" name="组合 22"/>
          <p:cNvGrpSpPr/>
          <p:nvPr/>
        </p:nvGrpSpPr>
        <p:grpSpPr>
          <a:xfrm rot="871781">
            <a:off x="6099797" y="2905613"/>
            <a:ext cx="694103" cy="1408620"/>
            <a:chOff x="6798621" y="1128235"/>
            <a:chExt cx="925471" cy="1878160"/>
          </a:xfrm>
          <a:solidFill>
            <a:srgbClr val="009899"/>
          </a:solidFill>
        </p:grpSpPr>
        <p:sp>
          <p:nvSpPr>
            <p:cNvPr id="24" name="任意多边形 23"/>
            <p:cNvSpPr/>
            <p:nvPr/>
          </p:nvSpPr>
          <p:spPr>
            <a:xfrm rot="20684992">
              <a:off x="6853737" y="1621627"/>
              <a:ext cx="611936" cy="1384768"/>
            </a:xfrm>
            <a:custGeom>
              <a:avLst/>
              <a:gdLst>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884014 w 884014"/>
                <a:gd name="connsiteY0" fmla="*/ 0 h 1368888"/>
                <a:gd name="connsiteX1" fmla="*/ 287114 w 884014"/>
                <a:gd name="connsiteY1" fmla="*/ 635000 h 1368888"/>
                <a:gd name="connsiteX2" fmla="*/ 22 w 884014"/>
                <a:gd name="connsiteY2" fmla="*/ 1368888 h 1368888"/>
                <a:gd name="connsiteX0" fmla="*/ 883991 w 883991"/>
                <a:gd name="connsiteY0" fmla="*/ 0 h 1368888"/>
                <a:gd name="connsiteX1" fmla="*/ 287091 w 883991"/>
                <a:gd name="connsiteY1" fmla="*/ 635000 h 1368888"/>
                <a:gd name="connsiteX2" fmla="*/ -1 w 883991"/>
                <a:gd name="connsiteY2" fmla="*/ 1368888 h 1368888"/>
                <a:gd name="connsiteX0" fmla="*/ 883992 w 883992"/>
                <a:gd name="connsiteY0" fmla="*/ 0 h 1368888"/>
                <a:gd name="connsiteX1" fmla="*/ 0 w 883992"/>
                <a:gd name="connsiteY1" fmla="*/ 1368888 h 1368888"/>
                <a:gd name="connsiteX0" fmla="*/ 883992 w 883992"/>
                <a:gd name="connsiteY0" fmla="*/ 0 h 1368888"/>
                <a:gd name="connsiteX1" fmla="*/ 0 w 883992"/>
                <a:gd name="connsiteY1" fmla="*/ 1368888 h 1368888"/>
                <a:gd name="connsiteX0" fmla="*/ 928344 w 928343"/>
                <a:gd name="connsiteY0" fmla="*/ 0 h 1390417"/>
                <a:gd name="connsiteX1" fmla="*/ 0 w 928343"/>
                <a:gd name="connsiteY1" fmla="*/ 1390417 h 1390417"/>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282647 w 863431"/>
                <a:gd name="connsiteY1" fmla="*/ 606889 h 1384768"/>
                <a:gd name="connsiteX2" fmla="*/ 0 w 863431"/>
                <a:gd name="connsiteY2"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Lst>
              <a:ahLst/>
              <a:cxnLst>
                <a:cxn ang="0">
                  <a:pos x="connsiteX0" y="connsiteY0"/>
                </a:cxn>
                <a:cxn ang="0">
                  <a:pos x="connsiteX1" y="connsiteY1"/>
                </a:cxn>
              </a:cxnLst>
              <a:rect l="l" t="t" r="r" b="b"/>
              <a:pathLst>
                <a:path w="863431" h="1384768">
                  <a:moveTo>
                    <a:pt x="863431" y="0"/>
                  </a:moveTo>
                  <a:cubicBezTo>
                    <a:pt x="615118" y="165338"/>
                    <a:pt x="20070" y="724344"/>
                    <a:pt x="0" y="1384768"/>
                  </a:cubicBezTo>
                </a:path>
              </a:pathLst>
            </a:custGeom>
            <a:noFill/>
            <a:ln w="19050">
              <a:solidFill>
                <a:srgbClr val="0098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rot="2537975" flipH="1">
              <a:off x="6798621" y="1128235"/>
              <a:ext cx="925471" cy="911449"/>
              <a:chOff x="2286001" y="-455613"/>
              <a:chExt cx="2514600" cy="2476501"/>
            </a:xfrm>
            <a:grpFill/>
          </p:grpSpPr>
          <p:grpSp>
            <p:nvGrpSpPr>
              <p:cNvPr id="26" name="Group 205"/>
              <p:cNvGrpSpPr>
                <a:grpSpLocks/>
              </p:cNvGrpSpPr>
              <p:nvPr/>
            </p:nvGrpSpPr>
            <p:grpSpPr bwMode="auto">
              <a:xfrm>
                <a:off x="2286001" y="-455613"/>
                <a:ext cx="2514600" cy="2476501"/>
                <a:chOff x="1440" y="-287"/>
                <a:chExt cx="1584" cy="1560"/>
              </a:xfrm>
              <a:grpFill/>
            </p:grpSpPr>
            <p:sp>
              <p:nvSpPr>
                <p:cNvPr id="146" name="Freeform 5"/>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6"/>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7"/>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8"/>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9"/>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Oval 10"/>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11"/>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12"/>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13"/>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14"/>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15"/>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16"/>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17"/>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18"/>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19"/>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20"/>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21"/>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22"/>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23"/>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24"/>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25"/>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26"/>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27"/>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28"/>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29"/>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30"/>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31"/>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32"/>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33"/>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Freeform 34"/>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35"/>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36"/>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37"/>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Freeform 38"/>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 name="Freeform 39"/>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 name="Freeform 40"/>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 name="Freeform 41"/>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 name="Freeform 42"/>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43"/>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 name="Freeform 44"/>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45"/>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Freeform 46"/>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 name="Freeform 47"/>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 name="Freeform 48"/>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Freeform 49"/>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 name="Freeform 50"/>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51"/>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52"/>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53"/>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 name="Freeform 54"/>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55"/>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Freeform 56"/>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57"/>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58"/>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 name="Freeform 59"/>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 name="Freeform 60"/>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 name="Freeform 61"/>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62"/>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63"/>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 name="Freeform 64"/>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65"/>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66"/>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Freeform 67"/>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Freeform 68"/>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Freeform 69"/>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 name="Freeform 70"/>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71"/>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72"/>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 name="Freeform 73"/>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 name="Freeform 74"/>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 name="Freeform 75"/>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7" name="Freeform 76"/>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8" name="Freeform 77"/>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9" name="Freeform 78"/>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0" name="Freeform 79"/>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1" name="Freeform 80"/>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2" name="Freeform 81"/>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3" name="Freeform 82"/>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4" name="Freeform 83"/>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5" name="Freeform 84"/>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6" name="Freeform 85"/>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7" name="Freeform 86"/>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8" name="Freeform 87"/>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9" name="Freeform 88"/>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0" name="Freeform 89"/>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1" name="Freeform 90"/>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2" name="Freeform 91"/>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3" name="Freeform 92"/>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4" name="Freeform 93"/>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5" name="Freeform 94"/>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6" name="Freeform 95"/>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7" name="Freeform 96"/>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8" name="Freeform 97"/>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9" name="Freeform 98"/>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0" name="Freeform 99"/>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1" name="Freeform 100"/>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2" name="Freeform 101"/>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3" name="Freeform 102"/>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4" name="Freeform 103"/>
                <p:cNvSpPr>
                  <a:spLocks/>
                </p:cNvSpPr>
                <p:nvPr/>
              </p:nvSpPr>
              <p:spPr bwMode="auto">
                <a:xfrm>
                  <a:off x="1906" y="-200"/>
                  <a:ext cx="168" cy="76"/>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5" name="Freeform 104"/>
                <p:cNvSpPr>
                  <a:spLocks/>
                </p:cNvSpPr>
                <p:nvPr/>
              </p:nvSpPr>
              <p:spPr bwMode="auto">
                <a:xfrm>
                  <a:off x="1908" y="-230"/>
                  <a:ext cx="112" cy="132"/>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6" name="Freeform 105"/>
                <p:cNvSpPr>
                  <a:spLocks/>
                </p:cNvSpPr>
                <p:nvPr/>
              </p:nvSpPr>
              <p:spPr bwMode="auto">
                <a:xfrm>
                  <a:off x="1986" y="-143"/>
                  <a:ext cx="254" cy="650"/>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7" name="Freeform 106"/>
                <p:cNvSpPr>
                  <a:spLocks/>
                </p:cNvSpPr>
                <p:nvPr/>
              </p:nvSpPr>
              <p:spPr bwMode="auto">
                <a:xfrm>
                  <a:off x="1967" y="-171"/>
                  <a:ext cx="41" cy="4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8" name="Freeform 107"/>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9" name="Freeform 108"/>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0" name="Freeform 109"/>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1" name="Freeform 110"/>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2" name="Freeform 111"/>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3" name="Oval 112"/>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4" name="Freeform 113"/>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5" name="Freeform 114"/>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6" name="Freeform 115"/>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7" name="Freeform 116"/>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8" name="Freeform 117"/>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9" name="Freeform 118"/>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0" name="Freeform 119"/>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1" name="Freeform 120"/>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2" name="Freeform 121"/>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3" name="Freeform 122"/>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4" name="Freeform 123"/>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5" name="Freeform 124"/>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6" name="Freeform 125"/>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7" name="Freeform 126"/>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8" name="Freeform 127"/>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9" name="Freeform 128"/>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0" name="Freeform 129"/>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1" name="Freeform 130"/>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2" name="Freeform 131"/>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3" name="Freeform 132"/>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4" name="Freeform 133"/>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5" name="Freeform 134"/>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6" name="Freeform 135"/>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7" name="Freeform 136"/>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8" name="Freeform 137"/>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9" name="Freeform 138"/>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0" name="Freeform 139"/>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1" name="Freeform 140"/>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2" name="Freeform 141"/>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3" name="Freeform 142"/>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4" name="Freeform 143"/>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5" name="Freeform 144"/>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6" name="Freeform 145"/>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7" name="Freeform 146"/>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8" name="Freeform 147"/>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9" name="Freeform 148"/>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0" name="Freeform 149"/>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1" name="Freeform 150"/>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2" name="Freeform 151"/>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3" name="Freeform 152"/>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4" name="Freeform 153"/>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5" name="Freeform 154"/>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6" name="Freeform 155"/>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7" name="Freeform 156"/>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8" name="Freeform 157"/>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9" name="Freeform 158"/>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0" name="Freeform 159"/>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1" name="Freeform 160"/>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2" name="Freeform 161"/>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3" name="Freeform 162"/>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4" name="Freeform 163"/>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5" name="Freeform 164"/>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6" name="Freeform 165"/>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7" name="Freeform 166"/>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8" name="Freeform 167"/>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9" name="Freeform 168"/>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0" name="Freeform 169"/>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1" name="Freeform 170"/>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2" name="Freeform 171"/>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3" name="Freeform 172"/>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4" name="Freeform 173"/>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5" name="Freeform 174"/>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6" name="Freeform 175"/>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7" name="Freeform 176"/>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8" name="Freeform 177"/>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9" name="Freeform 178"/>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0" name="Freeform 179"/>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1" name="Freeform 180"/>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2" name="Freeform 181"/>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3" name="Freeform 182"/>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4" name="Freeform 183"/>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5" name="Freeform 184"/>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6" name="Freeform 185"/>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7" name="Freeform 186"/>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8" name="Freeform 187"/>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9" name="Freeform 188"/>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0" name="Freeform 189"/>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1" name="Freeform 190"/>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2" name="Freeform 191"/>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3" name="Freeform 192"/>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4" name="Freeform 193"/>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5" name="Freeform 194"/>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6" name="Freeform 195"/>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7" name="Freeform 196"/>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8" name="Freeform 197"/>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9" name="Freeform 198"/>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0" name="Freeform 199"/>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1" name="Freeform 200"/>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2" name="Freeform 201"/>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3" name="Freeform 202"/>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4" name="Freeform 203"/>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5" name="Freeform 204"/>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7" name="Freeform 206"/>
              <p:cNvSpPr>
                <a:spLocks/>
              </p:cNvSpPr>
              <p:nvPr/>
            </p:nvSpPr>
            <p:spPr bwMode="auto">
              <a:xfrm>
                <a:off x="3025776" y="-317500"/>
                <a:ext cx="266700" cy="120650"/>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 name="Freeform 207"/>
              <p:cNvSpPr>
                <a:spLocks/>
              </p:cNvSpPr>
              <p:nvPr/>
            </p:nvSpPr>
            <p:spPr bwMode="auto">
              <a:xfrm>
                <a:off x="3028951" y="-365125"/>
                <a:ext cx="177800" cy="209550"/>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208"/>
              <p:cNvSpPr>
                <a:spLocks/>
              </p:cNvSpPr>
              <p:nvPr/>
            </p:nvSpPr>
            <p:spPr bwMode="auto">
              <a:xfrm>
                <a:off x="3152776" y="-227013"/>
                <a:ext cx="403225" cy="1031875"/>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209"/>
              <p:cNvSpPr>
                <a:spLocks/>
              </p:cNvSpPr>
              <p:nvPr/>
            </p:nvSpPr>
            <p:spPr bwMode="auto">
              <a:xfrm>
                <a:off x="3122613" y="-271463"/>
                <a:ext cx="65088" cy="6350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210"/>
              <p:cNvSpPr>
                <a:spLocks/>
              </p:cNvSpPr>
              <p:nvPr/>
            </p:nvSpPr>
            <p:spPr bwMode="auto">
              <a:xfrm>
                <a:off x="4208463" y="71437"/>
                <a:ext cx="192088" cy="247650"/>
              </a:xfrm>
              <a:custGeom>
                <a:avLst/>
                <a:gdLst>
                  <a:gd name="T0" fmla="*/ 47 w 51"/>
                  <a:gd name="T1" fmla="*/ 64 h 66"/>
                  <a:gd name="T2" fmla="*/ 10 w 51"/>
                  <a:gd name="T3" fmla="*/ 3 h 66"/>
                  <a:gd name="T4" fmla="*/ 5 w 51"/>
                  <a:gd name="T5" fmla="*/ 2 h 66"/>
                  <a:gd name="T6" fmla="*/ 45 w 51"/>
                  <a:gd name="T7" fmla="*/ 66 h 66"/>
                  <a:gd name="T8" fmla="*/ 47 w 51"/>
                  <a:gd name="T9" fmla="*/ 64 h 66"/>
                </a:gdLst>
                <a:ahLst/>
                <a:cxnLst>
                  <a:cxn ang="0">
                    <a:pos x="T0" y="T1"/>
                  </a:cxn>
                  <a:cxn ang="0">
                    <a:pos x="T2" y="T3"/>
                  </a:cxn>
                  <a:cxn ang="0">
                    <a:pos x="T4" y="T5"/>
                  </a:cxn>
                  <a:cxn ang="0">
                    <a:pos x="T6" y="T7"/>
                  </a:cxn>
                  <a:cxn ang="0">
                    <a:pos x="T8" y="T9"/>
                  </a:cxn>
                </a:cxnLst>
                <a:rect l="0" t="0" r="r" b="b"/>
                <a:pathLst>
                  <a:path w="51" h="66">
                    <a:moveTo>
                      <a:pt x="47" y="64"/>
                    </a:moveTo>
                    <a:cubicBezTo>
                      <a:pt x="21" y="54"/>
                      <a:pt x="5" y="31"/>
                      <a:pt x="10" y="3"/>
                    </a:cubicBezTo>
                    <a:cubicBezTo>
                      <a:pt x="10" y="1"/>
                      <a:pt x="5" y="0"/>
                      <a:pt x="5" y="2"/>
                    </a:cubicBezTo>
                    <a:cubicBezTo>
                      <a:pt x="0" y="32"/>
                      <a:pt x="17" y="55"/>
                      <a:pt x="45" y="66"/>
                    </a:cubicBezTo>
                    <a:cubicBezTo>
                      <a:pt x="46" y="66"/>
                      <a:pt x="51" y="66"/>
                      <a:pt x="47" y="6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 name="Freeform 211"/>
              <p:cNvSpPr>
                <a:spLocks/>
              </p:cNvSpPr>
              <p:nvPr/>
            </p:nvSpPr>
            <p:spPr bwMode="auto">
              <a:xfrm>
                <a:off x="4137026" y="123825"/>
                <a:ext cx="260350" cy="131763"/>
              </a:xfrm>
              <a:custGeom>
                <a:avLst/>
                <a:gdLst>
                  <a:gd name="T0" fmla="*/ 3 w 69"/>
                  <a:gd name="T1" fmla="*/ 29 h 35"/>
                  <a:gd name="T2" fmla="*/ 68 w 69"/>
                  <a:gd name="T3" fmla="*/ 2 h 35"/>
                  <a:gd name="T4" fmla="*/ 63 w 69"/>
                  <a:gd name="T5" fmla="*/ 1 h 35"/>
                  <a:gd name="T6" fmla="*/ 3 w 69"/>
                  <a:gd name="T7" fmla="*/ 27 h 35"/>
                  <a:gd name="T8" fmla="*/ 3 w 69"/>
                  <a:gd name="T9" fmla="*/ 29 h 35"/>
                </a:gdLst>
                <a:ahLst/>
                <a:cxnLst>
                  <a:cxn ang="0">
                    <a:pos x="T0" y="T1"/>
                  </a:cxn>
                  <a:cxn ang="0">
                    <a:pos x="T2" y="T3"/>
                  </a:cxn>
                  <a:cxn ang="0">
                    <a:pos x="T4" y="T5"/>
                  </a:cxn>
                  <a:cxn ang="0">
                    <a:pos x="T6" y="T7"/>
                  </a:cxn>
                  <a:cxn ang="0">
                    <a:pos x="T8" y="T9"/>
                  </a:cxn>
                </a:cxnLst>
                <a:rect l="0" t="0" r="r" b="b"/>
                <a:pathLst>
                  <a:path w="69" h="35">
                    <a:moveTo>
                      <a:pt x="3" y="29"/>
                    </a:moveTo>
                    <a:cubicBezTo>
                      <a:pt x="30" y="35"/>
                      <a:pt x="54" y="27"/>
                      <a:pt x="68" y="2"/>
                    </a:cubicBezTo>
                    <a:cubicBezTo>
                      <a:pt x="69" y="1"/>
                      <a:pt x="64" y="0"/>
                      <a:pt x="63" y="1"/>
                    </a:cubicBezTo>
                    <a:cubicBezTo>
                      <a:pt x="51" y="23"/>
                      <a:pt x="28" y="33"/>
                      <a:pt x="3" y="27"/>
                    </a:cubicBezTo>
                    <a:cubicBezTo>
                      <a:pt x="1" y="27"/>
                      <a:pt x="0" y="29"/>
                      <a:pt x="3" y="2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 name="Freeform 212"/>
              <p:cNvSpPr>
                <a:spLocks/>
              </p:cNvSpPr>
              <p:nvPr/>
            </p:nvSpPr>
            <p:spPr bwMode="auto">
              <a:xfrm>
                <a:off x="4246563" y="85725"/>
                <a:ext cx="71438" cy="271463"/>
              </a:xfrm>
              <a:custGeom>
                <a:avLst/>
                <a:gdLst>
                  <a:gd name="T0" fmla="*/ 11 w 19"/>
                  <a:gd name="T1" fmla="*/ 69 h 72"/>
                  <a:gd name="T2" fmla="*/ 18 w 19"/>
                  <a:gd name="T3" fmla="*/ 1 h 72"/>
                  <a:gd name="T4" fmla="*/ 13 w 19"/>
                  <a:gd name="T5" fmla="*/ 1 h 72"/>
                  <a:gd name="T6" fmla="*/ 6 w 19"/>
                  <a:gd name="T7" fmla="*/ 70 h 72"/>
                  <a:gd name="T8" fmla="*/ 11 w 19"/>
                  <a:gd name="T9" fmla="*/ 69 h 72"/>
                </a:gdLst>
                <a:ahLst/>
                <a:cxnLst>
                  <a:cxn ang="0">
                    <a:pos x="T0" y="T1"/>
                  </a:cxn>
                  <a:cxn ang="0">
                    <a:pos x="T2" y="T3"/>
                  </a:cxn>
                  <a:cxn ang="0">
                    <a:pos x="T4" y="T5"/>
                  </a:cxn>
                  <a:cxn ang="0">
                    <a:pos x="T6" y="T7"/>
                  </a:cxn>
                  <a:cxn ang="0">
                    <a:pos x="T8" y="T9"/>
                  </a:cxn>
                </a:cxnLst>
                <a:rect l="0" t="0" r="r" b="b"/>
                <a:pathLst>
                  <a:path w="19" h="72">
                    <a:moveTo>
                      <a:pt x="11" y="69"/>
                    </a:moveTo>
                    <a:cubicBezTo>
                      <a:pt x="5" y="48"/>
                      <a:pt x="9" y="21"/>
                      <a:pt x="18" y="1"/>
                    </a:cubicBezTo>
                    <a:cubicBezTo>
                      <a:pt x="19" y="0"/>
                      <a:pt x="14" y="0"/>
                      <a:pt x="13" y="1"/>
                    </a:cubicBezTo>
                    <a:cubicBezTo>
                      <a:pt x="4" y="21"/>
                      <a:pt x="0" y="48"/>
                      <a:pt x="6" y="70"/>
                    </a:cubicBezTo>
                    <a:cubicBezTo>
                      <a:pt x="6" y="72"/>
                      <a:pt x="11" y="71"/>
                      <a:pt x="11"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213"/>
              <p:cNvSpPr>
                <a:spLocks/>
              </p:cNvSpPr>
              <p:nvPr/>
            </p:nvSpPr>
            <p:spPr bwMode="auto">
              <a:xfrm>
                <a:off x="4156076" y="138112"/>
                <a:ext cx="266700" cy="120650"/>
              </a:xfrm>
              <a:custGeom>
                <a:avLst/>
                <a:gdLst>
                  <a:gd name="T0" fmla="*/ 0 w 71"/>
                  <a:gd name="T1" fmla="*/ 2 h 32"/>
                  <a:gd name="T2" fmla="*/ 68 w 71"/>
                  <a:gd name="T3" fmla="*/ 24 h 32"/>
                  <a:gd name="T4" fmla="*/ 65 w 71"/>
                  <a:gd name="T5" fmla="*/ 22 h 32"/>
                  <a:gd name="T6" fmla="*/ 5 w 71"/>
                  <a:gd name="T7" fmla="*/ 1 h 32"/>
                  <a:gd name="T8" fmla="*/ 0 w 71"/>
                  <a:gd name="T9" fmla="*/ 2 h 32"/>
                </a:gdLst>
                <a:ahLst/>
                <a:cxnLst>
                  <a:cxn ang="0">
                    <a:pos x="T0" y="T1"/>
                  </a:cxn>
                  <a:cxn ang="0">
                    <a:pos x="T2" y="T3"/>
                  </a:cxn>
                  <a:cxn ang="0">
                    <a:pos x="T4" y="T5"/>
                  </a:cxn>
                  <a:cxn ang="0">
                    <a:pos x="T6" y="T7"/>
                  </a:cxn>
                  <a:cxn ang="0">
                    <a:pos x="T8" y="T9"/>
                  </a:cxn>
                </a:cxnLst>
                <a:rect l="0" t="0" r="r" b="b"/>
                <a:pathLst>
                  <a:path w="71" h="32">
                    <a:moveTo>
                      <a:pt x="0" y="2"/>
                    </a:moveTo>
                    <a:cubicBezTo>
                      <a:pt x="17" y="22"/>
                      <a:pt x="42" y="32"/>
                      <a:pt x="68" y="24"/>
                    </a:cubicBezTo>
                    <a:cubicBezTo>
                      <a:pt x="71" y="23"/>
                      <a:pt x="66" y="21"/>
                      <a:pt x="65" y="22"/>
                    </a:cubicBezTo>
                    <a:cubicBezTo>
                      <a:pt x="42" y="29"/>
                      <a:pt x="20" y="19"/>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214"/>
              <p:cNvSpPr>
                <a:spLocks/>
              </p:cNvSpPr>
              <p:nvPr/>
            </p:nvSpPr>
            <p:spPr bwMode="auto">
              <a:xfrm>
                <a:off x="3476626" y="233362"/>
                <a:ext cx="800100" cy="606425"/>
              </a:xfrm>
              <a:custGeom>
                <a:avLst/>
                <a:gdLst>
                  <a:gd name="T0" fmla="*/ 206 w 212"/>
                  <a:gd name="T1" fmla="*/ 0 h 161"/>
                  <a:gd name="T2" fmla="*/ 2 w 212"/>
                  <a:gd name="T3" fmla="*/ 160 h 161"/>
                  <a:gd name="T4" fmla="*/ 6 w 212"/>
                  <a:gd name="T5" fmla="*/ 160 h 161"/>
                  <a:gd name="T6" fmla="*/ 210 w 212"/>
                  <a:gd name="T7" fmla="*/ 1 h 161"/>
                  <a:gd name="T8" fmla="*/ 206 w 212"/>
                  <a:gd name="T9" fmla="*/ 0 h 161"/>
                </a:gdLst>
                <a:ahLst/>
                <a:cxnLst>
                  <a:cxn ang="0">
                    <a:pos x="T0" y="T1"/>
                  </a:cxn>
                  <a:cxn ang="0">
                    <a:pos x="T2" y="T3"/>
                  </a:cxn>
                  <a:cxn ang="0">
                    <a:pos x="T4" y="T5"/>
                  </a:cxn>
                  <a:cxn ang="0">
                    <a:pos x="T6" y="T7"/>
                  </a:cxn>
                  <a:cxn ang="0">
                    <a:pos x="T8" y="T9"/>
                  </a:cxn>
                </a:cxnLst>
                <a:rect l="0" t="0" r="r" b="b"/>
                <a:pathLst>
                  <a:path w="212" h="161">
                    <a:moveTo>
                      <a:pt x="206" y="0"/>
                    </a:moveTo>
                    <a:cubicBezTo>
                      <a:pt x="137" y="53"/>
                      <a:pt x="72" y="110"/>
                      <a:pt x="2" y="160"/>
                    </a:cubicBezTo>
                    <a:cubicBezTo>
                      <a:pt x="0" y="161"/>
                      <a:pt x="5" y="161"/>
                      <a:pt x="6" y="160"/>
                    </a:cubicBezTo>
                    <a:cubicBezTo>
                      <a:pt x="77" y="111"/>
                      <a:pt x="142" y="54"/>
                      <a:pt x="210" y="1"/>
                    </a:cubicBezTo>
                    <a:cubicBezTo>
                      <a:pt x="212" y="0"/>
                      <a:pt x="207" y="0"/>
                      <a:pt x="20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215"/>
              <p:cNvSpPr>
                <a:spLocks/>
              </p:cNvSpPr>
              <p:nvPr/>
            </p:nvSpPr>
            <p:spPr bwMode="auto">
              <a:xfrm>
                <a:off x="4241801" y="187325"/>
                <a:ext cx="68263" cy="68263"/>
              </a:xfrm>
              <a:custGeom>
                <a:avLst/>
                <a:gdLst>
                  <a:gd name="T0" fmla="*/ 13 w 18"/>
                  <a:gd name="T1" fmla="*/ 15 h 18"/>
                  <a:gd name="T2" fmla="*/ 3 w 18"/>
                  <a:gd name="T3" fmla="*/ 13 h 18"/>
                  <a:gd name="T4" fmla="*/ 5 w 18"/>
                  <a:gd name="T5" fmla="*/ 3 h 18"/>
                  <a:gd name="T6" fmla="*/ 15 w 18"/>
                  <a:gd name="T7" fmla="*/ 5 h 18"/>
                  <a:gd name="T8" fmla="*/ 13 w 18"/>
                  <a:gd name="T9" fmla="*/ 15 h 18"/>
                </a:gdLst>
                <a:ahLst/>
                <a:cxnLst>
                  <a:cxn ang="0">
                    <a:pos x="T0" y="T1"/>
                  </a:cxn>
                  <a:cxn ang="0">
                    <a:pos x="T2" y="T3"/>
                  </a:cxn>
                  <a:cxn ang="0">
                    <a:pos x="T4" y="T5"/>
                  </a:cxn>
                  <a:cxn ang="0">
                    <a:pos x="T6" y="T7"/>
                  </a:cxn>
                  <a:cxn ang="0">
                    <a:pos x="T8" y="T9"/>
                  </a:cxn>
                </a:cxnLst>
                <a:rect l="0" t="0" r="r" b="b"/>
                <a:pathLst>
                  <a:path w="18" h="18">
                    <a:moveTo>
                      <a:pt x="13" y="15"/>
                    </a:moveTo>
                    <a:cubicBezTo>
                      <a:pt x="10" y="18"/>
                      <a:pt x="5" y="17"/>
                      <a:pt x="3" y="13"/>
                    </a:cubicBezTo>
                    <a:cubicBezTo>
                      <a:pt x="0" y="10"/>
                      <a:pt x="1" y="5"/>
                      <a:pt x="5" y="3"/>
                    </a:cubicBezTo>
                    <a:cubicBezTo>
                      <a:pt x="8" y="0"/>
                      <a:pt x="13" y="1"/>
                      <a:pt x="15" y="5"/>
                    </a:cubicBezTo>
                    <a:cubicBezTo>
                      <a:pt x="18" y="8"/>
                      <a:pt x="17" y="13"/>
                      <a:pt x="13"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 name="Freeform 216"/>
              <p:cNvSpPr>
                <a:spLocks/>
              </p:cNvSpPr>
              <p:nvPr/>
            </p:nvSpPr>
            <p:spPr bwMode="auto">
              <a:xfrm>
                <a:off x="2697163" y="74612"/>
                <a:ext cx="184150" cy="244475"/>
              </a:xfrm>
              <a:custGeom>
                <a:avLst/>
                <a:gdLst>
                  <a:gd name="T0" fmla="*/ 5 w 49"/>
                  <a:gd name="T1" fmla="*/ 65 h 65"/>
                  <a:gd name="T2" fmla="*/ 44 w 49"/>
                  <a:gd name="T3" fmla="*/ 2 h 65"/>
                  <a:gd name="T4" fmla="*/ 39 w 49"/>
                  <a:gd name="T5" fmla="*/ 1 h 65"/>
                  <a:gd name="T6" fmla="*/ 1 w 49"/>
                  <a:gd name="T7" fmla="*/ 63 h 65"/>
                  <a:gd name="T8" fmla="*/ 5 w 49"/>
                  <a:gd name="T9" fmla="*/ 65 h 65"/>
                </a:gdLst>
                <a:ahLst/>
                <a:cxnLst>
                  <a:cxn ang="0">
                    <a:pos x="T0" y="T1"/>
                  </a:cxn>
                  <a:cxn ang="0">
                    <a:pos x="T2" y="T3"/>
                  </a:cxn>
                  <a:cxn ang="0">
                    <a:pos x="T4" y="T5"/>
                  </a:cxn>
                  <a:cxn ang="0">
                    <a:pos x="T6" y="T7"/>
                  </a:cxn>
                  <a:cxn ang="0">
                    <a:pos x="T8" y="T9"/>
                  </a:cxn>
                </a:cxnLst>
                <a:rect l="0" t="0" r="r" b="b"/>
                <a:pathLst>
                  <a:path w="49" h="65">
                    <a:moveTo>
                      <a:pt x="5" y="65"/>
                    </a:moveTo>
                    <a:cubicBezTo>
                      <a:pt x="33" y="55"/>
                      <a:pt x="49" y="31"/>
                      <a:pt x="44" y="2"/>
                    </a:cubicBezTo>
                    <a:cubicBezTo>
                      <a:pt x="44" y="0"/>
                      <a:pt x="39" y="0"/>
                      <a:pt x="39" y="1"/>
                    </a:cubicBezTo>
                    <a:cubicBezTo>
                      <a:pt x="44" y="30"/>
                      <a:pt x="28" y="53"/>
                      <a:pt x="1" y="63"/>
                    </a:cubicBezTo>
                    <a:cubicBezTo>
                      <a:pt x="0" y="64"/>
                      <a:pt x="4" y="65"/>
                      <a:pt x="5"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 name="Freeform 217"/>
              <p:cNvSpPr>
                <a:spLocks/>
              </p:cNvSpPr>
              <p:nvPr/>
            </p:nvSpPr>
            <p:spPr bwMode="auto">
              <a:xfrm>
                <a:off x="2697163" y="123825"/>
                <a:ext cx="260350" cy="131763"/>
              </a:xfrm>
              <a:custGeom>
                <a:avLst/>
                <a:gdLst>
                  <a:gd name="T0" fmla="*/ 64 w 69"/>
                  <a:gd name="T1" fmla="*/ 27 h 35"/>
                  <a:gd name="T2" fmla="*/ 5 w 69"/>
                  <a:gd name="T3" fmla="*/ 2 h 35"/>
                  <a:gd name="T4" fmla="*/ 0 w 69"/>
                  <a:gd name="T5" fmla="*/ 1 h 35"/>
                  <a:gd name="T6" fmla="*/ 67 w 69"/>
                  <a:gd name="T7" fmla="*/ 29 h 35"/>
                  <a:gd name="T8" fmla="*/ 64 w 69"/>
                  <a:gd name="T9" fmla="*/ 27 h 35"/>
                </a:gdLst>
                <a:ahLst/>
                <a:cxnLst>
                  <a:cxn ang="0">
                    <a:pos x="T0" y="T1"/>
                  </a:cxn>
                  <a:cxn ang="0">
                    <a:pos x="T2" y="T3"/>
                  </a:cxn>
                  <a:cxn ang="0">
                    <a:pos x="T4" y="T5"/>
                  </a:cxn>
                  <a:cxn ang="0">
                    <a:pos x="T6" y="T7"/>
                  </a:cxn>
                  <a:cxn ang="0">
                    <a:pos x="T8" y="T9"/>
                  </a:cxn>
                </a:cxnLst>
                <a:rect l="0" t="0" r="r" b="b"/>
                <a:pathLst>
                  <a:path w="69" h="35">
                    <a:moveTo>
                      <a:pt x="64" y="27"/>
                    </a:moveTo>
                    <a:cubicBezTo>
                      <a:pt x="39" y="33"/>
                      <a:pt x="18" y="24"/>
                      <a:pt x="5" y="2"/>
                    </a:cubicBezTo>
                    <a:cubicBezTo>
                      <a:pt x="5" y="1"/>
                      <a:pt x="0" y="0"/>
                      <a:pt x="0" y="1"/>
                    </a:cubicBezTo>
                    <a:cubicBezTo>
                      <a:pt x="14" y="26"/>
                      <a:pt x="40" y="35"/>
                      <a:pt x="67" y="29"/>
                    </a:cubicBezTo>
                    <a:cubicBezTo>
                      <a:pt x="69" y="29"/>
                      <a:pt x="65" y="27"/>
                      <a:pt x="64"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 name="Freeform 218"/>
              <p:cNvSpPr>
                <a:spLocks/>
              </p:cNvSpPr>
              <p:nvPr/>
            </p:nvSpPr>
            <p:spPr bwMode="auto">
              <a:xfrm>
                <a:off x="2776538" y="82550"/>
                <a:ext cx="68263" cy="271463"/>
              </a:xfrm>
              <a:custGeom>
                <a:avLst/>
                <a:gdLst>
                  <a:gd name="T0" fmla="*/ 12 w 18"/>
                  <a:gd name="T1" fmla="*/ 71 h 72"/>
                  <a:gd name="T2" fmla="*/ 5 w 18"/>
                  <a:gd name="T3" fmla="*/ 2 h 72"/>
                  <a:gd name="T4" fmla="*/ 0 w 18"/>
                  <a:gd name="T5" fmla="*/ 2 h 72"/>
                  <a:gd name="T6" fmla="*/ 7 w 18"/>
                  <a:gd name="T7" fmla="*/ 71 h 72"/>
                  <a:gd name="T8" fmla="*/ 12 w 18"/>
                  <a:gd name="T9" fmla="*/ 71 h 72"/>
                </a:gdLst>
                <a:ahLst/>
                <a:cxnLst>
                  <a:cxn ang="0">
                    <a:pos x="T0" y="T1"/>
                  </a:cxn>
                  <a:cxn ang="0">
                    <a:pos x="T2" y="T3"/>
                  </a:cxn>
                  <a:cxn ang="0">
                    <a:pos x="T4" y="T5"/>
                  </a:cxn>
                  <a:cxn ang="0">
                    <a:pos x="T6" y="T7"/>
                  </a:cxn>
                  <a:cxn ang="0">
                    <a:pos x="T8" y="T9"/>
                  </a:cxn>
                </a:cxnLst>
                <a:rect l="0" t="0" r="r" b="b"/>
                <a:pathLst>
                  <a:path w="18" h="72">
                    <a:moveTo>
                      <a:pt x="12" y="71"/>
                    </a:moveTo>
                    <a:cubicBezTo>
                      <a:pt x="18" y="49"/>
                      <a:pt x="14" y="22"/>
                      <a:pt x="5" y="2"/>
                    </a:cubicBezTo>
                    <a:cubicBezTo>
                      <a:pt x="4" y="0"/>
                      <a:pt x="0" y="1"/>
                      <a:pt x="0" y="2"/>
                    </a:cubicBezTo>
                    <a:cubicBezTo>
                      <a:pt x="9" y="23"/>
                      <a:pt x="13" y="49"/>
                      <a:pt x="7" y="71"/>
                    </a:cubicBezTo>
                    <a:cubicBezTo>
                      <a:pt x="7" y="72"/>
                      <a:pt x="12" y="72"/>
                      <a:pt x="12" y="7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219"/>
              <p:cNvSpPr>
                <a:spLocks/>
              </p:cNvSpPr>
              <p:nvPr/>
            </p:nvSpPr>
            <p:spPr bwMode="auto">
              <a:xfrm>
                <a:off x="2670176" y="138112"/>
                <a:ext cx="268288" cy="120650"/>
              </a:xfrm>
              <a:custGeom>
                <a:avLst/>
                <a:gdLst>
                  <a:gd name="T0" fmla="*/ 65 w 71"/>
                  <a:gd name="T1" fmla="*/ 1 h 32"/>
                  <a:gd name="T2" fmla="*/ 6 w 71"/>
                  <a:gd name="T3" fmla="*/ 22 h 32"/>
                  <a:gd name="T4" fmla="*/ 2 w 71"/>
                  <a:gd name="T5" fmla="*/ 24 h 32"/>
                  <a:gd name="T6" fmla="*/ 70 w 71"/>
                  <a:gd name="T7" fmla="*/ 2 h 32"/>
                  <a:gd name="T8" fmla="*/ 65 w 71"/>
                  <a:gd name="T9" fmla="*/ 1 h 32"/>
                </a:gdLst>
                <a:ahLst/>
                <a:cxnLst>
                  <a:cxn ang="0">
                    <a:pos x="T0" y="T1"/>
                  </a:cxn>
                  <a:cxn ang="0">
                    <a:pos x="T2" y="T3"/>
                  </a:cxn>
                  <a:cxn ang="0">
                    <a:pos x="T4" y="T5"/>
                  </a:cxn>
                  <a:cxn ang="0">
                    <a:pos x="T6" y="T7"/>
                  </a:cxn>
                  <a:cxn ang="0">
                    <a:pos x="T8" y="T9"/>
                  </a:cxn>
                </a:cxnLst>
                <a:rect l="0" t="0" r="r" b="b"/>
                <a:pathLst>
                  <a:path w="71" h="32">
                    <a:moveTo>
                      <a:pt x="65" y="1"/>
                    </a:moveTo>
                    <a:cubicBezTo>
                      <a:pt x="51" y="19"/>
                      <a:pt x="29" y="29"/>
                      <a:pt x="6" y="22"/>
                    </a:cubicBezTo>
                    <a:cubicBezTo>
                      <a:pt x="5" y="22"/>
                      <a:pt x="0" y="23"/>
                      <a:pt x="2" y="24"/>
                    </a:cubicBezTo>
                    <a:cubicBezTo>
                      <a:pt x="28" y="32"/>
                      <a:pt x="53" y="22"/>
                      <a:pt x="70" y="2"/>
                    </a:cubicBezTo>
                    <a:cubicBezTo>
                      <a:pt x="71" y="1"/>
                      <a:pt x="66" y="0"/>
                      <a:pt x="6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 name="Freeform 220"/>
              <p:cNvSpPr>
                <a:spLocks/>
              </p:cNvSpPr>
              <p:nvPr/>
            </p:nvSpPr>
            <p:spPr bwMode="auto">
              <a:xfrm>
                <a:off x="2817813" y="228600"/>
                <a:ext cx="795338" cy="614363"/>
              </a:xfrm>
              <a:custGeom>
                <a:avLst/>
                <a:gdLst>
                  <a:gd name="T0" fmla="*/ 1 w 211"/>
                  <a:gd name="T1" fmla="*/ 2 h 163"/>
                  <a:gd name="T2" fmla="*/ 205 w 211"/>
                  <a:gd name="T3" fmla="*/ 162 h 163"/>
                  <a:gd name="T4" fmla="*/ 210 w 211"/>
                  <a:gd name="T5" fmla="*/ 160 h 163"/>
                  <a:gd name="T6" fmla="*/ 6 w 211"/>
                  <a:gd name="T7" fmla="*/ 1 h 163"/>
                  <a:gd name="T8" fmla="*/ 1 w 211"/>
                  <a:gd name="T9" fmla="*/ 2 h 163"/>
                </a:gdLst>
                <a:ahLst/>
                <a:cxnLst>
                  <a:cxn ang="0">
                    <a:pos x="T0" y="T1"/>
                  </a:cxn>
                  <a:cxn ang="0">
                    <a:pos x="T2" y="T3"/>
                  </a:cxn>
                  <a:cxn ang="0">
                    <a:pos x="T4" y="T5"/>
                  </a:cxn>
                  <a:cxn ang="0">
                    <a:pos x="T6" y="T7"/>
                  </a:cxn>
                  <a:cxn ang="0">
                    <a:pos x="T8" y="T9"/>
                  </a:cxn>
                </a:cxnLst>
                <a:rect l="0" t="0" r="r" b="b"/>
                <a:pathLst>
                  <a:path w="211" h="163">
                    <a:moveTo>
                      <a:pt x="1" y="2"/>
                    </a:moveTo>
                    <a:cubicBezTo>
                      <a:pt x="70" y="55"/>
                      <a:pt x="135" y="112"/>
                      <a:pt x="205" y="162"/>
                    </a:cubicBezTo>
                    <a:cubicBezTo>
                      <a:pt x="206" y="163"/>
                      <a:pt x="211" y="162"/>
                      <a:pt x="210" y="160"/>
                    </a:cubicBezTo>
                    <a:cubicBezTo>
                      <a:pt x="139" y="111"/>
                      <a:pt x="74" y="53"/>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 name="Freeform 221"/>
              <p:cNvSpPr>
                <a:spLocks/>
              </p:cNvSpPr>
              <p:nvPr/>
            </p:nvSpPr>
            <p:spPr bwMode="auto">
              <a:xfrm>
                <a:off x="2784476" y="187325"/>
                <a:ext cx="63500" cy="68263"/>
              </a:xfrm>
              <a:custGeom>
                <a:avLst/>
                <a:gdLst>
                  <a:gd name="T0" fmla="*/ 4 w 17"/>
                  <a:gd name="T1" fmla="*/ 15 h 18"/>
                  <a:gd name="T2" fmla="*/ 15 w 17"/>
                  <a:gd name="T3" fmla="*/ 13 h 18"/>
                  <a:gd name="T4" fmla="*/ 13 w 17"/>
                  <a:gd name="T5" fmla="*/ 3 h 18"/>
                  <a:gd name="T6" fmla="*/ 2 w 17"/>
                  <a:gd name="T7" fmla="*/ 5 h 18"/>
                  <a:gd name="T8" fmla="*/ 4 w 17"/>
                  <a:gd name="T9" fmla="*/ 15 h 18"/>
                </a:gdLst>
                <a:ahLst/>
                <a:cxnLst>
                  <a:cxn ang="0">
                    <a:pos x="T0" y="T1"/>
                  </a:cxn>
                  <a:cxn ang="0">
                    <a:pos x="T2" y="T3"/>
                  </a:cxn>
                  <a:cxn ang="0">
                    <a:pos x="T4" y="T5"/>
                  </a:cxn>
                  <a:cxn ang="0">
                    <a:pos x="T6" y="T7"/>
                  </a:cxn>
                  <a:cxn ang="0">
                    <a:pos x="T8" y="T9"/>
                  </a:cxn>
                </a:cxnLst>
                <a:rect l="0" t="0" r="r" b="b"/>
                <a:pathLst>
                  <a:path w="17" h="18">
                    <a:moveTo>
                      <a:pt x="4" y="15"/>
                    </a:moveTo>
                    <a:cubicBezTo>
                      <a:pt x="7" y="18"/>
                      <a:pt x="12" y="17"/>
                      <a:pt x="15" y="13"/>
                    </a:cubicBezTo>
                    <a:cubicBezTo>
                      <a:pt x="17" y="10"/>
                      <a:pt x="16" y="5"/>
                      <a:pt x="13" y="3"/>
                    </a:cubicBezTo>
                    <a:cubicBezTo>
                      <a:pt x="9" y="0"/>
                      <a:pt x="5" y="1"/>
                      <a:pt x="2" y="5"/>
                    </a:cubicBezTo>
                    <a:cubicBezTo>
                      <a:pt x="0" y="8"/>
                      <a:pt x="1" y="13"/>
                      <a:pt x="4"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 name="Freeform 222"/>
              <p:cNvSpPr>
                <a:spLocks/>
              </p:cNvSpPr>
              <p:nvPr/>
            </p:nvSpPr>
            <p:spPr bwMode="auto">
              <a:xfrm>
                <a:off x="3213101" y="-169863"/>
                <a:ext cx="298450" cy="134938"/>
              </a:xfrm>
              <a:custGeom>
                <a:avLst/>
                <a:gdLst>
                  <a:gd name="T0" fmla="*/ 73 w 79"/>
                  <a:gd name="T1" fmla="*/ 1 h 36"/>
                  <a:gd name="T2" fmla="*/ 6 w 79"/>
                  <a:gd name="T3" fmla="*/ 22 h 36"/>
                  <a:gd name="T4" fmla="*/ 3 w 79"/>
                  <a:gd name="T5" fmla="*/ 23 h 36"/>
                  <a:gd name="T6" fmla="*/ 78 w 79"/>
                  <a:gd name="T7" fmla="*/ 2 h 36"/>
                  <a:gd name="T8" fmla="*/ 73 w 79"/>
                  <a:gd name="T9" fmla="*/ 1 h 36"/>
                </a:gdLst>
                <a:ahLst/>
                <a:cxnLst>
                  <a:cxn ang="0">
                    <a:pos x="T0" y="T1"/>
                  </a:cxn>
                  <a:cxn ang="0">
                    <a:pos x="T2" y="T3"/>
                  </a:cxn>
                  <a:cxn ang="0">
                    <a:pos x="T4" y="T5"/>
                  </a:cxn>
                  <a:cxn ang="0">
                    <a:pos x="T6" y="T7"/>
                  </a:cxn>
                  <a:cxn ang="0">
                    <a:pos x="T8" y="T9"/>
                  </a:cxn>
                </a:cxnLst>
                <a:rect l="0" t="0" r="r" b="b"/>
                <a:pathLst>
                  <a:path w="79" h="36">
                    <a:moveTo>
                      <a:pt x="73" y="1"/>
                    </a:moveTo>
                    <a:cubicBezTo>
                      <a:pt x="57" y="23"/>
                      <a:pt x="32" y="34"/>
                      <a:pt x="6" y="22"/>
                    </a:cubicBezTo>
                    <a:cubicBezTo>
                      <a:pt x="4" y="21"/>
                      <a:pt x="0" y="22"/>
                      <a:pt x="3" y="23"/>
                    </a:cubicBezTo>
                    <a:cubicBezTo>
                      <a:pt x="31" y="36"/>
                      <a:pt x="60" y="27"/>
                      <a:pt x="78" y="2"/>
                    </a:cubicBezTo>
                    <a:cubicBezTo>
                      <a:pt x="79" y="1"/>
                      <a:pt x="74" y="0"/>
                      <a:pt x="7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 name="Freeform 223"/>
              <p:cNvSpPr>
                <a:spLocks/>
              </p:cNvSpPr>
              <p:nvPr/>
            </p:nvSpPr>
            <p:spPr bwMode="auto">
              <a:xfrm>
                <a:off x="3303588" y="-219075"/>
                <a:ext cx="106363" cy="263525"/>
              </a:xfrm>
              <a:custGeom>
                <a:avLst/>
                <a:gdLst>
                  <a:gd name="T0" fmla="*/ 15 w 28"/>
                  <a:gd name="T1" fmla="*/ 69 h 70"/>
                  <a:gd name="T2" fmla="*/ 6 w 28"/>
                  <a:gd name="T3" fmla="*/ 1 h 70"/>
                  <a:gd name="T4" fmla="*/ 2 w 28"/>
                  <a:gd name="T5" fmla="*/ 1 h 70"/>
                  <a:gd name="T6" fmla="*/ 11 w 28"/>
                  <a:gd name="T7" fmla="*/ 68 h 70"/>
                  <a:gd name="T8" fmla="*/ 15 w 28"/>
                  <a:gd name="T9" fmla="*/ 69 h 70"/>
                </a:gdLst>
                <a:ahLst/>
                <a:cxnLst>
                  <a:cxn ang="0">
                    <a:pos x="T0" y="T1"/>
                  </a:cxn>
                  <a:cxn ang="0">
                    <a:pos x="T2" y="T3"/>
                  </a:cxn>
                  <a:cxn ang="0">
                    <a:pos x="T4" y="T5"/>
                  </a:cxn>
                  <a:cxn ang="0">
                    <a:pos x="T6" y="T7"/>
                  </a:cxn>
                  <a:cxn ang="0">
                    <a:pos x="T8" y="T9"/>
                  </a:cxn>
                </a:cxnLst>
                <a:rect l="0" t="0" r="r" b="b"/>
                <a:pathLst>
                  <a:path w="28" h="70">
                    <a:moveTo>
                      <a:pt x="15" y="69"/>
                    </a:moveTo>
                    <a:cubicBezTo>
                      <a:pt x="28" y="45"/>
                      <a:pt x="25" y="20"/>
                      <a:pt x="6" y="1"/>
                    </a:cubicBezTo>
                    <a:cubicBezTo>
                      <a:pt x="5" y="1"/>
                      <a:pt x="0" y="0"/>
                      <a:pt x="2" y="1"/>
                    </a:cubicBezTo>
                    <a:cubicBezTo>
                      <a:pt x="20" y="20"/>
                      <a:pt x="23" y="45"/>
                      <a:pt x="11" y="68"/>
                    </a:cubicBezTo>
                    <a:cubicBezTo>
                      <a:pt x="10" y="69"/>
                      <a:pt x="15" y="70"/>
                      <a:pt x="15"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 name="Freeform 224"/>
              <p:cNvSpPr>
                <a:spLocks/>
              </p:cNvSpPr>
              <p:nvPr/>
            </p:nvSpPr>
            <p:spPr bwMode="auto">
              <a:xfrm>
                <a:off x="3248026" y="-155575"/>
                <a:ext cx="266700" cy="106363"/>
              </a:xfrm>
              <a:custGeom>
                <a:avLst/>
                <a:gdLst>
                  <a:gd name="T0" fmla="*/ 68 w 71"/>
                  <a:gd name="T1" fmla="*/ 26 h 28"/>
                  <a:gd name="T2" fmla="*/ 5 w 71"/>
                  <a:gd name="T3" fmla="*/ 1 h 28"/>
                  <a:gd name="T4" fmla="*/ 1 w 71"/>
                  <a:gd name="T5" fmla="*/ 2 h 28"/>
                  <a:gd name="T6" fmla="*/ 67 w 71"/>
                  <a:gd name="T7" fmla="*/ 28 h 28"/>
                  <a:gd name="T8" fmla="*/ 68 w 71"/>
                  <a:gd name="T9" fmla="*/ 26 h 28"/>
                </a:gdLst>
                <a:ahLst/>
                <a:cxnLst>
                  <a:cxn ang="0">
                    <a:pos x="T0" y="T1"/>
                  </a:cxn>
                  <a:cxn ang="0">
                    <a:pos x="T2" y="T3"/>
                  </a:cxn>
                  <a:cxn ang="0">
                    <a:pos x="T4" y="T5"/>
                  </a:cxn>
                  <a:cxn ang="0">
                    <a:pos x="T6" y="T7"/>
                  </a:cxn>
                  <a:cxn ang="0">
                    <a:pos x="T8" y="T9"/>
                  </a:cxn>
                </a:cxnLst>
                <a:rect l="0" t="0" r="r" b="b"/>
                <a:pathLst>
                  <a:path w="71" h="28">
                    <a:moveTo>
                      <a:pt x="68" y="26"/>
                    </a:moveTo>
                    <a:cubicBezTo>
                      <a:pt x="46" y="26"/>
                      <a:pt x="22" y="15"/>
                      <a:pt x="5" y="1"/>
                    </a:cubicBezTo>
                    <a:cubicBezTo>
                      <a:pt x="4" y="0"/>
                      <a:pt x="0" y="2"/>
                      <a:pt x="1" y="2"/>
                    </a:cubicBezTo>
                    <a:cubicBezTo>
                      <a:pt x="18" y="17"/>
                      <a:pt x="44" y="28"/>
                      <a:pt x="67" y="28"/>
                    </a:cubicBezTo>
                    <a:cubicBezTo>
                      <a:pt x="69" y="28"/>
                      <a:pt x="71" y="26"/>
                      <a:pt x="68"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 name="Freeform 225"/>
              <p:cNvSpPr>
                <a:spLocks/>
              </p:cNvSpPr>
              <p:nvPr/>
            </p:nvSpPr>
            <p:spPr bwMode="auto">
              <a:xfrm>
                <a:off x="3259138" y="-214313"/>
                <a:ext cx="169863" cy="217488"/>
              </a:xfrm>
              <a:custGeom>
                <a:avLst/>
                <a:gdLst>
                  <a:gd name="T0" fmla="*/ 6 w 45"/>
                  <a:gd name="T1" fmla="*/ 58 h 58"/>
                  <a:gd name="T2" fmla="*/ 44 w 45"/>
                  <a:gd name="T3" fmla="*/ 1 h 58"/>
                  <a:gd name="T4" fmla="*/ 39 w 45"/>
                  <a:gd name="T5" fmla="*/ 2 h 58"/>
                  <a:gd name="T6" fmla="*/ 2 w 45"/>
                  <a:gd name="T7" fmla="*/ 57 h 58"/>
                  <a:gd name="T8" fmla="*/ 6 w 45"/>
                  <a:gd name="T9" fmla="*/ 58 h 58"/>
                </a:gdLst>
                <a:ahLst/>
                <a:cxnLst>
                  <a:cxn ang="0">
                    <a:pos x="T0" y="T1"/>
                  </a:cxn>
                  <a:cxn ang="0">
                    <a:pos x="T2" y="T3"/>
                  </a:cxn>
                  <a:cxn ang="0">
                    <a:pos x="T4" y="T5"/>
                  </a:cxn>
                  <a:cxn ang="0">
                    <a:pos x="T6" y="T7"/>
                  </a:cxn>
                  <a:cxn ang="0">
                    <a:pos x="T8" y="T9"/>
                  </a:cxn>
                </a:cxnLst>
                <a:rect l="0" t="0" r="r" b="b"/>
                <a:pathLst>
                  <a:path w="45" h="58">
                    <a:moveTo>
                      <a:pt x="6" y="58"/>
                    </a:moveTo>
                    <a:cubicBezTo>
                      <a:pt x="29" y="48"/>
                      <a:pt x="45" y="27"/>
                      <a:pt x="44" y="1"/>
                    </a:cubicBezTo>
                    <a:cubicBezTo>
                      <a:pt x="44" y="0"/>
                      <a:pt x="39" y="0"/>
                      <a:pt x="39" y="2"/>
                    </a:cubicBezTo>
                    <a:cubicBezTo>
                      <a:pt x="40" y="26"/>
                      <a:pt x="24" y="47"/>
                      <a:pt x="2" y="57"/>
                    </a:cubicBezTo>
                    <a:cubicBezTo>
                      <a:pt x="0" y="58"/>
                      <a:pt x="5" y="58"/>
                      <a:pt x="6" y="5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7" name="Freeform 226"/>
              <p:cNvSpPr>
                <a:spLocks/>
              </p:cNvSpPr>
              <p:nvPr/>
            </p:nvSpPr>
            <p:spPr bwMode="auto">
              <a:xfrm>
                <a:off x="3375026" y="-71438"/>
                <a:ext cx="234950" cy="914400"/>
              </a:xfrm>
              <a:custGeom>
                <a:avLst/>
                <a:gdLst>
                  <a:gd name="T0" fmla="*/ 1 w 62"/>
                  <a:gd name="T1" fmla="*/ 2 h 243"/>
                  <a:gd name="T2" fmla="*/ 57 w 62"/>
                  <a:gd name="T3" fmla="*/ 241 h 243"/>
                  <a:gd name="T4" fmla="*/ 62 w 62"/>
                  <a:gd name="T5" fmla="*/ 241 h 243"/>
                  <a:gd name="T6" fmla="*/ 6 w 62"/>
                  <a:gd name="T7" fmla="*/ 1 h 243"/>
                  <a:gd name="T8" fmla="*/ 1 w 62"/>
                  <a:gd name="T9" fmla="*/ 2 h 243"/>
                </a:gdLst>
                <a:ahLst/>
                <a:cxnLst>
                  <a:cxn ang="0">
                    <a:pos x="T0" y="T1"/>
                  </a:cxn>
                  <a:cxn ang="0">
                    <a:pos x="T2" y="T3"/>
                  </a:cxn>
                  <a:cxn ang="0">
                    <a:pos x="T4" y="T5"/>
                  </a:cxn>
                  <a:cxn ang="0">
                    <a:pos x="T6" y="T7"/>
                  </a:cxn>
                  <a:cxn ang="0">
                    <a:pos x="T8" y="T9"/>
                  </a:cxn>
                </a:cxnLst>
                <a:rect l="0" t="0" r="r" b="b"/>
                <a:pathLst>
                  <a:path w="62" h="243">
                    <a:moveTo>
                      <a:pt x="1" y="2"/>
                    </a:moveTo>
                    <a:cubicBezTo>
                      <a:pt x="31" y="78"/>
                      <a:pt x="30" y="164"/>
                      <a:pt x="57" y="241"/>
                    </a:cubicBezTo>
                    <a:cubicBezTo>
                      <a:pt x="57" y="243"/>
                      <a:pt x="62" y="242"/>
                      <a:pt x="62" y="241"/>
                    </a:cubicBezTo>
                    <a:cubicBezTo>
                      <a:pt x="35" y="163"/>
                      <a:pt x="36" y="78"/>
                      <a:pt x="6" y="1"/>
                    </a:cubicBezTo>
                    <a:cubicBezTo>
                      <a:pt x="5" y="0"/>
                      <a:pt x="0"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 name="Freeform 227"/>
              <p:cNvSpPr>
                <a:spLocks/>
              </p:cNvSpPr>
              <p:nvPr/>
            </p:nvSpPr>
            <p:spPr bwMode="auto">
              <a:xfrm>
                <a:off x="3344863" y="-117475"/>
                <a:ext cx="65088" cy="65088"/>
              </a:xfrm>
              <a:custGeom>
                <a:avLst/>
                <a:gdLst>
                  <a:gd name="T0" fmla="*/ 16 w 17"/>
                  <a:gd name="T1" fmla="*/ 6 h 17"/>
                  <a:gd name="T2" fmla="*/ 11 w 17"/>
                  <a:gd name="T3" fmla="*/ 16 h 17"/>
                  <a:gd name="T4" fmla="*/ 2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4"/>
                      <a:pt x="11" y="16"/>
                    </a:cubicBezTo>
                    <a:cubicBezTo>
                      <a:pt x="7" y="17"/>
                      <a:pt x="3" y="15"/>
                      <a:pt x="2" y="11"/>
                    </a:cubicBezTo>
                    <a:cubicBezTo>
                      <a:pt x="0" y="7"/>
                      <a:pt x="2" y="3"/>
                      <a:pt x="6" y="1"/>
                    </a:cubicBezTo>
                    <a:cubicBezTo>
                      <a:pt x="10" y="0"/>
                      <a:pt x="15"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9" name="Freeform 228"/>
              <p:cNvSpPr>
                <a:spLocks/>
              </p:cNvSpPr>
              <p:nvPr/>
            </p:nvSpPr>
            <p:spPr bwMode="auto">
              <a:xfrm>
                <a:off x="2640013" y="1062038"/>
                <a:ext cx="180975" cy="252413"/>
              </a:xfrm>
              <a:custGeom>
                <a:avLst/>
                <a:gdLst>
                  <a:gd name="T0" fmla="*/ 44 w 48"/>
                  <a:gd name="T1" fmla="*/ 65 h 67"/>
                  <a:gd name="T2" fmla="*/ 6 w 48"/>
                  <a:gd name="T3" fmla="*/ 0 h 67"/>
                  <a:gd name="T4" fmla="*/ 3 w 48"/>
                  <a:gd name="T5" fmla="*/ 2 h 67"/>
                  <a:gd name="T6" fmla="*/ 39 w 48"/>
                  <a:gd name="T7" fmla="*/ 64 h 67"/>
                  <a:gd name="T8" fmla="*/ 44 w 48"/>
                  <a:gd name="T9" fmla="*/ 65 h 67"/>
                </a:gdLst>
                <a:ahLst/>
                <a:cxnLst>
                  <a:cxn ang="0">
                    <a:pos x="T0" y="T1"/>
                  </a:cxn>
                  <a:cxn ang="0">
                    <a:pos x="T2" y="T3"/>
                  </a:cxn>
                  <a:cxn ang="0">
                    <a:pos x="T4" y="T5"/>
                  </a:cxn>
                  <a:cxn ang="0">
                    <a:pos x="T6" y="T7"/>
                  </a:cxn>
                  <a:cxn ang="0">
                    <a:pos x="T8" y="T9"/>
                  </a:cxn>
                </a:cxnLst>
                <a:rect l="0" t="0" r="r" b="b"/>
                <a:pathLst>
                  <a:path w="48" h="67">
                    <a:moveTo>
                      <a:pt x="44" y="65"/>
                    </a:moveTo>
                    <a:cubicBezTo>
                      <a:pt x="48" y="36"/>
                      <a:pt x="34" y="10"/>
                      <a:pt x="6" y="0"/>
                    </a:cubicBezTo>
                    <a:cubicBezTo>
                      <a:pt x="4" y="0"/>
                      <a:pt x="0" y="1"/>
                      <a:pt x="3" y="2"/>
                    </a:cubicBezTo>
                    <a:cubicBezTo>
                      <a:pt x="31" y="11"/>
                      <a:pt x="43" y="36"/>
                      <a:pt x="39" y="64"/>
                    </a:cubicBezTo>
                    <a:cubicBezTo>
                      <a:pt x="39" y="66"/>
                      <a:pt x="44" y="67"/>
                      <a:pt x="44"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 name="Freeform 229"/>
              <p:cNvSpPr>
                <a:spLocks/>
              </p:cNvSpPr>
              <p:nvPr/>
            </p:nvSpPr>
            <p:spPr bwMode="auto">
              <a:xfrm>
                <a:off x="2614613" y="1054100"/>
                <a:ext cx="225425" cy="169863"/>
              </a:xfrm>
              <a:custGeom>
                <a:avLst/>
                <a:gdLst>
                  <a:gd name="T0" fmla="*/ 55 w 60"/>
                  <a:gd name="T1" fmla="*/ 1 h 45"/>
                  <a:gd name="T2" fmla="*/ 4 w 60"/>
                  <a:gd name="T3" fmla="*/ 43 h 45"/>
                  <a:gd name="T4" fmla="*/ 6 w 60"/>
                  <a:gd name="T5" fmla="*/ 45 h 45"/>
                  <a:gd name="T6" fmla="*/ 60 w 60"/>
                  <a:gd name="T7" fmla="*/ 2 h 45"/>
                  <a:gd name="T8" fmla="*/ 55 w 60"/>
                  <a:gd name="T9" fmla="*/ 1 h 45"/>
                </a:gdLst>
                <a:ahLst/>
                <a:cxnLst>
                  <a:cxn ang="0">
                    <a:pos x="T0" y="T1"/>
                  </a:cxn>
                  <a:cxn ang="0">
                    <a:pos x="T2" y="T3"/>
                  </a:cxn>
                  <a:cxn ang="0">
                    <a:pos x="T4" y="T5"/>
                  </a:cxn>
                  <a:cxn ang="0">
                    <a:pos x="T6" y="T7"/>
                  </a:cxn>
                  <a:cxn ang="0">
                    <a:pos x="T8" y="T9"/>
                  </a:cxn>
                </a:cxnLst>
                <a:rect l="0" t="0" r="r" b="b"/>
                <a:pathLst>
                  <a:path w="60" h="45">
                    <a:moveTo>
                      <a:pt x="55" y="1"/>
                    </a:moveTo>
                    <a:cubicBezTo>
                      <a:pt x="48" y="26"/>
                      <a:pt x="30" y="42"/>
                      <a:pt x="4" y="43"/>
                    </a:cubicBezTo>
                    <a:cubicBezTo>
                      <a:pt x="0" y="43"/>
                      <a:pt x="4" y="45"/>
                      <a:pt x="6" y="45"/>
                    </a:cubicBezTo>
                    <a:cubicBezTo>
                      <a:pt x="33" y="45"/>
                      <a:pt x="53" y="28"/>
                      <a:pt x="60" y="2"/>
                    </a:cubicBezTo>
                    <a:cubicBezTo>
                      <a:pt x="60" y="1"/>
                      <a:pt x="56" y="0"/>
                      <a:pt x="5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1" name="Freeform 230"/>
              <p:cNvSpPr>
                <a:spLocks/>
              </p:cNvSpPr>
              <p:nvPr/>
            </p:nvSpPr>
            <p:spPr bwMode="auto">
              <a:xfrm>
                <a:off x="2617788" y="1125538"/>
                <a:ext cx="268288" cy="109538"/>
              </a:xfrm>
              <a:custGeom>
                <a:avLst/>
                <a:gdLst>
                  <a:gd name="T0" fmla="*/ 70 w 71"/>
                  <a:gd name="T1" fmla="*/ 27 h 29"/>
                  <a:gd name="T2" fmla="*/ 5 w 71"/>
                  <a:gd name="T3" fmla="*/ 1 h 29"/>
                  <a:gd name="T4" fmla="*/ 3 w 71"/>
                  <a:gd name="T5" fmla="*/ 3 h 29"/>
                  <a:gd name="T6" fmla="*/ 66 w 71"/>
                  <a:gd name="T7" fmla="*/ 28 h 29"/>
                  <a:gd name="T8" fmla="*/ 70 w 71"/>
                  <a:gd name="T9" fmla="*/ 27 h 29"/>
                </a:gdLst>
                <a:ahLst/>
                <a:cxnLst>
                  <a:cxn ang="0">
                    <a:pos x="T0" y="T1"/>
                  </a:cxn>
                  <a:cxn ang="0">
                    <a:pos x="T2" y="T3"/>
                  </a:cxn>
                  <a:cxn ang="0">
                    <a:pos x="T4" y="T5"/>
                  </a:cxn>
                  <a:cxn ang="0">
                    <a:pos x="T6" y="T7"/>
                  </a:cxn>
                  <a:cxn ang="0">
                    <a:pos x="T8" y="T9"/>
                  </a:cxn>
                </a:cxnLst>
                <a:rect l="0" t="0" r="r" b="b"/>
                <a:pathLst>
                  <a:path w="71" h="29">
                    <a:moveTo>
                      <a:pt x="70" y="27"/>
                    </a:moveTo>
                    <a:cubicBezTo>
                      <a:pt x="54" y="11"/>
                      <a:pt x="28" y="2"/>
                      <a:pt x="5" y="1"/>
                    </a:cubicBezTo>
                    <a:cubicBezTo>
                      <a:pt x="4" y="0"/>
                      <a:pt x="0" y="2"/>
                      <a:pt x="3" y="3"/>
                    </a:cubicBezTo>
                    <a:cubicBezTo>
                      <a:pt x="25" y="4"/>
                      <a:pt x="50" y="13"/>
                      <a:pt x="66" y="28"/>
                    </a:cubicBezTo>
                    <a:cubicBezTo>
                      <a:pt x="67" y="29"/>
                      <a:pt x="71" y="28"/>
                      <a:pt x="70"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2" name="Freeform 231"/>
              <p:cNvSpPr>
                <a:spLocks/>
              </p:cNvSpPr>
              <p:nvPr/>
            </p:nvSpPr>
            <p:spPr bwMode="auto">
              <a:xfrm>
                <a:off x="2689226" y="1027113"/>
                <a:ext cx="101600" cy="260350"/>
              </a:xfrm>
              <a:custGeom>
                <a:avLst/>
                <a:gdLst>
                  <a:gd name="T0" fmla="*/ 13 w 27"/>
                  <a:gd name="T1" fmla="*/ 2 h 69"/>
                  <a:gd name="T2" fmla="*/ 2 w 27"/>
                  <a:gd name="T3" fmla="*/ 67 h 69"/>
                  <a:gd name="T4" fmla="*/ 6 w 27"/>
                  <a:gd name="T5" fmla="*/ 68 h 69"/>
                  <a:gd name="T6" fmla="*/ 18 w 27"/>
                  <a:gd name="T7" fmla="*/ 1 h 69"/>
                  <a:gd name="T8" fmla="*/ 13 w 27"/>
                  <a:gd name="T9" fmla="*/ 2 h 69"/>
                </a:gdLst>
                <a:ahLst/>
                <a:cxnLst>
                  <a:cxn ang="0">
                    <a:pos x="T0" y="T1"/>
                  </a:cxn>
                  <a:cxn ang="0">
                    <a:pos x="T2" y="T3"/>
                  </a:cxn>
                  <a:cxn ang="0">
                    <a:pos x="T4" y="T5"/>
                  </a:cxn>
                  <a:cxn ang="0">
                    <a:pos x="T6" y="T7"/>
                  </a:cxn>
                  <a:cxn ang="0">
                    <a:pos x="T8" y="T9"/>
                  </a:cxn>
                </a:cxnLst>
                <a:rect l="0" t="0" r="r" b="b"/>
                <a:pathLst>
                  <a:path w="27" h="69">
                    <a:moveTo>
                      <a:pt x="13" y="2"/>
                    </a:moveTo>
                    <a:cubicBezTo>
                      <a:pt x="22" y="25"/>
                      <a:pt x="20" y="50"/>
                      <a:pt x="2" y="67"/>
                    </a:cubicBezTo>
                    <a:cubicBezTo>
                      <a:pt x="0" y="69"/>
                      <a:pt x="5" y="69"/>
                      <a:pt x="6" y="68"/>
                    </a:cubicBezTo>
                    <a:cubicBezTo>
                      <a:pt x="25" y="50"/>
                      <a:pt x="27" y="25"/>
                      <a:pt x="18" y="1"/>
                    </a:cubicBezTo>
                    <a:cubicBezTo>
                      <a:pt x="17" y="0"/>
                      <a:pt x="12" y="1"/>
                      <a:pt x="1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3" name="Freeform 232"/>
              <p:cNvSpPr>
                <a:spLocks/>
              </p:cNvSpPr>
              <p:nvPr/>
            </p:nvSpPr>
            <p:spPr bwMode="auto">
              <a:xfrm>
                <a:off x="2768601" y="793750"/>
                <a:ext cx="811213" cy="373063"/>
              </a:xfrm>
              <a:custGeom>
                <a:avLst/>
                <a:gdLst>
                  <a:gd name="T0" fmla="*/ 6 w 215"/>
                  <a:gd name="T1" fmla="*/ 98 h 99"/>
                  <a:gd name="T2" fmla="*/ 213 w 215"/>
                  <a:gd name="T3" fmla="*/ 2 h 99"/>
                  <a:gd name="T4" fmla="*/ 209 w 215"/>
                  <a:gd name="T5" fmla="*/ 1 h 99"/>
                  <a:gd name="T6" fmla="*/ 2 w 215"/>
                  <a:gd name="T7" fmla="*/ 97 h 99"/>
                  <a:gd name="T8" fmla="*/ 6 w 215"/>
                  <a:gd name="T9" fmla="*/ 98 h 99"/>
                </a:gdLst>
                <a:ahLst/>
                <a:cxnLst>
                  <a:cxn ang="0">
                    <a:pos x="T0" y="T1"/>
                  </a:cxn>
                  <a:cxn ang="0">
                    <a:pos x="T2" y="T3"/>
                  </a:cxn>
                  <a:cxn ang="0">
                    <a:pos x="T4" y="T5"/>
                  </a:cxn>
                  <a:cxn ang="0">
                    <a:pos x="T6" y="T7"/>
                  </a:cxn>
                  <a:cxn ang="0">
                    <a:pos x="T8" y="T9"/>
                  </a:cxn>
                </a:cxnLst>
                <a:rect l="0" t="0" r="r" b="b"/>
                <a:pathLst>
                  <a:path w="215" h="99">
                    <a:moveTo>
                      <a:pt x="6" y="98"/>
                    </a:moveTo>
                    <a:cubicBezTo>
                      <a:pt x="75" y="67"/>
                      <a:pt x="145" y="36"/>
                      <a:pt x="213" y="2"/>
                    </a:cubicBezTo>
                    <a:cubicBezTo>
                      <a:pt x="215" y="1"/>
                      <a:pt x="210" y="0"/>
                      <a:pt x="209" y="1"/>
                    </a:cubicBezTo>
                    <a:cubicBezTo>
                      <a:pt x="141" y="35"/>
                      <a:pt x="71" y="66"/>
                      <a:pt x="2" y="97"/>
                    </a:cubicBezTo>
                    <a:cubicBezTo>
                      <a:pt x="0" y="98"/>
                      <a:pt x="5" y="99"/>
                      <a:pt x="6" y="9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4" name="Freeform 233"/>
              <p:cNvSpPr>
                <a:spLocks/>
              </p:cNvSpPr>
              <p:nvPr/>
            </p:nvSpPr>
            <p:spPr bwMode="auto">
              <a:xfrm>
                <a:off x="2730501" y="1136650"/>
                <a:ext cx="65088" cy="63500"/>
              </a:xfrm>
              <a:custGeom>
                <a:avLst/>
                <a:gdLst>
                  <a:gd name="T0" fmla="*/ 12 w 17"/>
                  <a:gd name="T1" fmla="*/ 15 h 17"/>
                  <a:gd name="T2" fmla="*/ 16 w 17"/>
                  <a:gd name="T3" fmla="*/ 5 h 17"/>
                  <a:gd name="T4" fmla="*/ 5 w 17"/>
                  <a:gd name="T5" fmla="*/ 1 h 17"/>
                  <a:gd name="T6" fmla="*/ 2 w 17"/>
                  <a:gd name="T7" fmla="*/ 12 h 17"/>
                  <a:gd name="T8" fmla="*/ 12 w 17"/>
                  <a:gd name="T9" fmla="*/ 15 h 17"/>
                </a:gdLst>
                <a:ahLst/>
                <a:cxnLst>
                  <a:cxn ang="0">
                    <a:pos x="T0" y="T1"/>
                  </a:cxn>
                  <a:cxn ang="0">
                    <a:pos x="T2" y="T3"/>
                  </a:cxn>
                  <a:cxn ang="0">
                    <a:pos x="T4" y="T5"/>
                  </a:cxn>
                  <a:cxn ang="0">
                    <a:pos x="T6" y="T7"/>
                  </a:cxn>
                  <a:cxn ang="0">
                    <a:pos x="T8" y="T9"/>
                  </a:cxn>
                </a:cxnLst>
                <a:rect l="0" t="0" r="r" b="b"/>
                <a:pathLst>
                  <a:path w="17" h="17">
                    <a:moveTo>
                      <a:pt x="12" y="15"/>
                    </a:moveTo>
                    <a:cubicBezTo>
                      <a:pt x="16" y="13"/>
                      <a:pt x="17" y="9"/>
                      <a:pt x="16" y="5"/>
                    </a:cubicBezTo>
                    <a:cubicBezTo>
                      <a:pt x="14" y="1"/>
                      <a:pt x="9" y="0"/>
                      <a:pt x="5" y="1"/>
                    </a:cubicBezTo>
                    <a:cubicBezTo>
                      <a:pt x="1" y="3"/>
                      <a:pt x="0" y="8"/>
                      <a:pt x="2" y="12"/>
                    </a:cubicBezTo>
                    <a:cubicBezTo>
                      <a:pt x="4" y="16"/>
                      <a:pt x="8" y="17"/>
                      <a:pt x="12"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5" name="Freeform 234"/>
              <p:cNvSpPr>
                <a:spLocks/>
              </p:cNvSpPr>
              <p:nvPr/>
            </p:nvSpPr>
            <p:spPr bwMode="auto">
              <a:xfrm>
                <a:off x="3451226" y="1479550"/>
                <a:ext cx="296863" cy="128588"/>
              </a:xfrm>
              <a:custGeom>
                <a:avLst/>
                <a:gdLst>
                  <a:gd name="T0" fmla="*/ 76 w 79"/>
                  <a:gd name="T1" fmla="*/ 12 h 34"/>
                  <a:gd name="T2" fmla="*/ 1 w 79"/>
                  <a:gd name="T3" fmla="*/ 31 h 34"/>
                  <a:gd name="T4" fmla="*/ 6 w 79"/>
                  <a:gd name="T5" fmla="*/ 33 h 34"/>
                  <a:gd name="T6" fmla="*/ 73 w 79"/>
                  <a:gd name="T7" fmla="*/ 13 h 34"/>
                  <a:gd name="T8" fmla="*/ 76 w 79"/>
                  <a:gd name="T9" fmla="*/ 12 h 34"/>
                </a:gdLst>
                <a:ahLst/>
                <a:cxnLst>
                  <a:cxn ang="0">
                    <a:pos x="T0" y="T1"/>
                  </a:cxn>
                  <a:cxn ang="0">
                    <a:pos x="T2" y="T3"/>
                  </a:cxn>
                  <a:cxn ang="0">
                    <a:pos x="T4" y="T5"/>
                  </a:cxn>
                  <a:cxn ang="0">
                    <a:pos x="T6" y="T7"/>
                  </a:cxn>
                  <a:cxn ang="0">
                    <a:pos x="T8" y="T9"/>
                  </a:cxn>
                </a:cxnLst>
                <a:rect l="0" t="0" r="r" b="b"/>
                <a:pathLst>
                  <a:path w="79" h="34">
                    <a:moveTo>
                      <a:pt x="76" y="12"/>
                    </a:moveTo>
                    <a:cubicBezTo>
                      <a:pt x="48" y="0"/>
                      <a:pt x="18" y="5"/>
                      <a:pt x="1" y="31"/>
                    </a:cubicBezTo>
                    <a:cubicBezTo>
                      <a:pt x="0" y="33"/>
                      <a:pt x="5" y="34"/>
                      <a:pt x="6" y="33"/>
                    </a:cubicBezTo>
                    <a:cubicBezTo>
                      <a:pt x="21" y="9"/>
                      <a:pt x="47" y="2"/>
                      <a:pt x="73" y="13"/>
                    </a:cubicBezTo>
                    <a:cubicBezTo>
                      <a:pt x="74" y="14"/>
                      <a:pt x="79" y="13"/>
                      <a:pt x="76"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6" name="Freeform 235"/>
              <p:cNvSpPr>
                <a:spLocks/>
              </p:cNvSpPr>
              <p:nvPr/>
            </p:nvSpPr>
            <p:spPr bwMode="auto">
              <a:xfrm>
                <a:off x="3484563" y="1427163"/>
                <a:ext cx="155575" cy="244475"/>
              </a:xfrm>
              <a:custGeom>
                <a:avLst/>
                <a:gdLst>
                  <a:gd name="T0" fmla="*/ 3 w 41"/>
                  <a:gd name="T1" fmla="*/ 1 h 65"/>
                  <a:gd name="T2" fmla="*/ 30 w 41"/>
                  <a:gd name="T3" fmla="*/ 62 h 65"/>
                  <a:gd name="T4" fmla="*/ 35 w 41"/>
                  <a:gd name="T5" fmla="*/ 63 h 65"/>
                  <a:gd name="T6" fmla="*/ 7 w 41"/>
                  <a:gd name="T7" fmla="*/ 1 h 65"/>
                  <a:gd name="T8" fmla="*/ 3 w 41"/>
                  <a:gd name="T9" fmla="*/ 1 h 65"/>
                </a:gdLst>
                <a:ahLst/>
                <a:cxnLst>
                  <a:cxn ang="0">
                    <a:pos x="T0" y="T1"/>
                  </a:cxn>
                  <a:cxn ang="0">
                    <a:pos x="T2" y="T3"/>
                  </a:cxn>
                  <a:cxn ang="0">
                    <a:pos x="T4" y="T5"/>
                  </a:cxn>
                  <a:cxn ang="0">
                    <a:pos x="T6" y="T7"/>
                  </a:cxn>
                  <a:cxn ang="0">
                    <a:pos x="T8" y="T9"/>
                  </a:cxn>
                </a:cxnLst>
                <a:rect l="0" t="0" r="r" b="b"/>
                <a:pathLst>
                  <a:path w="41" h="65">
                    <a:moveTo>
                      <a:pt x="3" y="1"/>
                    </a:moveTo>
                    <a:cubicBezTo>
                      <a:pt x="25" y="14"/>
                      <a:pt x="36" y="37"/>
                      <a:pt x="30" y="62"/>
                    </a:cubicBezTo>
                    <a:cubicBezTo>
                      <a:pt x="29" y="64"/>
                      <a:pt x="34" y="65"/>
                      <a:pt x="35" y="63"/>
                    </a:cubicBezTo>
                    <a:cubicBezTo>
                      <a:pt x="41" y="37"/>
                      <a:pt x="29" y="14"/>
                      <a:pt x="7" y="1"/>
                    </a:cubicBezTo>
                    <a:cubicBezTo>
                      <a:pt x="5" y="0"/>
                      <a:pt x="0" y="0"/>
                      <a:pt x="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 name="Freeform 236"/>
              <p:cNvSpPr>
                <a:spLocks/>
              </p:cNvSpPr>
              <p:nvPr/>
            </p:nvSpPr>
            <p:spPr bwMode="auto">
              <a:xfrm>
                <a:off x="3511551" y="1427163"/>
                <a:ext cx="180975" cy="217488"/>
              </a:xfrm>
              <a:custGeom>
                <a:avLst/>
                <a:gdLst>
                  <a:gd name="T0" fmla="*/ 42 w 48"/>
                  <a:gd name="T1" fmla="*/ 1 h 58"/>
                  <a:gd name="T2" fmla="*/ 0 w 48"/>
                  <a:gd name="T3" fmla="*/ 56 h 58"/>
                  <a:gd name="T4" fmla="*/ 5 w 48"/>
                  <a:gd name="T5" fmla="*/ 56 h 58"/>
                  <a:gd name="T6" fmla="*/ 46 w 48"/>
                  <a:gd name="T7" fmla="*/ 2 h 58"/>
                  <a:gd name="T8" fmla="*/ 42 w 48"/>
                  <a:gd name="T9" fmla="*/ 1 h 58"/>
                </a:gdLst>
                <a:ahLst/>
                <a:cxnLst>
                  <a:cxn ang="0">
                    <a:pos x="T0" y="T1"/>
                  </a:cxn>
                  <a:cxn ang="0">
                    <a:pos x="T2" y="T3"/>
                  </a:cxn>
                  <a:cxn ang="0">
                    <a:pos x="T4" y="T5"/>
                  </a:cxn>
                  <a:cxn ang="0">
                    <a:pos x="T6" y="T7"/>
                  </a:cxn>
                  <a:cxn ang="0">
                    <a:pos x="T8" y="T9"/>
                  </a:cxn>
                </a:cxnLst>
                <a:rect l="0" t="0" r="r" b="b"/>
                <a:pathLst>
                  <a:path w="48" h="58">
                    <a:moveTo>
                      <a:pt x="42" y="1"/>
                    </a:moveTo>
                    <a:cubicBezTo>
                      <a:pt x="23" y="12"/>
                      <a:pt x="8" y="35"/>
                      <a:pt x="0" y="56"/>
                    </a:cubicBezTo>
                    <a:cubicBezTo>
                      <a:pt x="0" y="58"/>
                      <a:pt x="5" y="58"/>
                      <a:pt x="5" y="56"/>
                    </a:cubicBezTo>
                    <a:cubicBezTo>
                      <a:pt x="12" y="36"/>
                      <a:pt x="27" y="13"/>
                      <a:pt x="46" y="2"/>
                    </a:cubicBezTo>
                    <a:cubicBezTo>
                      <a:pt x="48" y="0"/>
                      <a:pt x="43" y="0"/>
                      <a:pt x="4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8" name="Freeform 237"/>
              <p:cNvSpPr>
                <a:spLocks/>
              </p:cNvSpPr>
              <p:nvPr/>
            </p:nvSpPr>
            <p:spPr bwMode="auto">
              <a:xfrm>
                <a:off x="3440113" y="1487488"/>
                <a:ext cx="260350" cy="127000"/>
              </a:xfrm>
              <a:custGeom>
                <a:avLst/>
                <a:gdLst>
                  <a:gd name="T0" fmla="*/ 5 w 69"/>
                  <a:gd name="T1" fmla="*/ 6 h 34"/>
                  <a:gd name="T2" fmla="*/ 63 w 69"/>
                  <a:gd name="T3" fmla="*/ 33 h 34"/>
                  <a:gd name="T4" fmla="*/ 68 w 69"/>
                  <a:gd name="T5" fmla="*/ 32 h 34"/>
                  <a:gd name="T6" fmla="*/ 4 w 69"/>
                  <a:gd name="T7" fmla="*/ 4 h 34"/>
                  <a:gd name="T8" fmla="*/ 5 w 69"/>
                  <a:gd name="T9" fmla="*/ 6 h 34"/>
                </a:gdLst>
                <a:ahLst/>
                <a:cxnLst>
                  <a:cxn ang="0">
                    <a:pos x="T0" y="T1"/>
                  </a:cxn>
                  <a:cxn ang="0">
                    <a:pos x="T2" y="T3"/>
                  </a:cxn>
                  <a:cxn ang="0">
                    <a:pos x="T4" y="T5"/>
                  </a:cxn>
                  <a:cxn ang="0">
                    <a:pos x="T6" y="T7"/>
                  </a:cxn>
                  <a:cxn ang="0">
                    <a:pos x="T8" y="T9"/>
                  </a:cxn>
                </a:cxnLst>
                <a:rect l="0" t="0" r="r" b="b"/>
                <a:pathLst>
                  <a:path w="69" h="34">
                    <a:moveTo>
                      <a:pt x="5" y="6"/>
                    </a:moveTo>
                    <a:cubicBezTo>
                      <a:pt x="29" y="2"/>
                      <a:pt x="51" y="12"/>
                      <a:pt x="63" y="33"/>
                    </a:cubicBezTo>
                    <a:cubicBezTo>
                      <a:pt x="64" y="34"/>
                      <a:pt x="69" y="33"/>
                      <a:pt x="68" y="32"/>
                    </a:cubicBezTo>
                    <a:cubicBezTo>
                      <a:pt x="55" y="9"/>
                      <a:pt x="29" y="0"/>
                      <a:pt x="4" y="4"/>
                    </a:cubicBezTo>
                    <a:cubicBezTo>
                      <a:pt x="0" y="4"/>
                      <a:pt x="3" y="6"/>
                      <a:pt x="5"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9" name="Freeform 238"/>
              <p:cNvSpPr>
                <a:spLocks/>
              </p:cNvSpPr>
              <p:nvPr/>
            </p:nvSpPr>
            <p:spPr bwMode="auto">
              <a:xfrm>
                <a:off x="3519488" y="700087"/>
                <a:ext cx="77788" cy="809625"/>
              </a:xfrm>
              <a:custGeom>
                <a:avLst/>
                <a:gdLst>
                  <a:gd name="T0" fmla="*/ 21 w 21"/>
                  <a:gd name="T1" fmla="*/ 213 h 215"/>
                  <a:gd name="T2" fmla="*/ 5 w 21"/>
                  <a:gd name="T3" fmla="*/ 1 h 215"/>
                  <a:gd name="T4" fmla="*/ 0 w 21"/>
                  <a:gd name="T5" fmla="*/ 2 h 215"/>
                  <a:gd name="T6" fmla="*/ 16 w 21"/>
                  <a:gd name="T7" fmla="*/ 213 h 215"/>
                  <a:gd name="T8" fmla="*/ 21 w 21"/>
                  <a:gd name="T9" fmla="*/ 213 h 215"/>
                </a:gdLst>
                <a:ahLst/>
                <a:cxnLst>
                  <a:cxn ang="0">
                    <a:pos x="T0" y="T1"/>
                  </a:cxn>
                  <a:cxn ang="0">
                    <a:pos x="T2" y="T3"/>
                  </a:cxn>
                  <a:cxn ang="0">
                    <a:pos x="T4" y="T5"/>
                  </a:cxn>
                  <a:cxn ang="0">
                    <a:pos x="T6" y="T7"/>
                  </a:cxn>
                  <a:cxn ang="0">
                    <a:pos x="T8" y="T9"/>
                  </a:cxn>
                </a:cxnLst>
                <a:rect l="0" t="0" r="r" b="b"/>
                <a:pathLst>
                  <a:path w="21" h="215">
                    <a:moveTo>
                      <a:pt x="21" y="213"/>
                    </a:moveTo>
                    <a:cubicBezTo>
                      <a:pt x="9" y="143"/>
                      <a:pt x="12" y="72"/>
                      <a:pt x="5" y="1"/>
                    </a:cubicBezTo>
                    <a:cubicBezTo>
                      <a:pt x="5" y="0"/>
                      <a:pt x="0" y="0"/>
                      <a:pt x="0" y="2"/>
                    </a:cubicBezTo>
                    <a:cubicBezTo>
                      <a:pt x="7" y="72"/>
                      <a:pt x="4" y="144"/>
                      <a:pt x="16" y="213"/>
                    </a:cubicBezTo>
                    <a:cubicBezTo>
                      <a:pt x="16" y="215"/>
                      <a:pt x="21" y="214"/>
                      <a:pt x="21" y="2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0" name="Freeform 239"/>
              <p:cNvSpPr>
                <a:spLocks/>
              </p:cNvSpPr>
              <p:nvPr/>
            </p:nvSpPr>
            <p:spPr bwMode="auto">
              <a:xfrm>
                <a:off x="3556001" y="1490663"/>
                <a:ext cx="65088" cy="63500"/>
              </a:xfrm>
              <a:custGeom>
                <a:avLst/>
                <a:gdLst>
                  <a:gd name="T0" fmla="*/ 16 w 17"/>
                  <a:gd name="T1" fmla="*/ 7 h 17"/>
                  <a:gd name="T2" fmla="*/ 7 w 17"/>
                  <a:gd name="T3" fmla="*/ 1 h 17"/>
                  <a:gd name="T4" fmla="*/ 1 w 17"/>
                  <a:gd name="T5" fmla="*/ 10 h 17"/>
                  <a:gd name="T6" fmla="*/ 10 w 17"/>
                  <a:gd name="T7" fmla="*/ 16 h 17"/>
                  <a:gd name="T8" fmla="*/ 16 w 17"/>
                  <a:gd name="T9" fmla="*/ 7 h 17"/>
                </a:gdLst>
                <a:ahLst/>
                <a:cxnLst>
                  <a:cxn ang="0">
                    <a:pos x="T0" y="T1"/>
                  </a:cxn>
                  <a:cxn ang="0">
                    <a:pos x="T2" y="T3"/>
                  </a:cxn>
                  <a:cxn ang="0">
                    <a:pos x="T4" y="T5"/>
                  </a:cxn>
                  <a:cxn ang="0">
                    <a:pos x="T6" y="T7"/>
                  </a:cxn>
                  <a:cxn ang="0">
                    <a:pos x="T8" y="T9"/>
                  </a:cxn>
                </a:cxnLst>
                <a:rect l="0" t="0" r="r" b="b"/>
                <a:pathLst>
                  <a:path w="17" h="17">
                    <a:moveTo>
                      <a:pt x="16" y="7"/>
                    </a:moveTo>
                    <a:cubicBezTo>
                      <a:pt x="15" y="3"/>
                      <a:pt x="11" y="0"/>
                      <a:pt x="7" y="1"/>
                    </a:cubicBezTo>
                    <a:cubicBezTo>
                      <a:pt x="3" y="2"/>
                      <a:pt x="0" y="6"/>
                      <a:pt x="1" y="10"/>
                    </a:cubicBezTo>
                    <a:cubicBezTo>
                      <a:pt x="2" y="14"/>
                      <a:pt x="6" y="17"/>
                      <a:pt x="10" y="16"/>
                    </a:cubicBezTo>
                    <a:cubicBezTo>
                      <a:pt x="15" y="15"/>
                      <a:pt x="17" y="11"/>
                      <a:pt x="1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1" name="Freeform 240"/>
              <p:cNvSpPr>
                <a:spLocks/>
              </p:cNvSpPr>
              <p:nvPr/>
            </p:nvSpPr>
            <p:spPr bwMode="auto">
              <a:xfrm>
                <a:off x="3832226" y="1506538"/>
                <a:ext cx="233363" cy="198438"/>
              </a:xfrm>
              <a:custGeom>
                <a:avLst/>
                <a:gdLst>
                  <a:gd name="T0" fmla="*/ 56 w 62"/>
                  <a:gd name="T1" fmla="*/ 1 h 53"/>
                  <a:gd name="T2" fmla="*/ 0 w 62"/>
                  <a:gd name="T3" fmla="*/ 51 h 53"/>
                  <a:gd name="T4" fmla="*/ 5 w 62"/>
                  <a:gd name="T5" fmla="*/ 52 h 53"/>
                  <a:gd name="T6" fmla="*/ 59 w 62"/>
                  <a:gd name="T7" fmla="*/ 3 h 53"/>
                  <a:gd name="T8" fmla="*/ 56 w 62"/>
                  <a:gd name="T9" fmla="*/ 1 h 53"/>
                </a:gdLst>
                <a:ahLst/>
                <a:cxnLst>
                  <a:cxn ang="0">
                    <a:pos x="T0" y="T1"/>
                  </a:cxn>
                  <a:cxn ang="0">
                    <a:pos x="T2" y="T3"/>
                  </a:cxn>
                  <a:cxn ang="0">
                    <a:pos x="T4" y="T5"/>
                  </a:cxn>
                  <a:cxn ang="0">
                    <a:pos x="T6" y="T7"/>
                  </a:cxn>
                  <a:cxn ang="0">
                    <a:pos x="T8" y="T9"/>
                  </a:cxn>
                </a:cxnLst>
                <a:rect l="0" t="0" r="r" b="b"/>
                <a:pathLst>
                  <a:path w="62" h="53">
                    <a:moveTo>
                      <a:pt x="56" y="1"/>
                    </a:moveTo>
                    <a:cubicBezTo>
                      <a:pt x="27" y="3"/>
                      <a:pt x="4" y="21"/>
                      <a:pt x="0" y="51"/>
                    </a:cubicBezTo>
                    <a:cubicBezTo>
                      <a:pt x="0" y="53"/>
                      <a:pt x="5" y="53"/>
                      <a:pt x="5" y="52"/>
                    </a:cubicBezTo>
                    <a:cubicBezTo>
                      <a:pt x="9" y="23"/>
                      <a:pt x="30" y="5"/>
                      <a:pt x="59" y="3"/>
                    </a:cubicBezTo>
                    <a:cubicBezTo>
                      <a:pt x="62" y="2"/>
                      <a:pt x="58" y="0"/>
                      <a:pt x="5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2" name="Freeform 241"/>
              <p:cNvSpPr>
                <a:spLocks/>
              </p:cNvSpPr>
              <p:nvPr/>
            </p:nvSpPr>
            <p:spPr bwMode="auto">
              <a:xfrm>
                <a:off x="3786188" y="1524000"/>
                <a:ext cx="222250" cy="173038"/>
              </a:xfrm>
              <a:custGeom>
                <a:avLst/>
                <a:gdLst>
                  <a:gd name="T0" fmla="*/ 4 w 59"/>
                  <a:gd name="T1" fmla="*/ 3 h 46"/>
                  <a:gd name="T2" fmla="*/ 54 w 59"/>
                  <a:gd name="T3" fmla="*/ 44 h 46"/>
                  <a:gd name="T4" fmla="*/ 59 w 59"/>
                  <a:gd name="T5" fmla="*/ 44 h 46"/>
                  <a:gd name="T6" fmla="*/ 3 w 59"/>
                  <a:gd name="T7" fmla="*/ 0 h 46"/>
                  <a:gd name="T8" fmla="*/ 4 w 59"/>
                  <a:gd name="T9" fmla="*/ 3 h 46"/>
                </a:gdLst>
                <a:ahLst/>
                <a:cxnLst>
                  <a:cxn ang="0">
                    <a:pos x="T0" y="T1"/>
                  </a:cxn>
                  <a:cxn ang="0">
                    <a:pos x="T2" y="T3"/>
                  </a:cxn>
                  <a:cxn ang="0">
                    <a:pos x="T4" y="T5"/>
                  </a:cxn>
                  <a:cxn ang="0">
                    <a:pos x="T6" y="T7"/>
                  </a:cxn>
                  <a:cxn ang="0">
                    <a:pos x="T8" y="T9"/>
                  </a:cxn>
                </a:cxnLst>
                <a:rect l="0" t="0" r="r" b="b"/>
                <a:pathLst>
                  <a:path w="59" h="46">
                    <a:moveTo>
                      <a:pt x="4" y="3"/>
                    </a:moveTo>
                    <a:cubicBezTo>
                      <a:pt x="29" y="4"/>
                      <a:pt x="48" y="19"/>
                      <a:pt x="54" y="44"/>
                    </a:cubicBezTo>
                    <a:cubicBezTo>
                      <a:pt x="54" y="45"/>
                      <a:pt x="59" y="46"/>
                      <a:pt x="59" y="44"/>
                    </a:cubicBezTo>
                    <a:cubicBezTo>
                      <a:pt x="52" y="17"/>
                      <a:pt x="30" y="2"/>
                      <a:pt x="3" y="0"/>
                    </a:cubicBezTo>
                    <a:cubicBezTo>
                      <a:pt x="0" y="0"/>
                      <a:pt x="2" y="3"/>
                      <a:pt x="4"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3" name="Freeform 242"/>
              <p:cNvSpPr>
                <a:spLocks/>
              </p:cNvSpPr>
              <p:nvPr/>
            </p:nvSpPr>
            <p:spPr bwMode="auto">
              <a:xfrm>
                <a:off x="3892551" y="1446213"/>
                <a:ext cx="74613" cy="266700"/>
              </a:xfrm>
              <a:custGeom>
                <a:avLst/>
                <a:gdLst>
                  <a:gd name="T0" fmla="*/ 15 w 20"/>
                  <a:gd name="T1" fmla="*/ 2 h 71"/>
                  <a:gd name="T2" fmla="*/ 3 w 20"/>
                  <a:gd name="T3" fmla="*/ 70 h 71"/>
                  <a:gd name="T4" fmla="*/ 8 w 20"/>
                  <a:gd name="T5" fmla="*/ 69 h 71"/>
                  <a:gd name="T6" fmla="*/ 20 w 20"/>
                  <a:gd name="T7" fmla="*/ 2 h 71"/>
                  <a:gd name="T8" fmla="*/ 15 w 20"/>
                  <a:gd name="T9" fmla="*/ 2 h 71"/>
                </a:gdLst>
                <a:ahLst/>
                <a:cxnLst>
                  <a:cxn ang="0">
                    <a:pos x="T0" y="T1"/>
                  </a:cxn>
                  <a:cxn ang="0">
                    <a:pos x="T2" y="T3"/>
                  </a:cxn>
                  <a:cxn ang="0">
                    <a:pos x="T4" y="T5"/>
                  </a:cxn>
                  <a:cxn ang="0">
                    <a:pos x="T6" y="T7"/>
                  </a:cxn>
                  <a:cxn ang="0">
                    <a:pos x="T8" y="T9"/>
                  </a:cxn>
                </a:cxnLst>
                <a:rect l="0" t="0" r="r" b="b"/>
                <a:pathLst>
                  <a:path w="20" h="71">
                    <a:moveTo>
                      <a:pt x="15" y="2"/>
                    </a:moveTo>
                    <a:cubicBezTo>
                      <a:pt x="3" y="21"/>
                      <a:pt x="0" y="48"/>
                      <a:pt x="3" y="70"/>
                    </a:cubicBezTo>
                    <a:cubicBezTo>
                      <a:pt x="3" y="71"/>
                      <a:pt x="8" y="71"/>
                      <a:pt x="8" y="69"/>
                    </a:cubicBezTo>
                    <a:cubicBezTo>
                      <a:pt x="5" y="47"/>
                      <a:pt x="8" y="21"/>
                      <a:pt x="20" y="2"/>
                    </a:cubicBezTo>
                    <a:cubicBezTo>
                      <a:pt x="20" y="1"/>
                      <a:pt x="16" y="0"/>
                      <a:pt x="15"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4" name="Freeform 243"/>
              <p:cNvSpPr>
                <a:spLocks/>
              </p:cNvSpPr>
              <p:nvPr/>
            </p:nvSpPr>
            <p:spPr bwMode="auto">
              <a:xfrm>
                <a:off x="3778251" y="1547813"/>
                <a:ext cx="279400" cy="74613"/>
              </a:xfrm>
              <a:custGeom>
                <a:avLst/>
                <a:gdLst>
                  <a:gd name="T0" fmla="*/ 6 w 74"/>
                  <a:gd name="T1" fmla="*/ 19 h 20"/>
                  <a:gd name="T2" fmla="*/ 69 w 74"/>
                  <a:gd name="T3" fmla="*/ 16 h 20"/>
                  <a:gd name="T4" fmla="*/ 73 w 74"/>
                  <a:gd name="T5" fmla="*/ 15 h 20"/>
                  <a:gd name="T6" fmla="*/ 2 w 74"/>
                  <a:gd name="T7" fmla="*/ 18 h 20"/>
                  <a:gd name="T8" fmla="*/ 6 w 74"/>
                  <a:gd name="T9" fmla="*/ 19 h 20"/>
                </a:gdLst>
                <a:ahLst/>
                <a:cxnLst>
                  <a:cxn ang="0">
                    <a:pos x="T0" y="T1"/>
                  </a:cxn>
                  <a:cxn ang="0">
                    <a:pos x="T2" y="T3"/>
                  </a:cxn>
                  <a:cxn ang="0">
                    <a:pos x="T4" y="T5"/>
                  </a:cxn>
                  <a:cxn ang="0">
                    <a:pos x="T6" y="T7"/>
                  </a:cxn>
                  <a:cxn ang="0">
                    <a:pos x="T8" y="T9"/>
                  </a:cxn>
                </a:cxnLst>
                <a:rect l="0" t="0" r="r" b="b"/>
                <a:pathLst>
                  <a:path w="74" h="20">
                    <a:moveTo>
                      <a:pt x="6" y="19"/>
                    </a:moveTo>
                    <a:cubicBezTo>
                      <a:pt x="25" y="6"/>
                      <a:pt x="49" y="3"/>
                      <a:pt x="69" y="16"/>
                    </a:cubicBezTo>
                    <a:cubicBezTo>
                      <a:pt x="70" y="17"/>
                      <a:pt x="74" y="16"/>
                      <a:pt x="73" y="15"/>
                    </a:cubicBezTo>
                    <a:cubicBezTo>
                      <a:pt x="51" y="0"/>
                      <a:pt x="23" y="4"/>
                      <a:pt x="2" y="18"/>
                    </a:cubicBezTo>
                    <a:cubicBezTo>
                      <a:pt x="0" y="19"/>
                      <a:pt x="5" y="20"/>
                      <a:pt x="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5" name="Freeform 244"/>
              <p:cNvSpPr>
                <a:spLocks/>
              </p:cNvSpPr>
              <p:nvPr/>
            </p:nvSpPr>
            <p:spPr bwMode="auto">
              <a:xfrm>
                <a:off x="3511551" y="749300"/>
                <a:ext cx="411163" cy="812800"/>
              </a:xfrm>
              <a:custGeom>
                <a:avLst/>
                <a:gdLst>
                  <a:gd name="T0" fmla="*/ 108 w 109"/>
                  <a:gd name="T1" fmla="*/ 214 h 216"/>
                  <a:gd name="T2" fmla="*/ 55 w 109"/>
                  <a:gd name="T3" fmla="*/ 102 h 216"/>
                  <a:gd name="T4" fmla="*/ 5 w 109"/>
                  <a:gd name="T5" fmla="*/ 1 h 216"/>
                  <a:gd name="T6" fmla="*/ 1 w 109"/>
                  <a:gd name="T7" fmla="*/ 2 h 216"/>
                  <a:gd name="T8" fmla="*/ 53 w 109"/>
                  <a:gd name="T9" fmla="*/ 109 h 216"/>
                  <a:gd name="T10" fmla="*/ 103 w 109"/>
                  <a:gd name="T11" fmla="*/ 215 h 216"/>
                  <a:gd name="T12" fmla="*/ 108 w 109"/>
                  <a:gd name="T13" fmla="*/ 214 h 216"/>
                </a:gdLst>
                <a:ahLst/>
                <a:cxnLst>
                  <a:cxn ang="0">
                    <a:pos x="T0" y="T1"/>
                  </a:cxn>
                  <a:cxn ang="0">
                    <a:pos x="T2" y="T3"/>
                  </a:cxn>
                  <a:cxn ang="0">
                    <a:pos x="T4" y="T5"/>
                  </a:cxn>
                  <a:cxn ang="0">
                    <a:pos x="T6" y="T7"/>
                  </a:cxn>
                  <a:cxn ang="0">
                    <a:pos x="T8" y="T9"/>
                  </a:cxn>
                  <a:cxn ang="0">
                    <a:pos x="T10" y="T11"/>
                  </a:cxn>
                  <a:cxn ang="0">
                    <a:pos x="T12" y="T13"/>
                  </a:cxn>
                </a:cxnLst>
                <a:rect l="0" t="0" r="r" b="b"/>
                <a:pathLst>
                  <a:path w="109" h="216">
                    <a:moveTo>
                      <a:pt x="108" y="214"/>
                    </a:moveTo>
                    <a:cubicBezTo>
                      <a:pt x="84" y="181"/>
                      <a:pt x="70" y="140"/>
                      <a:pt x="55" y="102"/>
                    </a:cubicBezTo>
                    <a:cubicBezTo>
                      <a:pt x="41" y="68"/>
                      <a:pt x="29" y="30"/>
                      <a:pt x="5" y="1"/>
                    </a:cubicBezTo>
                    <a:cubicBezTo>
                      <a:pt x="5" y="0"/>
                      <a:pt x="0" y="1"/>
                      <a:pt x="1" y="2"/>
                    </a:cubicBezTo>
                    <a:cubicBezTo>
                      <a:pt x="25" y="33"/>
                      <a:pt x="38" y="73"/>
                      <a:pt x="53" y="109"/>
                    </a:cubicBezTo>
                    <a:cubicBezTo>
                      <a:pt x="67" y="145"/>
                      <a:pt x="80" y="183"/>
                      <a:pt x="103" y="215"/>
                    </a:cubicBezTo>
                    <a:cubicBezTo>
                      <a:pt x="104" y="216"/>
                      <a:pt x="109" y="215"/>
                      <a:pt x="108" y="2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6" name="Freeform 245"/>
              <p:cNvSpPr>
                <a:spLocks/>
              </p:cNvSpPr>
              <p:nvPr/>
            </p:nvSpPr>
            <p:spPr bwMode="auto">
              <a:xfrm>
                <a:off x="3887788" y="1539875"/>
                <a:ext cx="65088" cy="68263"/>
              </a:xfrm>
              <a:custGeom>
                <a:avLst/>
                <a:gdLst>
                  <a:gd name="T0" fmla="*/ 14 w 17"/>
                  <a:gd name="T1" fmla="*/ 4 h 18"/>
                  <a:gd name="T2" fmla="*/ 4 w 17"/>
                  <a:gd name="T3" fmla="*/ 3 h 18"/>
                  <a:gd name="T4" fmla="*/ 3 w 17"/>
                  <a:gd name="T5" fmla="*/ 14 h 18"/>
                  <a:gd name="T6" fmla="*/ 13 w 17"/>
                  <a:gd name="T7" fmla="*/ 15 h 18"/>
                  <a:gd name="T8" fmla="*/ 14 w 17"/>
                  <a:gd name="T9" fmla="*/ 4 h 18"/>
                </a:gdLst>
                <a:ahLst/>
                <a:cxnLst>
                  <a:cxn ang="0">
                    <a:pos x="T0" y="T1"/>
                  </a:cxn>
                  <a:cxn ang="0">
                    <a:pos x="T2" y="T3"/>
                  </a:cxn>
                  <a:cxn ang="0">
                    <a:pos x="T4" y="T5"/>
                  </a:cxn>
                  <a:cxn ang="0">
                    <a:pos x="T6" y="T7"/>
                  </a:cxn>
                  <a:cxn ang="0">
                    <a:pos x="T8" y="T9"/>
                  </a:cxn>
                </a:cxnLst>
                <a:rect l="0" t="0" r="r" b="b"/>
                <a:pathLst>
                  <a:path w="17" h="18">
                    <a:moveTo>
                      <a:pt x="14" y="4"/>
                    </a:moveTo>
                    <a:cubicBezTo>
                      <a:pt x="12" y="1"/>
                      <a:pt x="7" y="0"/>
                      <a:pt x="4" y="3"/>
                    </a:cubicBezTo>
                    <a:cubicBezTo>
                      <a:pt x="0" y="6"/>
                      <a:pt x="0" y="10"/>
                      <a:pt x="3" y="14"/>
                    </a:cubicBezTo>
                    <a:cubicBezTo>
                      <a:pt x="5" y="17"/>
                      <a:pt x="10" y="18"/>
                      <a:pt x="13" y="15"/>
                    </a:cubicBezTo>
                    <a:cubicBezTo>
                      <a:pt x="17" y="12"/>
                      <a:pt x="17" y="7"/>
                      <a:pt x="14"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 name="Freeform 246"/>
              <p:cNvSpPr>
                <a:spLocks/>
              </p:cNvSpPr>
              <p:nvPr/>
            </p:nvSpPr>
            <p:spPr bwMode="auto">
              <a:xfrm>
                <a:off x="3556001" y="60325"/>
                <a:ext cx="196850" cy="77788"/>
              </a:xfrm>
              <a:custGeom>
                <a:avLst/>
                <a:gdLst>
                  <a:gd name="T0" fmla="*/ 46 w 52"/>
                  <a:gd name="T1" fmla="*/ 11 h 21"/>
                  <a:gd name="T2" fmla="*/ 6 w 52"/>
                  <a:gd name="T3" fmla="*/ 1 h 21"/>
                  <a:gd name="T4" fmla="*/ 1 w 52"/>
                  <a:gd name="T5" fmla="*/ 1 h 21"/>
                  <a:gd name="T6" fmla="*/ 50 w 52"/>
                  <a:gd name="T7" fmla="*/ 13 h 21"/>
                  <a:gd name="T8" fmla="*/ 46 w 52"/>
                  <a:gd name="T9" fmla="*/ 11 h 21"/>
                </a:gdLst>
                <a:ahLst/>
                <a:cxnLst>
                  <a:cxn ang="0">
                    <a:pos x="T0" y="T1"/>
                  </a:cxn>
                  <a:cxn ang="0">
                    <a:pos x="T2" y="T3"/>
                  </a:cxn>
                  <a:cxn ang="0">
                    <a:pos x="T4" y="T5"/>
                  </a:cxn>
                  <a:cxn ang="0">
                    <a:pos x="T6" y="T7"/>
                  </a:cxn>
                  <a:cxn ang="0">
                    <a:pos x="T8" y="T9"/>
                  </a:cxn>
                </a:cxnLst>
                <a:rect l="0" t="0" r="r" b="b"/>
                <a:pathLst>
                  <a:path w="52" h="21">
                    <a:moveTo>
                      <a:pt x="46" y="11"/>
                    </a:moveTo>
                    <a:cubicBezTo>
                      <a:pt x="31" y="18"/>
                      <a:pt x="16" y="15"/>
                      <a:pt x="6" y="1"/>
                    </a:cubicBezTo>
                    <a:cubicBezTo>
                      <a:pt x="5" y="0"/>
                      <a:pt x="0" y="0"/>
                      <a:pt x="1" y="1"/>
                    </a:cubicBezTo>
                    <a:cubicBezTo>
                      <a:pt x="13" y="18"/>
                      <a:pt x="32" y="21"/>
                      <a:pt x="50" y="13"/>
                    </a:cubicBezTo>
                    <a:cubicBezTo>
                      <a:pt x="52" y="12"/>
                      <a:pt x="47" y="11"/>
                      <a:pt x="46" y="1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 name="Freeform 247"/>
              <p:cNvSpPr>
                <a:spLocks/>
              </p:cNvSpPr>
              <p:nvPr/>
            </p:nvSpPr>
            <p:spPr bwMode="auto">
              <a:xfrm>
                <a:off x="3582988" y="19050"/>
                <a:ext cx="98425" cy="157163"/>
              </a:xfrm>
              <a:custGeom>
                <a:avLst/>
                <a:gdLst>
                  <a:gd name="T0" fmla="*/ 6 w 26"/>
                  <a:gd name="T1" fmla="*/ 41 h 42"/>
                  <a:gd name="T2" fmla="*/ 22 w 26"/>
                  <a:gd name="T3" fmla="*/ 2 h 42"/>
                  <a:gd name="T4" fmla="*/ 17 w 26"/>
                  <a:gd name="T5" fmla="*/ 1 h 42"/>
                  <a:gd name="T6" fmla="*/ 1 w 26"/>
                  <a:gd name="T7" fmla="*/ 39 h 42"/>
                  <a:gd name="T8" fmla="*/ 6 w 26"/>
                  <a:gd name="T9" fmla="*/ 41 h 42"/>
                </a:gdLst>
                <a:ahLst/>
                <a:cxnLst>
                  <a:cxn ang="0">
                    <a:pos x="T0" y="T1"/>
                  </a:cxn>
                  <a:cxn ang="0">
                    <a:pos x="T2" y="T3"/>
                  </a:cxn>
                  <a:cxn ang="0">
                    <a:pos x="T4" y="T5"/>
                  </a:cxn>
                  <a:cxn ang="0">
                    <a:pos x="T6" y="T7"/>
                  </a:cxn>
                  <a:cxn ang="0">
                    <a:pos x="T8" y="T9"/>
                  </a:cxn>
                </a:cxnLst>
                <a:rect l="0" t="0" r="r" b="b"/>
                <a:pathLst>
                  <a:path w="26" h="42">
                    <a:moveTo>
                      <a:pt x="6" y="41"/>
                    </a:moveTo>
                    <a:cubicBezTo>
                      <a:pt x="20" y="32"/>
                      <a:pt x="26" y="18"/>
                      <a:pt x="22" y="2"/>
                    </a:cubicBezTo>
                    <a:cubicBezTo>
                      <a:pt x="22" y="0"/>
                      <a:pt x="17" y="0"/>
                      <a:pt x="17" y="1"/>
                    </a:cubicBezTo>
                    <a:cubicBezTo>
                      <a:pt x="21" y="17"/>
                      <a:pt x="15" y="31"/>
                      <a:pt x="1" y="39"/>
                    </a:cubicBezTo>
                    <a:cubicBezTo>
                      <a:pt x="0" y="40"/>
                      <a:pt x="5" y="42"/>
                      <a:pt x="6"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 name="Freeform 248"/>
              <p:cNvSpPr>
                <a:spLocks/>
              </p:cNvSpPr>
              <p:nvPr/>
            </p:nvSpPr>
            <p:spPr bwMode="auto">
              <a:xfrm>
                <a:off x="3594101" y="33337"/>
                <a:ext cx="123825" cy="139700"/>
              </a:xfrm>
              <a:custGeom>
                <a:avLst/>
                <a:gdLst>
                  <a:gd name="T0" fmla="*/ 32 w 33"/>
                  <a:gd name="T1" fmla="*/ 34 h 37"/>
                  <a:gd name="T2" fmla="*/ 5 w 33"/>
                  <a:gd name="T3" fmla="*/ 1 h 37"/>
                  <a:gd name="T4" fmla="*/ 0 w 33"/>
                  <a:gd name="T5" fmla="*/ 2 h 37"/>
                  <a:gd name="T6" fmla="*/ 28 w 33"/>
                  <a:gd name="T7" fmla="*/ 36 h 37"/>
                  <a:gd name="T8" fmla="*/ 32 w 33"/>
                  <a:gd name="T9" fmla="*/ 34 h 37"/>
                </a:gdLst>
                <a:ahLst/>
                <a:cxnLst>
                  <a:cxn ang="0">
                    <a:pos x="T0" y="T1"/>
                  </a:cxn>
                  <a:cxn ang="0">
                    <a:pos x="T2" y="T3"/>
                  </a:cxn>
                  <a:cxn ang="0">
                    <a:pos x="T4" y="T5"/>
                  </a:cxn>
                  <a:cxn ang="0">
                    <a:pos x="T6" y="T7"/>
                  </a:cxn>
                  <a:cxn ang="0">
                    <a:pos x="T8" y="T9"/>
                  </a:cxn>
                </a:cxnLst>
                <a:rect l="0" t="0" r="r" b="b"/>
                <a:pathLst>
                  <a:path w="33" h="37">
                    <a:moveTo>
                      <a:pt x="32" y="34"/>
                    </a:moveTo>
                    <a:cubicBezTo>
                      <a:pt x="20" y="28"/>
                      <a:pt x="10" y="14"/>
                      <a:pt x="5" y="1"/>
                    </a:cubicBezTo>
                    <a:cubicBezTo>
                      <a:pt x="5" y="0"/>
                      <a:pt x="0" y="1"/>
                      <a:pt x="0" y="2"/>
                    </a:cubicBezTo>
                    <a:cubicBezTo>
                      <a:pt x="5" y="15"/>
                      <a:pt x="15" y="29"/>
                      <a:pt x="28" y="36"/>
                    </a:cubicBezTo>
                    <a:cubicBezTo>
                      <a:pt x="29" y="37"/>
                      <a:pt x="33" y="35"/>
                      <a:pt x="32"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 name="Freeform 249"/>
              <p:cNvSpPr>
                <a:spLocks/>
              </p:cNvSpPr>
              <p:nvPr/>
            </p:nvSpPr>
            <p:spPr bwMode="auto">
              <a:xfrm>
                <a:off x="3552826" y="49212"/>
                <a:ext cx="165100" cy="85725"/>
              </a:xfrm>
              <a:custGeom>
                <a:avLst/>
                <a:gdLst>
                  <a:gd name="T0" fmla="*/ 3 w 44"/>
                  <a:gd name="T1" fmla="*/ 21 h 23"/>
                  <a:gd name="T2" fmla="*/ 44 w 44"/>
                  <a:gd name="T3" fmla="*/ 2 h 23"/>
                  <a:gd name="T4" fmla="*/ 39 w 44"/>
                  <a:gd name="T5" fmla="*/ 2 h 23"/>
                  <a:gd name="T6" fmla="*/ 4 w 44"/>
                  <a:gd name="T7" fmla="*/ 19 h 23"/>
                  <a:gd name="T8" fmla="*/ 3 w 44"/>
                  <a:gd name="T9" fmla="*/ 21 h 23"/>
                </a:gdLst>
                <a:ahLst/>
                <a:cxnLst>
                  <a:cxn ang="0">
                    <a:pos x="T0" y="T1"/>
                  </a:cxn>
                  <a:cxn ang="0">
                    <a:pos x="T2" y="T3"/>
                  </a:cxn>
                  <a:cxn ang="0">
                    <a:pos x="T4" y="T5"/>
                  </a:cxn>
                  <a:cxn ang="0">
                    <a:pos x="T6" y="T7"/>
                  </a:cxn>
                  <a:cxn ang="0">
                    <a:pos x="T8" y="T9"/>
                  </a:cxn>
                </a:cxnLst>
                <a:rect l="0" t="0" r="r" b="b"/>
                <a:pathLst>
                  <a:path w="44" h="23">
                    <a:moveTo>
                      <a:pt x="3" y="21"/>
                    </a:moveTo>
                    <a:cubicBezTo>
                      <a:pt x="19" y="23"/>
                      <a:pt x="36" y="17"/>
                      <a:pt x="44" y="2"/>
                    </a:cubicBezTo>
                    <a:cubicBezTo>
                      <a:pt x="44" y="1"/>
                      <a:pt x="39" y="0"/>
                      <a:pt x="39" y="2"/>
                    </a:cubicBezTo>
                    <a:cubicBezTo>
                      <a:pt x="32" y="14"/>
                      <a:pt x="19" y="21"/>
                      <a:pt x="4" y="19"/>
                    </a:cubicBezTo>
                    <a:cubicBezTo>
                      <a:pt x="2" y="19"/>
                      <a:pt x="0" y="21"/>
                      <a:pt x="3" y="2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 name="Freeform 250"/>
              <p:cNvSpPr>
                <a:spLocks/>
              </p:cNvSpPr>
              <p:nvPr/>
            </p:nvSpPr>
            <p:spPr bwMode="auto">
              <a:xfrm>
                <a:off x="3541713" y="120650"/>
                <a:ext cx="115888" cy="669925"/>
              </a:xfrm>
              <a:custGeom>
                <a:avLst/>
                <a:gdLst>
                  <a:gd name="T0" fmla="*/ 26 w 31"/>
                  <a:gd name="T1" fmla="*/ 1 h 178"/>
                  <a:gd name="T2" fmla="*/ 0 w 31"/>
                  <a:gd name="T3" fmla="*/ 177 h 178"/>
                  <a:gd name="T4" fmla="*/ 5 w 31"/>
                  <a:gd name="T5" fmla="*/ 176 h 178"/>
                  <a:gd name="T6" fmla="*/ 31 w 31"/>
                  <a:gd name="T7" fmla="*/ 1 h 178"/>
                  <a:gd name="T8" fmla="*/ 26 w 31"/>
                  <a:gd name="T9" fmla="*/ 1 h 178"/>
                </a:gdLst>
                <a:ahLst/>
                <a:cxnLst>
                  <a:cxn ang="0">
                    <a:pos x="T0" y="T1"/>
                  </a:cxn>
                  <a:cxn ang="0">
                    <a:pos x="T2" y="T3"/>
                  </a:cxn>
                  <a:cxn ang="0">
                    <a:pos x="T4" y="T5"/>
                  </a:cxn>
                  <a:cxn ang="0">
                    <a:pos x="T6" y="T7"/>
                  </a:cxn>
                  <a:cxn ang="0">
                    <a:pos x="T8" y="T9"/>
                  </a:cxn>
                </a:cxnLst>
                <a:rect l="0" t="0" r="r" b="b"/>
                <a:pathLst>
                  <a:path w="31" h="178">
                    <a:moveTo>
                      <a:pt x="26" y="1"/>
                    </a:moveTo>
                    <a:cubicBezTo>
                      <a:pt x="18" y="60"/>
                      <a:pt x="11" y="118"/>
                      <a:pt x="0" y="177"/>
                    </a:cubicBezTo>
                    <a:cubicBezTo>
                      <a:pt x="0" y="178"/>
                      <a:pt x="5" y="178"/>
                      <a:pt x="5" y="176"/>
                    </a:cubicBezTo>
                    <a:cubicBezTo>
                      <a:pt x="16" y="118"/>
                      <a:pt x="23" y="59"/>
                      <a:pt x="31" y="1"/>
                    </a:cubicBezTo>
                    <a:cubicBezTo>
                      <a:pt x="31" y="0"/>
                      <a:pt x="26" y="0"/>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 name="Freeform 251"/>
              <p:cNvSpPr>
                <a:spLocks/>
              </p:cNvSpPr>
              <p:nvPr/>
            </p:nvSpPr>
            <p:spPr bwMode="auto">
              <a:xfrm>
                <a:off x="3632201" y="90487"/>
                <a:ext cx="38100" cy="41275"/>
              </a:xfrm>
              <a:custGeom>
                <a:avLst/>
                <a:gdLst>
                  <a:gd name="T0" fmla="*/ 9 w 10"/>
                  <a:gd name="T1" fmla="*/ 6 h 11"/>
                  <a:gd name="T2" fmla="*/ 4 w 10"/>
                  <a:gd name="T3" fmla="*/ 10 h 11"/>
                  <a:gd name="T4" fmla="*/ 0 w 10"/>
                  <a:gd name="T5" fmla="*/ 5 h 11"/>
                  <a:gd name="T6" fmla="*/ 6 w 10"/>
                  <a:gd name="T7" fmla="*/ 1 h 11"/>
                  <a:gd name="T8" fmla="*/ 9 w 10"/>
                  <a:gd name="T9" fmla="*/ 6 h 11"/>
                </a:gdLst>
                <a:ahLst/>
                <a:cxnLst>
                  <a:cxn ang="0">
                    <a:pos x="T0" y="T1"/>
                  </a:cxn>
                  <a:cxn ang="0">
                    <a:pos x="T2" y="T3"/>
                  </a:cxn>
                  <a:cxn ang="0">
                    <a:pos x="T4" y="T5"/>
                  </a:cxn>
                  <a:cxn ang="0">
                    <a:pos x="T6" y="T7"/>
                  </a:cxn>
                  <a:cxn ang="0">
                    <a:pos x="T8" y="T9"/>
                  </a:cxn>
                </a:cxnLst>
                <a:rect l="0" t="0" r="r" b="b"/>
                <a:pathLst>
                  <a:path w="10" h="11">
                    <a:moveTo>
                      <a:pt x="9" y="6"/>
                    </a:moveTo>
                    <a:cubicBezTo>
                      <a:pt x="9" y="9"/>
                      <a:pt x="6" y="11"/>
                      <a:pt x="4" y="10"/>
                    </a:cubicBezTo>
                    <a:cubicBezTo>
                      <a:pt x="1" y="10"/>
                      <a:pt x="0" y="7"/>
                      <a:pt x="0" y="5"/>
                    </a:cubicBezTo>
                    <a:cubicBezTo>
                      <a:pt x="0" y="2"/>
                      <a:pt x="3" y="0"/>
                      <a:pt x="6" y="1"/>
                    </a:cubicBezTo>
                    <a:cubicBezTo>
                      <a:pt x="8" y="1"/>
                      <a:pt x="10" y="4"/>
                      <a:pt x="9"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 name="Freeform 252"/>
              <p:cNvSpPr>
                <a:spLocks/>
              </p:cNvSpPr>
              <p:nvPr/>
            </p:nvSpPr>
            <p:spPr bwMode="auto">
              <a:xfrm>
                <a:off x="3887788" y="-46038"/>
                <a:ext cx="173038" cy="112713"/>
              </a:xfrm>
              <a:custGeom>
                <a:avLst/>
                <a:gdLst>
                  <a:gd name="T0" fmla="*/ 40 w 46"/>
                  <a:gd name="T1" fmla="*/ 26 h 30"/>
                  <a:gd name="T2" fmla="*/ 6 w 46"/>
                  <a:gd name="T3" fmla="*/ 2 h 30"/>
                  <a:gd name="T4" fmla="*/ 1 w 46"/>
                  <a:gd name="T5" fmla="*/ 1 h 30"/>
                  <a:gd name="T6" fmla="*/ 42 w 46"/>
                  <a:gd name="T7" fmla="*/ 28 h 30"/>
                  <a:gd name="T8" fmla="*/ 40 w 46"/>
                  <a:gd name="T9" fmla="*/ 26 h 30"/>
                </a:gdLst>
                <a:ahLst/>
                <a:cxnLst>
                  <a:cxn ang="0">
                    <a:pos x="T0" y="T1"/>
                  </a:cxn>
                  <a:cxn ang="0">
                    <a:pos x="T2" y="T3"/>
                  </a:cxn>
                  <a:cxn ang="0">
                    <a:pos x="T4" y="T5"/>
                  </a:cxn>
                  <a:cxn ang="0">
                    <a:pos x="T6" y="T7"/>
                  </a:cxn>
                  <a:cxn ang="0">
                    <a:pos x="T8" y="T9"/>
                  </a:cxn>
                </a:cxnLst>
                <a:rect l="0" t="0" r="r" b="b"/>
                <a:pathLst>
                  <a:path w="46" h="30">
                    <a:moveTo>
                      <a:pt x="40" y="26"/>
                    </a:moveTo>
                    <a:cubicBezTo>
                      <a:pt x="23" y="27"/>
                      <a:pt x="10" y="18"/>
                      <a:pt x="6" y="2"/>
                    </a:cubicBezTo>
                    <a:cubicBezTo>
                      <a:pt x="5" y="0"/>
                      <a:pt x="0" y="0"/>
                      <a:pt x="1" y="1"/>
                    </a:cubicBezTo>
                    <a:cubicBezTo>
                      <a:pt x="6" y="21"/>
                      <a:pt x="23" y="30"/>
                      <a:pt x="42" y="28"/>
                    </a:cubicBezTo>
                    <a:cubicBezTo>
                      <a:pt x="46" y="28"/>
                      <a:pt x="42" y="26"/>
                      <a:pt x="40"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 name="Freeform 253"/>
              <p:cNvSpPr>
                <a:spLocks/>
              </p:cNvSpPr>
              <p:nvPr/>
            </p:nvSpPr>
            <p:spPr bwMode="auto">
              <a:xfrm>
                <a:off x="3873501" y="-57150"/>
                <a:ext cx="134938" cy="131763"/>
              </a:xfrm>
              <a:custGeom>
                <a:avLst/>
                <a:gdLst>
                  <a:gd name="T0" fmla="*/ 6 w 36"/>
                  <a:gd name="T1" fmla="*/ 34 h 35"/>
                  <a:gd name="T2" fmla="*/ 35 w 36"/>
                  <a:gd name="T3" fmla="*/ 3 h 35"/>
                  <a:gd name="T4" fmla="*/ 30 w 36"/>
                  <a:gd name="T5" fmla="*/ 2 h 35"/>
                  <a:gd name="T6" fmla="*/ 3 w 36"/>
                  <a:gd name="T7" fmla="*/ 32 h 35"/>
                  <a:gd name="T8" fmla="*/ 6 w 36"/>
                  <a:gd name="T9" fmla="*/ 34 h 35"/>
                </a:gdLst>
                <a:ahLst/>
                <a:cxnLst>
                  <a:cxn ang="0">
                    <a:pos x="T0" y="T1"/>
                  </a:cxn>
                  <a:cxn ang="0">
                    <a:pos x="T2" y="T3"/>
                  </a:cxn>
                  <a:cxn ang="0">
                    <a:pos x="T4" y="T5"/>
                  </a:cxn>
                  <a:cxn ang="0">
                    <a:pos x="T6" y="T7"/>
                  </a:cxn>
                  <a:cxn ang="0">
                    <a:pos x="T8" y="T9"/>
                  </a:cxn>
                </a:cxnLst>
                <a:rect l="0" t="0" r="r" b="b"/>
                <a:pathLst>
                  <a:path w="36" h="35">
                    <a:moveTo>
                      <a:pt x="6" y="34"/>
                    </a:moveTo>
                    <a:cubicBezTo>
                      <a:pt x="22" y="31"/>
                      <a:pt x="34" y="20"/>
                      <a:pt x="35" y="3"/>
                    </a:cubicBezTo>
                    <a:cubicBezTo>
                      <a:pt x="36" y="1"/>
                      <a:pt x="31" y="0"/>
                      <a:pt x="30" y="2"/>
                    </a:cubicBezTo>
                    <a:cubicBezTo>
                      <a:pt x="29" y="18"/>
                      <a:pt x="18" y="29"/>
                      <a:pt x="3" y="32"/>
                    </a:cubicBezTo>
                    <a:cubicBezTo>
                      <a:pt x="0" y="33"/>
                      <a:pt x="5" y="35"/>
                      <a:pt x="6"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 name="Freeform 254"/>
              <p:cNvSpPr>
                <a:spLocks/>
              </p:cNvSpPr>
              <p:nvPr/>
            </p:nvSpPr>
            <p:spPr bwMode="auto">
              <a:xfrm>
                <a:off x="3933826" y="-57150"/>
                <a:ext cx="71438" cy="166688"/>
              </a:xfrm>
              <a:custGeom>
                <a:avLst/>
                <a:gdLst>
                  <a:gd name="T0" fmla="*/ 18 w 19"/>
                  <a:gd name="T1" fmla="*/ 42 h 44"/>
                  <a:gd name="T2" fmla="*/ 5 w 19"/>
                  <a:gd name="T3" fmla="*/ 1 h 44"/>
                  <a:gd name="T4" fmla="*/ 0 w 19"/>
                  <a:gd name="T5" fmla="*/ 2 h 44"/>
                  <a:gd name="T6" fmla="*/ 14 w 19"/>
                  <a:gd name="T7" fmla="*/ 43 h 44"/>
                  <a:gd name="T8" fmla="*/ 18 w 19"/>
                  <a:gd name="T9" fmla="*/ 42 h 44"/>
                </a:gdLst>
                <a:ahLst/>
                <a:cxnLst>
                  <a:cxn ang="0">
                    <a:pos x="T0" y="T1"/>
                  </a:cxn>
                  <a:cxn ang="0">
                    <a:pos x="T2" y="T3"/>
                  </a:cxn>
                  <a:cxn ang="0">
                    <a:pos x="T4" y="T5"/>
                  </a:cxn>
                  <a:cxn ang="0">
                    <a:pos x="T6" y="T7"/>
                  </a:cxn>
                  <a:cxn ang="0">
                    <a:pos x="T8" y="T9"/>
                  </a:cxn>
                </a:cxnLst>
                <a:rect l="0" t="0" r="r" b="b"/>
                <a:pathLst>
                  <a:path w="19" h="44">
                    <a:moveTo>
                      <a:pt x="18" y="42"/>
                    </a:moveTo>
                    <a:cubicBezTo>
                      <a:pt x="9" y="31"/>
                      <a:pt x="5" y="15"/>
                      <a:pt x="5" y="1"/>
                    </a:cubicBezTo>
                    <a:cubicBezTo>
                      <a:pt x="5" y="0"/>
                      <a:pt x="0" y="0"/>
                      <a:pt x="0" y="2"/>
                    </a:cubicBezTo>
                    <a:cubicBezTo>
                      <a:pt x="0" y="16"/>
                      <a:pt x="5" y="32"/>
                      <a:pt x="14" y="43"/>
                    </a:cubicBezTo>
                    <a:cubicBezTo>
                      <a:pt x="14" y="44"/>
                      <a:pt x="19" y="43"/>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255"/>
              <p:cNvSpPr>
                <a:spLocks/>
              </p:cNvSpPr>
              <p:nvPr/>
            </p:nvSpPr>
            <p:spPr bwMode="auto">
              <a:xfrm>
                <a:off x="3862388" y="-4763"/>
                <a:ext cx="184150" cy="49213"/>
              </a:xfrm>
              <a:custGeom>
                <a:avLst/>
                <a:gdLst>
                  <a:gd name="T0" fmla="*/ 2 w 49"/>
                  <a:gd name="T1" fmla="*/ 6 h 13"/>
                  <a:gd name="T2" fmla="*/ 48 w 49"/>
                  <a:gd name="T3" fmla="*/ 1 h 13"/>
                  <a:gd name="T4" fmla="*/ 43 w 49"/>
                  <a:gd name="T5" fmla="*/ 1 h 13"/>
                  <a:gd name="T6" fmla="*/ 6 w 49"/>
                  <a:gd name="T7" fmla="*/ 5 h 13"/>
                  <a:gd name="T8" fmla="*/ 2 w 49"/>
                  <a:gd name="T9" fmla="*/ 6 h 13"/>
                </a:gdLst>
                <a:ahLst/>
                <a:cxnLst>
                  <a:cxn ang="0">
                    <a:pos x="T0" y="T1"/>
                  </a:cxn>
                  <a:cxn ang="0">
                    <a:pos x="T2" y="T3"/>
                  </a:cxn>
                  <a:cxn ang="0">
                    <a:pos x="T4" y="T5"/>
                  </a:cxn>
                  <a:cxn ang="0">
                    <a:pos x="T6" y="T7"/>
                  </a:cxn>
                  <a:cxn ang="0">
                    <a:pos x="T8" y="T9"/>
                  </a:cxn>
                </a:cxnLst>
                <a:rect l="0" t="0" r="r" b="b"/>
                <a:pathLst>
                  <a:path w="49" h="13">
                    <a:moveTo>
                      <a:pt x="2" y="6"/>
                    </a:moveTo>
                    <a:cubicBezTo>
                      <a:pt x="17" y="13"/>
                      <a:pt x="35" y="13"/>
                      <a:pt x="48" y="1"/>
                    </a:cubicBezTo>
                    <a:cubicBezTo>
                      <a:pt x="49" y="0"/>
                      <a:pt x="44" y="0"/>
                      <a:pt x="43" y="1"/>
                    </a:cubicBezTo>
                    <a:cubicBezTo>
                      <a:pt x="33" y="10"/>
                      <a:pt x="19" y="11"/>
                      <a:pt x="6" y="5"/>
                    </a:cubicBezTo>
                    <a:cubicBezTo>
                      <a:pt x="5" y="4"/>
                      <a:pt x="0" y="5"/>
                      <a:pt x="2"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 name="Freeform 256"/>
              <p:cNvSpPr>
                <a:spLocks/>
              </p:cNvSpPr>
              <p:nvPr/>
            </p:nvSpPr>
            <p:spPr bwMode="auto">
              <a:xfrm>
                <a:off x="3552826" y="36512"/>
                <a:ext cx="414338" cy="712788"/>
              </a:xfrm>
              <a:custGeom>
                <a:avLst/>
                <a:gdLst>
                  <a:gd name="T0" fmla="*/ 104 w 110"/>
                  <a:gd name="T1" fmla="*/ 1 h 189"/>
                  <a:gd name="T2" fmla="*/ 0 w 110"/>
                  <a:gd name="T3" fmla="*/ 188 h 189"/>
                  <a:gd name="T4" fmla="*/ 5 w 110"/>
                  <a:gd name="T5" fmla="*/ 188 h 189"/>
                  <a:gd name="T6" fmla="*/ 109 w 110"/>
                  <a:gd name="T7" fmla="*/ 2 h 189"/>
                  <a:gd name="T8" fmla="*/ 104 w 110"/>
                  <a:gd name="T9" fmla="*/ 1 h 189"/>
                </a:gdLst>
                <a:ahLst/>
                <a:cxnLst>
                  <a:cxn ang="0">
                    <a:pos x="T0" y="T1"/>
                  </a:cxn>
                  <a:cxn ang="0">
                    <a:pos x="T2" y="T3"/>
                  </a:cxn>
                  <a:cxn ang="0">
                    <a:pos x="T4" y="T5"/>
                  </a:cxn>
                  <a:cxn ang="0">
                    <a:pos x="T6" y="T7"/>
                  </a:cxn>
                  <a:cxn ang="0">
                    <a:pos x="T8" y="T9"/>
                  </a:cxn>
                </a:cxnLst>
                <a:rect l="0" t="0" r="r" b="b"/>
                <a:pathLst>
                  <a:path w="110" h="189">
                    <a:moveTo>
                      <a:pt x="104" y="1"/>
                    </a:moveTo>
                    <a:cubicBezTo>
                      <a:pt x="71" y="64"/>
                      <a:pt x="37" y="127"/>
                      <a:pt x="0" y="188"/>
                    </a:cubicBezTo>
                    <a:cubicBezTo>
                      <a:pt x="0" y="189"/>
                      <a:pt x="5" y="189"/>
                      <a:pt x="5" y="188"/>
                    </a:cubicBezTo>
                    <a:cubicBezTo>
                      <a:pt x="42" y="127"/>
                      <a:pt x="75" y="64"/>
                      <a:pt x="109" y="2"/>
                    </a:cubicBezTo>
                    <a:cubicBezTo>
                      <a:pt x="110" y="0"/>
                      <a:pt x="105" y="0"/>
                      <a:pt x="10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 name="Freeform 257"/>
              <p:cNvSpPr>
                <a:spLocks/>
              </p:cNvSpPr>
              <p:nvPr/>
            </p:nvSpPr>
            <p:spPr bwMode="auto">
              <a:xfrm>
                <a:off x="3940176" y="11112"/>
                <a:ext cx="38100" cy="41275"/>
              </a:xfrm>
              <a:custGeom>
                <a:avLst/>
                <a:gdLst>
                  <a:gd name="T0" fmla="*/ 9 w 10"/>
                  <a:gd name="T1" fmla="*/ 8 h 11"/>
                  <a:gd name="T2" fmla="*/ 3 w 10"/>
                  <a:gd name="T3" fmla="*/ 9 h 11"/>
                  <a:gd name="T4" fmla="*/ 1 w 10"/>
                  <a:gd name="T5" fmla="*/ 3 h 11"/>
                  <a:gd name="T6" fmla="*/ 7 w 10"/>
                  <a:gd name="T7" fmla="*/ 1 h 11"/>
                  <a:gd name="T8" fmla="*/ 9 w 10"/>
                  <a:gd name="T9" fmla="*/ 8 h 11"/>
                </a:gdLst>
                <a:ahLst/>
                <a:cxnLst>
                  <a:cxn ang="0">
                    <a:pos x="T0" y="T1"/>
                  </a:cxn>
                  <a:cxn ang="0">
                    <a:pos x="T2" y="T3"/>
                  </a:cxn>
                  <a:cxn ang="0">
                    <a:pos x="T4" y="T5"/>
                  </a:cxn>
                  <a:cxn ang="0">
                    <a:pos x="T6" y="T7"/>
                  </a:cxn>
                  <a:cxn ang="0">
                    <a:pos x="T8" y="T9"/>
                  </a:cxn>
                </a:cxnLst>
                <a:rect l="0" t="0" r="r" b="b"/>
                <a:pathLst>
                  <a:path w="10" h="11">
                    <a:moveTo>
                      <a:pt x="9" y="8"/>
                    </a:moveTo>
                    <a:cubicBezTo>
                      <a:pt x="8" y="10"/>
                      <a:pt x="5" y="11"/>
                      <a:pt x="3" y="9"/>
                    </a:cubicBezTo>
                    <a:cubicBezTo>
                      <a:pt x="0" y="8"/>
                      <a:pt x="0" y="5"/>
                      <a:pt x="1" y="3"/>
                    </a:cubicBezTo>
                    <a:cubicBezTo>
                      <a:pt x="2" y="1"/>
                      <a:pt x="5" y="0"/>
                      <a:pt x="7" y="1"/>
                    </a:cubicBezTo>
                    <a:cubicBezTo>
                      <a:pt x="10" y="3"/>
                      <a:pt x="10" y="6"/>
                      <a:pt x="9"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9" name="Freeform 258"/>
              <p:cNvSpPr>
                <a:spLocks/>
              </p:cNvSpPr>
              <p:nvPr/>
            </p:nvSpPr>
            <p:spPr bwMode="auto">
              <a:xfrm>
                <a:off x="4016376" y="247650"/>
                <a:ext cx="131763" cy="155575"/>
              </a:xfrm>
              <a:custGeom>
                <a:avLst/>
                <a:gdLst>
                  <a:gd name="T0" fmla="*/ 32 w 35"/>
                  <a:gd name="T1" fmla="*/ 39 h 41"/>
                  <a:gd name="T2" fmla="*/ 7 w 35"/>
                  <a:gd name="T3" fmla="*/ 2 h 41"/>
                  <a:gd name="T4" fmla="*/ 2 w 35"/>
                  <a:gd name="T5" fmla="*/ 1 h 41"/>
                  <a:gd name="T6" fmla="*/ 30 w 35"/>
                  <a:gd name="T7" fmla="*/ 40 h 41"/>
                  <a:gd name="T8" fmla="*/ 32 w 35"/>
                  <a:gd name="T9" fmla="*/ 39 h 41"/>
                </a:gdLst>
                <a:ahLst/>
                <a:cxnLst>
                  <a:cxn ang="0">
                    <a:pos x="T0" y="T1"/>
                  </a:cxn>
                  <a:cxn ang="0">
                    <a:pos x="T2" y="T3"/>
                  </a:cxn>
                  <a:cxn ang="0">
                    <a:pos x="T4" y="T5"/>
                  </a:cxn>
                  <a:cxn ang="0">
                    <a:pos x="T6" y="T7"/>
                  </a:cxn>
                  <a:cxn ang="0">
                    <a:pos x="T8" y="T9"/>
                  </a:cxn>
                </a:cxnLst>
                <a:rect l="0" t="0" r="r" b="b"/>
                <a:pathLst>
                  <a:path w="35" h="41">
                    <a:moveTo>
                      <a:pt x="32" y="39"/>
                    </a:moveTo>
                    <a:cubicBezTo>
                      <a:pt x="15" y="33"/>
                      <a:pt x="5" y="19"/>
                      <a:pt x="7" y="2"/>
                    </a:cubicBezTo>
                    <a:cubicBezTo>
                      <a:pt x="7" y="1"/>
                      <a:pt x="2" y="0"/>
                      <a:pt x="2" y="1"/>
                    </a:cubicBezTo>
                    <a:cubicBezTo>
                      <a:pt x="0" y="21"/>
                      <a:pt x="12" y="35"/>
                      <a:pt x="30" y="40"/>
                    </a:cubicBezTo>
                    <a:cubicBezTo>
                      <a:pt x="32" y="41"/>
                      <a:pt x="35" y="40"/>
                      <a:pt x="32" y="3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0" name="Freeform 259"/>
              <p:cNvSpPr>
                <a:spLocks/>
              </p:cNvSpPr>
              <p:nvPr/>
            </p:nvSpPr>
            <p:spPr bwMode="auto">
              <a:xfrm>
                <a:off x="3970338" y="274637"/>
                <a:ext cx="166688" cy="90488"/>
              </a:xfrm>
              <a:custGeom>
                <a:avLst/>
                <a:gdLst>
                  <a:gd name="T0" fmla="*/ 4 w 44"/>
                  <a:gd name="T1" fmla="*/ 22 h 24"/>
                  <a:gd name="T2" fmla="*/ 44 w 44"/>
                  <a:gd name="T3" fmla="*/ 2 h 24"/>
                  <a:gd name="T4" fmla="*/ 39 w 44"/>
                  <a:gd name="T5" fmla="*/ 1 h 24"/>
                  <a:gd name="T6" fmla="*/ 3 w 44"/>
                  <a:gd name="T7" fmla="*/ 19 h 24"/>
                  <a:gd name="T8" fmla="*/ 4 w 44"/>
                  <a:gd name="T9" fmla="*/ 22 h 24"/>
                </a:gdLst>
                <a:ahLst/>
                <a:cxnLst>
                  <a:cxn ang="0">
                    <a:pos x="T0" y="T1"/>
                  </a:cxn>
                  <a:cxn ang="0">
                    <a:pos x="T2" y="T3"/>
                  </a:cxn>
                  <a:cxn ang="0">
                    <a:pos x="T4" y="T5"/>
                  </a:cxn>
                  <a:cxn ang="0">
                    <a:pos x="T6" y="T7"/>
                  </a:cxn>
                  <a:cxn ang="0">
                    <a:pos x="T8" y="T9"/>
                  </a:cxn>
                </a:cxnLst>
                <a:rect l="0" t="0" r="r" b="b"/>
                <a:pathLst>
                  <a:path w="44" h="24">
                    <a:moveTo>
                      <a:pt x="4" y="22"/>
                    </a:moveTo>
                    <a:cubicBezTo>
                      <a:pt x="21" y="24"/>
                      <a:pt x="36" y="18"/>
                      <a:pt x="44" y="2"/>
                    </a:cubicBezTo>
                    <a:cubicBezTo>
                      <a:pt x="44" y="1"/>
                      <a:pt x="40" y="0"/>
                      <a:pt x="39" y="1"/>
                    </a:cubicBezTo>
                    <a:cubicBezTo>
                      <a:pt x="32" y="15"/>
                      <a:pt x="19" y="22"/>
                      <a:pt x="3" y="19"/>
                    </a:cubicBezTo>
                    <a:cubicBezTo>
                      <a:pt x="0" y="19"/>
                      <a:pt x="2" y="21"/>
                      <a:pt x="4" y="2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1" name="Freeform 260"/>
              <p:cNvSpPr>
                <a:spLocks/>
              </p:cNvSpPr>
              <p:nvPr/>
            </p:nvSpPr>
            <p:spPr bwMode="auto">
              <a:xfrm>
                <a:off x="4043363" y="255587"/>
                <a:ext cx="44450" cy="173038"/>
              </a:xfrm>
              <a:custGeom>
                <a:avLst/>
                <a:gdLst>
                  <a:gd name="T0" fmla="*/ 10 w 12"/>
                  <a:gd name="T1" fmla="*/ 44 h 46"/>
                  <a:gd name="T2" fmla="*/ 12 w 12"/>
                  <a:gd name="T3" fmla="*/ 1 h 46"/>
                  <a:gd name="T4" fmla="*/ 7 w 12"/>
                  <a:gd name="T5" fmla="*/ 1 h 46"/>
                  <a:gd name="T6" fmla="*/ 5 w 12"/>
                  <a:gd name="T7" fmla="*/ 44 h 46"/>
                  <a:gd name="T8" fmla="*/ 10 w 12"/>
                  <a:gd name="T9" fmla="*/ 44 h 46"/>
                </a:gdLst>
                <a:ahLst/>
                <a:cxnLst>
                  <a:cxn ang="0">
                    <a:pos x="T0" y="T1"/>
                  </a:cxn>
                  <a:cxn ang="0">
                    <a:pos x="T2" y="T3"/>
                  </a:cxn>
                  <a:cxn ang="0">
                    <a:pos x="T4" y="T5"/>
                  </a:cxn>
                  <a:cxn ang="0">
                    <a:pos x="T6" y="T7"/>
                  </a:cxn>
                  <a:cxn ang="0">
                    <a:pos x="T8" y="T9"/>
                  </a:cxn>
                </a:cxnLst>
                <a:rect l="0" t="0" r="r" b="b"/>
                <a:pathLst>
                  <a:path w="12" h="46">
                    <a:moveTo>
                      <a:pt x="10" y="44"/>
                    </a:moveTo>
                    <a:cubicBezTo>
                      <a:pt x="5" y="30"/>
                      <a:pt x="7" y="14"/>
                      <a:pt x="12" y="1"/>
                    </a:cubicBezTo>
                    <a:cubicBezTo>
                      <a:pt x="12" y="0"/>
                      <a:pt x="7" y="0"/>
                      <a:pt x="7" y="1"/>
                    </a:cubicBezTo>
                    <a:cubicBezTo>
                      <a:pt x="2" y="14"/>
                      <a:pt x="0" y="31"/>
                      <a:pt x="5" y="44"/>
                    </a:cubicBezTo>
                    <a:cubicBezTo>
                      <a:pt x="5" y="46"/>
                      <a:pt x="10" y="45"/>
                      <a:pt x="10" y="4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2" name="Freeform 261"/>
              <p:cNvSpPr>
                <a:spLocks/>
              </p:cNvSpPr>
              <p:nvPr/>
            </p:nvSpPr>
            <p:spPr bwMode="auto">
              <a:xfrm>
                <a:off x="3983038" y="293687"/>
                <a:ext cx="176213" cy="71438"/>
              </a:xfrm>
              <a:custGeom>
                <a:avLst/>
                <a:gdLst>
                  <a:gd name="T0" fmla="*/ 0 w 47"/>
                  <a:gd name="T1" fmla="*/ 2 h 19"/>
                  <a:gd name="T2" fmla="*/ 45 w 47"/>
                  <a:gd name="T3" fmla="*/ 13 h 19"/>
                  <a:gd name="T4" fmla="*/ 41 w 47"/>
                  <a:gd name="T5" fmla="*/ 12 h 19"/>
                  <a:gd name="T6" fmla="*/ 5 w 47"/>
                  <a:gd name="T7" fmla="*/ 1 h 19"/>
                  <a:gd name="T8" fmla="*/ 0 w 47"/>
                  <a:gd name="T9" fmla="*/ 2 h 19"/>
                </a:gdLst>
                <a:ahLst/>
                <a:cxnLst>
                  <a:cxn ang="0">
                    <a:pos x="T0" y="T1"/>
                  </a:cxn>
                  <a:cxn ang="0">
                    <a:pos x="T2" y="T3"/>
                  </a:cxn>
                  <a:cxn ang="0">
                    <a:pos x="T4" y="T5"/>
                  </a:cxn>
                  <a:cxn ang="0">
                    <a:pos x="T6" y="T7"/>
                  </a:cxn>
                  <a:cxn ang="0">
                    <a:pos x="T8" y="T9"/>
                  </a:cxn>
                </a:cxnLst>
                <a:rect l="0" t="0" r="r" b="b"/>
                <a:pathLst>
                  <a:path w="47" h="19">
                    <a:moveTo>
                      <a:pt x="0" y="2"/>
                    </a:moveTo>
                    <a:cubicBezTo>
                      <a:pt x="12" y="14"/>
                      <a:pt x="29" y="19"/>
                      <a:pt x="45" y="13"/>
                    </a:cubicBezTo>
                    <a:cubicBezTo>
                      <a:pt x="47" y="12"/>
                      <a:pt x="42" y="11"/>
                      <a:pt x="41" y="12"/>
                    </a:cubicBezTo>
                    <a:cubicBezTo>
                      <a:pt x="28" y="17"/>
                      <a:pt x="14" y="11"/>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3" name="Freeform 262"/>
              <p:cNvSpPr>
                <a:spLocks/>
              </p:cNvSpPr>
              <p:nvPr/>
            </p:nvSpPr>
            <p:spPr bwMode="auto">
              <a:xfrm>
                <a:off x="3530601" y="346075"/>
                <a:ext cx="538163" cy="439738"/>
              </a:xfrm>
              <a:custGeom>
                <a:avLst/>
                <a:gdLst>
                  <a:gd name="T0" fmla="*/ 137 w 143"/>
                  <a:gd name="T1" fmla="*/ 1 h 117"/>
                  <a:gd name="T2" fmla="*/ 1 w 143"/>
                  <a:gd name="T3" fmla="*/ 115 h 117"/>
                  <a:gd name="T4" fmla="*/ 6 w 143"/>
                  <a:gd name="T5" fmla="*/ 116 h 117"/>
                  <a:gd name="T6" fmla="*/ 141 w 143"/>
                  <a:gd name="T7" fmla="*/ 2 h 117"/>
                  <a:gd name="T8" fmla="*/ 137 w 143"/>
                  <a:gd name="T9" fmla="*/ 1 h 117"/>
                </a:gdLst>
                <a:ahLst/>
                <a:cxnLst>
                  <a:cxn ang="0">
                    <a:pos x="T0" y="T1"/>
                  </a:cxn>
                  <a:cxn ang="0">
                    <a:pos x="T2" y="T3"/>
                  </a:cxn>
                  <a:cxn ang="0">
                    <a:pos x="T4" y="T5"/>
                  </a:cxn>
                  <a:cxn ang="0">
                    <a:pos x="T6" y="T7"/>
                  </a:cxn>
                  <a:cxn ang="0">
                    <a:pos x="T8" y="T9"/>
                  </a:cxn>
                </a:cxnLst>
                <a:rect l="0" t="0" r="r" b="b"/>
                <a:pathLst>
                  <a:path w="143" h="117">
                    <a:moveTo>
                      <a:pt x="137" y="1"/>
                    </a:moveTo>
                    <a:cubicBezTo>
                      <a:pt x="92" y="39"/>
                      <a:pt x="48" y="79"/>
                      <a:pt x="1" y="115"/>
                    </a:cubicBezTo>
                    <a:cubicBezTo>
                      <a:pt x="0" y="116"/>
                      <a:pt x="5" y="117"/>
                      <a:pt x="6" y="116"/>
                    </a:cubicBezTo>
                    <a:cubicBezTo>
                      <a:pt x="52" y="79"/>
                      <a:pt x="97" y="40"/>
                      <a:pt x="141" y="2"/>
                    </a:cubicBezTo>
                    <a:cubicBezTo>
                      <a:pt x="143" y="0"/>
                      <a:pt x="138" y="0"/>
                      <a:pt x="13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4" name="Freeform 263"/>
              <p:cNvSpPr>
                <a:spLocks/>
              </p:cNvSpPr>
              <p:nvPr/>
            </p:nvSpPr>
            <p:spPr bwMode="auto">
              <a:xfrm>
                <a:off x="4043363" y="323850"/>
                <a:ext cx="41275" cy="36513"/>
              </a:xfrm>
              <a:custGeom>
                <a:avLst/>
                <a:gdLst>
                  <a:gd name="T0" fmla="*/ 9 w 11"/>
                  <a:gd name="T1" fmla="*/ 9 h 10"/>
                  <a:gd name="T2" fmla="*/ 2 w 11"/>
                  <a:gd name="T3" fmla="*/ 8 h 10"/>
                  <a:gd name="T4" fmla="*/ 3 w 11"/>
                  <a:gd name="T5" fmla="*/ 1 h 10"/>
                  <a:gd name="T6" fmla="*/ 9 w 11"/>
                  <a:gd name="T7" fmla="*/ 2 h 10"/>
                  <a:gd name="T8" fmla="*/ 9 w 11"/>
                  <a:gd name="T9" fmla="*/ 9 h 10"/>
                </a:gdLst>
                <a:ahLst/>
                <a:cxnLst>
                  <a:cxn ang="0">
                    <a:pos x="T0" y="T1"/>
                  </a:cxn>
                  <a:cxn ang="0">
                    <a:pos x="T2" y="T3"/>
                  </a:cxn>
                  <a:cxn ang="0">
                    <a:pos x="T4" y="T5"/>
                  </a:cxn>
                  <a:cxn ang="0">
                    <a:pos x="T6" y="T7"/>
                  </a:cxn>
                  <a:cxn ang="0">
                    <a:pos x="T8" y="T9"/>
                  </a:cxn>
                </a:cxnLst>
                <a:rect l="0" t="0" r="r" b="b"/>
                <a:pathLst>
                  <a:path w="11" h="10">
                    <a:moveTo>
                      <a:pt x="9" y="9"/>
                    </a:moveTo>
                    <a:cubicBezTo>
                      <a:pt x="7" y="10"/>
                      <a:pt x="4" y="10"/>
                      <a:pt x="2" y="8"/>
                    </a:cubicBezTo>
                    <a:cubicBezTo>
                      <a:pt x="0" y="6"/>
                      <a:pt x="1" y="3"/>
                      <a:pt x="3" y="1"/>
                    </a:cubicBezTo>
                    <a:cubicBezTo>
                      <a:pt x="5" y="0"/>
                      <a:pt x="8" y="0"/>
                      <a:pt x="9" y="2"/>
                    </a:cubicBezTo>
                    <a:cubicBezTo>
                      <a:pt x="11" y="4"/>
                      <a:pt x="11" y="7"/>
                      <a:pt x="9" y="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5" name="Freeform 264"/>
              <p:cNvSpPr>
                <a:spLocks/>
              </p:cNvSpPr>
              <p:nvPr/>
            </p:nvSpPr>
            <p:spPr bwMode="auto">
              <a:xfrm>
                <a:off x="4156076" y="474662"/>
                <a:ext cx="93663" cy="179388"/>
              </a:xfrm>
              <a:custGeom>
                <a:avLst/>
                <a:gdLst>
                  <a:gd name="T0" fmla="*/ 23 w 25"/>
                  <a:gd name="T1" fmla="*/ 46 h 48"/>
                  <a:gd name="T2" fmla="*/ 13 w 25"/>
                  <a:gd name="T3" fmla="*/ 2 h 48"/>
                  <a:gd name="T4" fmla="*/ 9 w 25"/>
                  <a:gd name="T5" fmla="*/ 1 h 48"/>
                  <a:gd name="T6" fmla="*/ 19 w 25"/>
                  <a:gd name="T7" fmla="*/ 47 h 48"/>
                  <a:gd name="T8" fmla="*/ 23 w 25"/>
                  <a:gd name="T9" fmla="*/ 46 h 48"/>
                </a:gdLst>
                <a:ahLst/>
                <a:cxnLst>
                  <a:cxn ang="0">
                    <a:pos x="T0" y="T1"/>
                  </a:cxn>
                  <a:cxn ang="0">
                    <a:pos x="T2" y="T3"/>
                  </a:cxn>
                  <a:cxn ang="0">
                    <a:pos x="T4" y="T5"/>
                  </a:cxn>
                  <a:cxn ang="0">
                    <a:pos x="T6" y="T7"/>
                  </a:cxn>
                  <a:cxn ang="0">
                    <a:pos x="T8" y="T9"/>
                  </a:cxn>
                </a:cxnLst>
                <a:rect l="0" t="0" r="r" b="b"/>
                <a:pathLst>
                  <a:path w="25" h="48">
                    <a:moveTo>
                      <a:pt x="23" y="46"/>
                    </a:moveTo>
                    <a:cubicBezTo>
                      <a:pt x="10" y="35"/>
                      <a:pt x="5" y="19"/>
                      <a:pt x="13" y="2"/>
                    </a:cubicBezTo>
                    <a:cubicBezTo>
                      <a:pt x="14" y="1"/>
                      <a:pt x="9" y="0"/>
                      <a:pt x="9" y="1"/>
                    </a:cubicBezTo>
                    <a:cubicBezTo>
                      <a:pt x="0" y="18"/>
                      <a:pt x="5" y="35"/>
                      <a:pt x="19" y="47"/>
                    </a:cubicBezTo>
                    <a:cubicBezTo>
                      <a:pt x="20" y="48"/>
                      <a:pt x="25" y="48"/>
                      <a:pt x="23" y="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6" name="Freeform 265"/>
              <p:cNvSpPr>
                <a:spLocks/>
              </p:cNvSpPr>
              <p:nvPr/>
            </p:nvSpPr>
            <p:spPr bwMode="auto">
              <a:xfrm>
                <a:off x="4098926" y="534987"/>
                <a:ext cx="188913" cy="55563"/>
              </a:xfrm>
              <a:custGeom>
                <a:avLst/>
                <a:gdLst>
                  <a:gd name="T0" fmla="*/ 2 w 50"/>
                  <a:gd name="T1" fmla="*/ 5 h 15"/>
                  <a:gd name="T2" fmla="*/ 49 w 50"/>
                  <a:gd name="T3" fmla="*/ 3 h 15"/>
                  <a:gd name="T4" fmla="*/ 44 w 50"/>
                  <a:gd name="T5" fmla="*/ 1 h 15"/>
                  <a:gd name="T6" fmla="*/ 6 w 50"/>
                  <a:gd name="T7" fmla="*/ 4 h 15"/>
                  <a:gd name="T8" fmla="*/ 2 w 50"/>
                  <a:gd name="T9" fmla="*/ 5 h 15"/>
                </a:gdLst>
                <a:ahLst/>
                <a:cxnLst>
                  <a:cxn ang="0">
                    <a:pos x="T0" y="T1"/>
                  </a:cxn>
                  <a:cxn ang="0">
                    <a:pos x="T2" y="T3"/>
                  </a:cxn>
                  <a:cxn ang="0">
                    <a:pos x="T4" y="T5"/>
                  </a:cxn>
                  <a:cxn ang="0">
                    <a:pos x="T6" y="T7"/>
                  </a:cxn>
                  <a:cxn ang="0">
                    <a:pos x="T8" y="T9"/>
                  </a:cxn>
                </a:cxnLst>
                <a:rect l="0" t="0" r="r" b="b"/>
                <a:pathLst>
                  <a:path w="50" h="15">
                    <a:moveTo>
                      <a:pt x="2" y="5"/>
                    </a:moveTo>
                    <a:cubicBezTo>
                      <a:pt x="18" y="14"/>
                      <a:pt x="35" y="15"/>
                      <a:pt x="49" y="3"/>
                    </a:cubicBezTo>
                    <a:cubicBezTo>
                      <a:pt x="50" y="2"/>
                      <a:pt x="45" y="0"/>
                      <a:pt x="44" y="1"/>
                    </a:cubicBezTo>
                    <a:cubicBezTo>
                      <a:pt x="33" y="11"/>
                      <a:pt x="19" y="12"/>
                      <a:pt x="6" y="4"/>
                    </a:cubicBezTo>
                    <a:cubicBezTo>
                      <a:pt x="5" y="4"/>
                      <a:pt x="0" y="4"/>
                      <a:pt x="2" y="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7" name="Freeform 266"/>
              <p:cNvSpPr>
                <a:spLocks/>
              </p:cNvSpPr>
              <p:nvPr/>
            </p:nvSpPr>
            <p:spPr bwMode="auto">
              <a:xfrm>
                <a:off x="4156076" y="496887"/>
                <a:ext cx="93663" cy="157163"/>
              </a:xfrm>
              <a:custGeom>
                <a:avLst/>
                <a:gdLst>
                  <a:gd name="T0" fmla="*/ 5 w 25"/>
                  <a:gd name="T1" fmla="*/ 40 h 42"/>
                  <a:gd name="T2" fmla="*/ 24 w 25"/>
                  <a:gd name="T3" fmla="*/ 2 h 42"/>
                  <a:gd name="T4" fmla="*/ 19 w 25"/>
                  <a:gd name="T5" fmla="*/ 1 h 42"/>
                  <a:gd name="T6" fmla="*/ 0 w 25"/>
                  <a:gd name="T7" fmla="*/ 40 h 42"/>
                  <a:gd name="T8" fmla="*/ 5 w 25"/>
                  <a:gd name="T9" fmla="*/ 40 h 42"/>
                </a:gdLst>
                <a:ahLst/>
                <a:cxnLst>
                  <a:cxn ang="0">
                    <a:pos x="T0" y="T1"/>
                  </a:cxn>
                  <a:cxn ang="0">
                    <a:pos x="T2" y="T3"/>
                  </a:cxn>
                  <a:cxn ang="0">
                    <a:pos x="T4" y="T5"/>
                  </a:cxn>
                  <a:cxn ang="0">
                    <a:pos x="T6" y="T7"/>
                  </a:cxn>
                  <a:cxn ang="0">
                    <a:pos x="T8" y="T9"/>
                  </a:cxn>
                </a:cxnLst>
                <a:rect l="0" t="0" r="r" b="b"/>
                <a:pathLst>
                  <a:path w="25" h="42">
                    <a:moveTo>
                      <a:pt x="5" y="40"/>
                    </a:moveTo>
                    <a:cubicBezTo>
                      <a:pt x="6" y="26"/>
                      <a:pt x="14" y="11"/>
                      <a:pt x="24" y="2"/>
                    </a:cubicBezTo>
                    <a:cubicBezTo>
                      <a:pt x="25" y="0"/>
                      <a:pt x="20" y="0"/>
                      <a:pt x="19" y="1"/>
                    </a:cubicBezTo>
                    <a:cubicBezTo>
                      <a:pt x="9" y="11"/>
                      <a:pt x="1" y="26"/>
                      <a:pt x="0" y="40"/>
                    </a:cubicBezTo>
                    <a:cubicBezTo>
                      <a:pt x="0" y="42"/>
                      <a:pt x="5" y="41"/>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8" name="Freeform 267"/>
              <p:cNvSpPr>
                <a:spLocks/>
              </p:cNvSpPr>
              <p:nvPr/>
            </p:nvSpPr>
            <p:spPr bwMode="auto">
              <a:xfrm>
                <a:off x="4132263" y="500062"/>
                <a:ext cx="150813" cy="106363"/>
              </a:xfrm>
              <a:custGeom>
                <a:avLst/>
                <a:gdLst>
                  <a:gd name="T0" fmla="*/ 0 w 40"/>
                  <a:gd name="T1" fmla="*/ 1 h 28"/>
                  <a:gd name="T2" fmla="*/ 35 w 40"/>
                  <a:gd name="T3" fmla="*/ 28 h 28"/>
                  <a:gd name="T4" fmla="*/ 36 w 40"/>
                  <a:gd name="T5" fmla="*/ 26 h 28"/>
                  <a:gd name="T6" fmla="*/ 5 w 40"/>
                  <a:gd name="T7" fmla="*/ 1 h 28"/>
                  <a:gd name="T8" fmla="*/ 0 w 40"/>
                  <a:gd name="T9" fmla="*/ 1 h 28"/>
                </a:gdLst>
                <a:ahLst/>
                <a:cxnLst>
                  <a:cxn ang="0">
                    <a:pos x="T0" y="T1"/>
                  </a:cxn>
                  <a:cxn ang="0">
                    <a:pos x="T2" y="T3"/>
                  </a:cxn>
                  <a:cxn ang="0">
                    <a:pos x="T4" y="T5"/>
                  </a:cxn>
                  <a:cxn ang="0">
                    <a:pos x="T6" y="T7"/>
                  </a:cxn>
                  <a:cxn ang="0">
                    <a:pos x="T8" y="T9"/>
                  </a:cxn>
                </a:cxnLst>
                <a:rect l="0" t="0" r="r" b="b"/>
                <a:pathLst>
                  <a:path w="40" h="28">
                    <a:moveTo>
                      <a:pt x="0" y="1"/>
                    </a:moveTo>
                    <a:cubicBezTo>
                      <a:pt x="6" y="16"/>
                      <a:pt x="18" y="27"/>
                      <a:pt x="35" y="28"/>
                    </a:cubicBezTo>
                    <a:cubicBezTo>
                      <a:pt x="37" y="28"/>
                      <a:pt x="40" y="26"/>
                      <a:pt x="36" y="26"/>
                    </a:cubicBezTo>
                    <a:cubicBezTo>
                      <a:pt x="21" y="25"/>
                      <a:pt x="10" y="14"/>
                      <a:pt x="5" y="1"/>
                    </a:cubicBezTo>
                    <a:cubicBezTo>
                      <a:pt x="5" y="0"/>
                      <a:pt x="0" y="0"/>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9" name="Freeform 268"/>
              <p:cNvSpPr>
                <a:spLocks/>
              </p:cNvSpPr>
              <p:nvPr/>
            </p:nvSpPr>
            <p:spPr bwMode="auto">
              <a:xfrm>
                <a:off x="3525838" y="571500"/>
                <a:ext cx="671513" cy="214313"/>
              </a:xfrm>
              <a:custGeom>
                <a:avLst/>
                <a:gdLst>
                  <a:gd name="T0" fmla="*/ 172 w 178"/>
                  <a:gd name="T1" fmla="*/ 1 h 57"/>
                  <a:gd name="T2" fmla="*/ 3 w 178"/>
                  <a:gd name="T3" fmla="*/ 55 h 57"/>
                  <a:gd name="T4" fmla="*/ 6 w 178"/>
                  <a:gd name="T5" fmla="*/ 56 h 57"/>
                  <a:gd name="T6" fmla="*/ 175 w 178"/>
                  <a:gd name="T7" fmla="*/ 2 h 57"/>
                  <a:gd name="T8" fmla="*/ 172 w 178"/>
                  <a:gd name="T9" fmla="*/ 1 h 57"/>
                </a:gdLst>
                <a:ahLst/>
                <a:cxnLst>
                  <a:cxn ang="0">
                    <a:pos x="T0" y="T1"/>
                  </a:cxn>
                  <a:cxn ang="0">
                    <a:pos x="T2" y="T3"/>
                  </a:cxn>
                  <a:cxn ang="0">
                    <a:pos x="T4" y="T5"/>
                  </a:cxn>
                  <a:cxn ang="0">
                    <a:pos x="T6" y="T7"/>
                  </a:cxn>
                  <a:cxn ang="0">
                    <a:pos x="T8" y="T9"/>
                  </a:cxn>
                </a:cxnLst>
                <a:rect l="0" t="0" r="r" b="b"/>
                <a:pathLst>
                  <a:path w="178" h="57">
                    <a:moveTo>
                      <a:pt x="172" y="1"/>
                    </a:moveTo>
                    <a:cubicBezTo>
                      <a:pt x="116" y="19"/>
                      <a:pt x="60" y="39"/>
                      <a:pt x="3" y="55"/>
                    </a:cubicBezTo>
                    <a:cubicBezTo>
                      <a:pt x="0" y="56"/>
                      <a:pt x="4" y="57"/>
                      <a:pt x="6" y="56"/>
                    </a:cubicBezTo>
                    <a:cubicBezTo>
                      <a:pt x="63" y="40"/>
                      <a:pt x="119" y="21"/>
                      <a:pt x="175" y="2"/>
                    </a:cubicBezTo>
                    <a:cubicBezTo>
                      <a:pt x="178" y="1"/>
                      <a:pt x="173" y="0"/>
                      <a:pt x="17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0" name="Freeform 269"/>
              <p:cNvSpPr>
                <a:spLocks/>
              </p:cNvSpPr>
              <p:nvPr/>
            </p:nvSpPr>
            <p:spPr bwMode="auto">
              <a:xfrm>
                <a:off x="4170363" y="552450"/>
                <a:ext cx="41275" cy="42863"/>
              </a:xfrm>
              <a:custGeom>
                <a:avLst/>
                <a:gdLst>
                  <a:gd name="T0" fmla="*/ 7 w 11"/>
                  <a:gd name="T1" fmla="*/ 10 h 11"/>
                  <a:gd name="T2" fmla="*/ 1 w 11"/>
                  <a:gd name="T3" fmla="*/ 7 h 11"/>
                  <a:gd name="T4" fmla="*/ 4 w 11"/>
                  <a:gd name="T5" fmla="*/ 1 h 11"/>
                  <a:gd name="T6" fmla="*/ 10 w 11"/>
                  <a:gd name="T7" fmla="*/ 4 h 11"/>
                  <a:gd name="T8" fmla="*/ 7 w 11"/>
                  <a:gd name="T9" fmla="*/ 10 h 11"/>
                </a:gdLst>
                <a:ahLst/>
                <a:cxnLst>
                  <a:cxn ang="0">
                    <a:pos x="T0" y="T1"/>
                  </a:cxn>
                  <a:cxn ang="0">
                    <a:pos x="T2" y="T3"/>
                  </a:cxn>
                  <a:cxn ang="0">
                    <a:pos x="T4" y="T5"/>
                  </a:cxn>
                  <a:cxn ang="0">
                    <a:pos x="T6" y="T7"/>
                  </a:cxn>
                  <a:cxn ang="0">
                    <a:pos x="T8" y="T9"/>
                  </a:cxn>
                </a:cxnLst>
                <a:rect l="0" t="0" r="r" b="b"/>
                <a:pathLst>
                  <a:path w="11" h="11">
                    <a:moveTo>
                      <a:pt x="7" y="10"/>
                    </a:moveTo>
                    <a:cubicBezTo>
                      <a:pt x="4" y="11"/>
                      <a:pt x="2" y="9"/>
                      <a:pt x="1" y="7"/>
                    </a:cubicBezTo>
                    <a:cubicBezTo>
                      <a:pt x="0" y="4"/>
                      <a:pt x="2" y="1"/>
                      <a:pt x="4" y="1"/>
                    </a:cubicBezTo>
                    <a:cubicBezTo>
                      <a:pt x="7" y="0"/>
                      <a:pt x="9" y="1"/>
                      <a:pt x="10" y="4"/>
                    </a:cubicBezTo>
                    <a:cubicBezTo>
                      <a:pt x="11" y="6"/>
                      <a:pt x="9" y="9"/>
                      <a:pt x="7"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1" name="Freeform 270"/>
              <p:cNvSpPr>
                <a:spLocks/>
              </p:cNvSpPr>
              <p:nvPr/>
            </p:nvSpPr>
            <p:spPr bwMode="auto">
              <a:xfrm>
                <a:off x="4362451" y="744537"/>
                <a:ext cx="84138" cy="185738"/>
              </a:xfrm>
              <a:custGeom>
                <a:avLst/>
                <a:gdLst>
                  <a:gd name="T0" fmla="*/ 14 w 22"/>
                  <a:gd name="T1" fmla="*/ 47 h 49"/>
                  <a:gd name="T2" fmla="*/ 21 w 22"/>
                  <a:gd name="T3" fmla="*/ 3 h 49"/>
                  <a:gd name="T4" fmla="*/ 17 w 22"/>
                  <a:gd name="T5" fmla="*/ 1 h 49"/>
                  <a:gd name="T6" fmla="*/ 9 w 22"/>
                  <a:gd name="T7" fmla="*/ 47 h 49"/>
                  <a:gd name="T8" fmla="*/ 14 w 22"/>
                  <a:gd name="T9" fmla="*/ 47 h 49"/>
                </a:gdLst>
                <a:ahLst/>
                <a:cxnLst>
                  <a:cxn ang="0">
                    <a:pos x="T0" y="T1"/>
                  </a:cxn>
                  <a:cxn ang="0">
                    <a:pos x="T2" y="T3"/>
                  </a:cxn>
                  <a:cxn ang="0">
                    <a:pos x="T4" y="T5"/>
                  </a:cxn>
                  <a:cxn ang="0">
                    <a:pos x="T6" y="T7"/>
                  </a:cxn>
                  <a:cxn ang="0">
                    <a:pos x="T8" y="T9"/>
                  </a:cxn>
                </a:cxnLst>
                <a:rect l="0" t="0" r="r" b="b"/>
                <a:pathLst>
                  <a:path w="22" h="49">
                    <a:moveTo>
                      <a:pt x="14" y="47"/>
                    </a:moveTo>
                    <a:cubicBezTo>
                      <a:pt x="5" y="31"/>
                      <a:pt x="7" y="15"/>
                      <a:pt x="21" y="3"/>
                    </a:cubicBezTo>
                    <a:cubicBezTo>
                      <a:pt x="22" y="2"/>
                      <a:pt x="18" y="0"/>
                      <a:pt x="17" y="1"/>
                    </a:cubicBezTo>
                    <a:cubicBezTo>
                      <a:pt x="2" y="14"/>
                      <a:pt x="0" y="31"/>
                      <a:pt x="9" y="47"/>
                    </a:cubicBezTo>
                    <a:cubicBezTo>
                      <a:pt x="10" y="49"/>
                      <a:pt x="14" y="49"/>
                      <a:pt x="14" y="4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2" name="Freeform 271"/>
              <p:cNvSpPr>
                <a:spLocks/>
              </p:cNvSpPr>
              <p:nvPr/>
            </p:nvSpPr>
            <p:spPr bwMode="auto">
              <a:xfrm>
                <a:off x="4318001" y="782637"/>
                <a:ext cx="176213" cy="79375"/>
              </a:xfrm>
              <a:custGeom>
                <a:avLst/>
                <a:gdLst>
                  <a:gd name="T0" fmla="*/ 1 w 47"/>
                  <a:gd name="T1" fmla="*/ 1 h 21"/>
                  <a:gd name="T2" fmla="*/ 46 w 47"/>
                  <a:gd name="T3" fmla="*/ 15 h 21"/>
                  <a:gd name="T4" fmla="*/ 42 w 47"/>
                  <a:gd name="T5" fmla="*/ 13 h 21"/>
                  <a:gd name="T6" fmla="*/ 6 w 47"/>
                  <a:gd name="T7" fmla="*/ 1 h 21"/>
                  <a:gd name="T8" fmla="*/ 1 w 47"/>
                  <a:gd name="T9" fmla="*/ 1 h 21"/>
                </a:gdLst>
                <a:ahLst/>
                <a:cxnLst>
                  <a:cxn ang="0">
                    <a:pos x="T0" y="T1"/>
                  </a:cxn>
                  <a:cxn ang="0">
                    <a:pos x="T2" y="T3"/>
                  </a:cxn>
                  <a:cxn ang="0">
                    <a:pos x="T4" y="T5"/>
                  </a:cxn>
                  <a:cxn ang="0">
                    <a:pos x="T6" y="T7"/>
                  </a:cxn>
                  <a:cxn ang="0">
                    <a:pos x="T8" y="T9"/>
                  </a:cxn>
                </a:cxnLst>
                <a:rect l="0" t="0" r="r" b="b"/>
                <a:pathLst>
                  <a:path w="47" h="21">
                    <a:moveTo>
                      <a:pt x="1" y="1"/>
                    </a:moveTo>
                    <a:cubicBezTo>
                      <a:pt x="12" y="16"/>
                      <a:pt x="29" y="21"/>
                      <a:pt x="46" y="15"/>
                    </a:cubicBezTo>
                    <a:cubicBezTo>
                      <a:pt x="47" y="15"/>
                      <a:pt x="43" y="13"/>
                      <a:pt x="42" y="13"/>
                    </a:cubicBezTo>
                    <a:cubicBezTo>
                      <a:pt x="27" y="18"/>
                      <a:pt x="15" y="13"/>
                      <a:pt x="6" y="1"/>
                    </a:cubicBezTo>
                    <a:cubicBezTo>
                      <a:pt x="5" y="0"/>
                      <a:pt x="0" y="0"/>
                      <a:pt x="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3" name="Freeform 272"/>
              <p:cNvSpPr>
                <a:spLocks/>
              </p:cNvSpPr>
              <p:nvPr/>
            </p:nvSpPr>
            <p:spPr bwMode="auto">
              <a:xfrm>
                <a:off x="4332288" y="782637"/>
                <a:ext cx="147638" cy="117475"/>
              </a:xfrm>
              <a:custGeom>
                <a:avLst/>
                <a:gdLst>
                  <a:gd name="T0" fmla="*/ 5 w 39"/>
                  <a:gd name="T1" fmla="*/ 30 h 31"/>
                  <a:gd name="T2" fmla="*/ 36 w 39"/>
                  <a:gd name="T3" fmla="*/ 1 h 31"/>
                  <a:gd name="T4" fmla="*/ 32 w 39"/>
                  <a:gd name="T5" fmla="*/ 0 h 31"/>
                  <a:gd name="T6" fmla="*/ 0 w 39"/>
                  <a:gd name="T7" fmla="*/ 30 h 31"/>
                  <a:gd name="T8" fmla="*/ 5 w 39"/>
                  <a:gd name="T9" fmla="*/ 30 h 31"/>
                </a:gdLst>
                <a:ahLst/>
                <a:cxnLst>
                  <a:cxn ang="0">
                    <a:pos x="T0" y="T1"/>
                  </a:cxn>
                  <a:cxn ang="0">
                    <a:pos x="T2" y="T3"/>
                  </a:cxn>
                  <a:cxn ang="0">
                    <a:pos x="T4" y="T5"/>
                  </a:cxn>
                  <a:cxn ang="0">
                    <a:pos x="T6" y="T7"/>
                  </a:cxn>
                  <a:cxn ang="0">
                    <a:pos x="T8" y="T9"/>
                  </a:cxn>
                </a:cxnLst>
                <a:rect l="0" t="0" r="r" b="b"/>
                <a:pathLst>
                  <a:path w="39" h="31">
                    <a:moveTo>
                      <a:pt x="5" y="30"/>
                    </a:moveTo>
                    <a:cubicBezTo>
                      <a:pt x="11" y="18"/>
                      <a:pt x="24" y="7"/>
                      <a:pt x="36" y="1"/>
                    </a:cubicBezTo>
                    <a:cubicBezTo>
                      <a:pt x="39" y="0"/>
                      <a:pt x="34" y="0"/>
                      <a:pt x="32" y="0"/>
                    </a:cubicBezTo>
                    <a:cubicBezTo>
                      <a:pt x="20" y="6"/>
                      <a:pt x="6" y="17"/>
                      <a:pt x="0" y="30"/>
                    </a:cubicBezTo>
                    <a:cubicBezTo>
                      <a:pt x="0" y="31"/>
                      <a:pt x="5" y="31"/>
                      <a:pt x="5"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4" name="Freeform 273"/>
              <p:cNvSpPr>
                <a:spLocks/>
              </p:cNvSpPr>
              <p:nvPr/>
            </p:nvSpPr>
            <p:spPr bwMode="auto">
              <a:xfrm>
                <a:off x="4362451" y="749300"/>
                <a:ext cx="106363" cy="146050"/>
              </a:xfrm>
              <a:custGeom>
                <a:avLst/>
                <a:gdLst>
                  <a:gd name="T0" fmla="*/ 1 w 28"/>
                  <a:gd name="T1" fmla="*/ 2 h 39"/>
                  <a:gd name="T2" fmla="*/ 22 w 28"/>
                  <a:gd name="T3" fmla="*/ 38 h 39"/>
                  <a:gd name="T4" fmla="*/ 26 w 28"/>
                  <a:gd name="T5" fmla="*/ 37 h 39"/>
                  <a:gd name="T6" fmla="*/ 6 w 28"/>
                  <a:gd name="T7" fmla="*/ 1 h 39"/>
                  <a:gd name="T8" fmla="*/ 1 w 28"/>
                  <a:gd name="T9" fmla="*/ 2 h 39"/>
                </a:gdLst>
                <a:ahLst/>
                <a:cxnLst>
                  <a:cxn ang="0">
                    <a:pos x="T0" y="T1"/>
                  </a:cxn>
                  <a:cxn ang="0">
                    <a:pos x="T2" y="T3"/>
                  </a:cxn>
                  <a:cxn ang="0">
                    <a:pos x="T4" y="T5"/>
                  </a:cxn>
                  <a:cxn ang="0">
                    <a:pos x="T6" y="T7"/>
                  </a:cxn>
                  <a:cxn ang="0">
                    <a:pos x="T8" y="T9"/>
                  </a:cxn>
                </a:cxnLst>
                <a:rect l="0" t="0" r="r" b="b"/>
                <a:pathLst>
                  <a:path w="28" h="39">
                    <a:moveTo>
                      <a:pt x="1" y="2"/>
                    </a:moveTo>
                    <a:cubicBezTo>
                      <a:pt x="0" y="17"/>
                      <a:pt x="8" y="32"/>
                      <a:pt x="22" y="38"/>
                    </a:cubicBezTo>
                    <a:cubicBezTo>
                      <a:pt x="24" y="39"/>
                      <a:pt x="28" y="38"/>
                      <a:pt x="26" y="37"/>
                    </a:cubicBezTo>
                    <a:cubicBezTo>
                      <a:pt x="12" y="31"/>
                      <a:pt x="5" y="16"/>
                      <a:pt x="6" y="1"/>
                    </a:cubicBezTo>
                    <a:cubicBezTo>
                      <a:pt x="6" y="0"/>
                      <a:pt x="1"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5" name="Freeform 274"/>
              <p:cNvSpPr>
                <a:spLocks/>
              </p:cNvSpPr>
              <p:nvPr/>
            </p:nvSpPr>
            <p:spPr bwMode="auto">
              <a:xfrm>
                <a:off x="3609976" y="760412"/>
                <a:ext cx="787400" cy="79375"/>
              </a:xfrm>
              <a:custGeom>
                <a:avLst/>
                <a:gdLst>
                  <a:gd name="T0" fmla="*/ 206 w 209"/>
                  <a:gd name="T1" fmla="*/ 19 h 21"/>
                  <a:gd name="T2" fmla="*/ 5 w 209"/>
                  <a:gd name="T3" fmla="*/ 0 h 21"/>
                  <a:gd name="T4" fmla="*/ 3 w 209"/>
                  <a:gd name="T5" fmla="*/ 2 h 21"/>
                  <a:gd name="T6" fmla="*/ 204 w 209"/>
                  <a:gd name="T7" fmla="*/ 21 h 21"/>
                  <a:gd name="T8" fmla="*/ 206 w 209"/>
                  <a:gd name="T9" fmla="*/ 19 h 21"/>
                </a:gdLst>
                <a:ahLst/>
                <a:cxnLst>
                  <a:cxn ang="0">
                    <a:pos x="T0" y="T1"/>
                  </a:cxn>
                  <a:cxn ang="0">
                    <a:pos x="T2" y="T3"/>
                  </a:cxn>
                  <a:cxn ang="0">
                    <a:pos x="T4" y="T5"/>
                  </a:cxn>
                  <a:cxn ang="0">
                    <a:pos x="T6" y="T7"/>
                  </a:cxn>
                  <a:cxn ang="0">
                    <a:pos x="T8" y="T9"/>
                  </a:cxn>
                </a:cxnLst>
                <a:rect l="0" t="0" r="r" b="b"/>
                <a:pathLst>
                  <a:path w="209" h="21">
                    <a:moveTo>
                      <a:pt x="206" y="19"/>
                    </a:moveTo>
                    <a:cubicBezTo>
                      <a:pt x="139" y="15"/>
                      <a:pt x="72" y="7"/>
                      <a:pt x="5" y="0"/>
                    </a:cubicBezTo>
                    <a:cubicBezTo>
                      <a:pt x="4" y="0"/>
                      <a:pt x="0" y="2"/>
                      <a:pt x="3" y="2"/>
                    </a:cubicBezTo>
                    <a:cubicBezTo>
                      <a:pt x="70" y="9"/>
                      <a:pt x="137" y="17"/>
                      <a:pt x="204" y="21"/>
                    </a:cubicBezTo>
                    <a:cubicBezTo>
                      <a:pt x="207" y="21"/>
                      <a:pt x="209" y="19"/>
                      <a:pt x="20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6" name="Freeform 275"/>
              <p:cNvSpPr>
                <a:spLocks/>
              </p:cNvSpPr>
              <p:nvPr/>
            </p:nvSpPr>
            <p:spPr bwMode="auto">
              <a:xfrm>
                <a:off x="4373563" y="815975"/>
                <a:ext cx="38100" cy="38100"/>
              </a:xfrm>
              <a:custGeom>
                <a:avLst/>
                <a:gdLst>
                  <a:gd name="T0" fmla="*/ 5 w 10"/>
                  <a:gd name="T1" fmla="*/ 10 h 10"/>
                  <a:gd name="T2" fmla="*/ 1 w 10"/>
                  <a:gd name="T3" fmla="*/ 5 h 10"/>
                  <a:gd name="T4" fmla="*/ 6 w 10"/>
                  <a:gd name="T5" fmla="*/ 0 h 10"/>
                  <a:gd name="T6" fmla="*/ 10 w 10"/>
                  <a:gd name="T7" fmla="*/ 6 h 10"/>
                  <a:gd name="T8" fmla="*/ 5 w 10"/>
                  <a:gd name="T9" fmla="*/ 10 h 10"/>
                </a:gdLst>
                <a:ahLst/>
                <a:cxnLst>
                  <a:cxn ang="0">
                    <a:pos x="T0" y="T1"/>
                  </a:cxn>
                  <a:cxn ang="0">
                    <a:pos x="T2" y="T3"/>
                  </a:cxn>
                  <a:cxn ang="0">
                    <a:pos x="T4" y="T5"/>
                  </a:cxn>
                  <a:cxn ang="0">
                    <a:pos x="T6" y="T7"/>
                  </a:cxn>
                  <a:cxn ang="0">
                    <a:pos x="T8" y="T9"/>
                  </a:cxn>
                </a:cxnLst>
                <a:rect l="0" t="0" r="r" b="b"/>
                <a:pathLst>
                  <a:path w="10" h="10">
                    <a:moveTo>
                      <a:pt x="5" y="10"/>
                    </a:moveTo>
                    <a:cubicBezTo>
                      <a:pt x="2" y="10"/>
                      <a:pt x="0" y="7"/>
                      <a:pt x="1" y="5"/>
                    </a:cubicBezTo>
                    <a:cubicBezTo>
                      <a:pt x="1" y="2"/>
                      <a:pt x="3" y="0"/>
                      <a:pt x="6" y="0"/>
                    </a:cubicBezTo>
                    <a:cubicBezTo>
                      <a:pt x="8" y="1"/>
                      <a:pt x="10" y="3"/>
                      <a:pt x="10" y="6"/>
                    </a:cubicBezTo>
                    <a:cubicBezTo>
                      <a:pt x="10" y="8"/>
                      <a:pt x="7" y="10"/>
                      <a:pt x="5"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7" name="Freeform 276"/>
              <p:cNvSpPr>
                <a:spLocks/>
              </p:cNvSpPr>
              <p:nvPr/>
            </p:nvSpPr>
            <p:spPr bwMode="auto">
              <a:xfrm>
                <a:off x="4260851" y="1050925"/>
                <a:ext cx="117475" cy="157163"/>
              </a:xfrm>
              <a:custGeom>
                <a:avLst/>
                <a:gdLst>
                  <a:gd name="T0" fmla="*/ 7 w 31"/>
                  <a:gd name="T1" fmla="*/ 41 h 42"/>
                  <a:gd name="T2" fmla="*/ 30 w 31"/>
                  <a:gd name="T3" fmla="*/ 2 h 42"/>
                  <a:gd name="T4" fmla="*/ 26 w 31"/>
                  <a:gd name="T5" fmla="*/ 0 h 42"/>
                  <a:gd name="T6" fmla="*/ 2 w 31"/>
                  <a:gd name="T7" fmla="*/ 40 h 42"/>
                  <a:gd name="T8" fmla="*/ 7 w 31"/>
                  <a:gd name="T9" fmla="*/ 41 h 42"/>
                </a:gdLst>
                <a:ahLst/>
                <a:cxnLst>
                  <a:cxn ang="0">
                    <a:pos x="T0" y="T1"/>
                  </a:cxn>
                  <a:cxn ang="0">
                    <a:pos x="T2" y="T3"/>
                  </a:cxn>
                  <a:cxn ang="0">
                    <a:pos x="T4" y="T5"/>
                  </a:cxn>
                  <a:cxn ang="0">
                    <a:pos x="T6" y="T7"/>
                  </a:cxn>
                  <a:cxn ang="0">
                    <a:pos x="T8" y="T9"/>
                  </a:cxn>
                </a:cxnLst>
                <a:rect l="0" t="0" r="r" b="b"/>
                <a:pathLst>
                  <a:path w="31" h="42">
                    <a:moveTo>
                      <a:pt x="7" y="41"/>
                    </a:moveTo>
                    <a:cubicBezTo>
                      <a:pt x="5" y="23"/>
                      <a:pt x="12" y="8"/>
                      <a:pt x="30" y="2"/>
                    </a:cubicBezTo>
                    <a:cubicBezTo>
                      <a:pt x="31" y="1"/>
                      <a:pt x="27" y="0"/>
                      <a:pt x="26" y="0"/>
                    </a:cubicBezTo>
                    <a:cubicBezTo>
                      <a:pt x="8" y="6"/>
                      <a:pt x="0" y="22"/>
                      <a:pt x="2" y="40"/>
                    </a:cubicBezTo>
                    <a:cubicBezTo>
                      <a:pt x="2" y="42"/>
                      <a:pt x="7" y="42"/>
                      <a:pt x="7"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8" name="Freeform 277"/>
              <p:cNvSpPr>
                <a:spLocks/>
              </p:cNvSpPr>
              <p:nvPr/>
            </p:nvSpPr>
            <p:spPr bwMode="auto">
              <a:xfrm>
                <a:off x="4246563" y="1042988"/>
                <a:ext cx="150813" cy="109538"/>
              </a:xfrm>
              <a:custGeom>
                <a:avLst/>
                <a:gdLst>
                  <a:gd name="T0" fmla="*/ 0 w 40"/>
                  <a:gd name="T1" fmla="*/ 2 h 29"/>
                  <a:gd name="T2" fmla="*/ 37 w 40"/>
                  <a:gd name="T3" fmla="*/ 29 h 29"/>
                  <a:gd name="T4" fmla="*/ 35 w 40"/>
                  <a:gd name="T5" fmla="*/ 27 h 29"/>
                  <a:gd name="T6" fmla="*/ 5 w 40"/>
                  <a:gd name="T7" fmla="*/ 2 h 29"/>
                  <a:gd name="T8" fmla="*/ 0 w 40"/>
                  <a:gd name="T9" fmla="*/ 2 h 29"/>
                </a:gdLst>
                <a:ahLst/>
                <a:cxnLst>
                  <a:cxn ang="0">
                    <a:pos x="T0" y="T1"/>
                  </a:cxn>
                  <a:cxn ang="0">
                    <a:pos x="T2" y="T3"/>
                  </a:cxn>
                  <a:cxn ang="0">
                    <a:pos x="T4" y="T5"/>
                  </a:cxn>
                  <a:cxn ang="0">
                    <a:pos x="T6" y="T7"/>
                  </a:cxn>
                  <a:cxn ang="0">
                    <a:pos x="T8" y="T9"/>
                  </a:cxn>
                </a:cxnLst>
                <a:rect l="0" t="0" r="r" b="b"/>
                <a:pathLst>
                  <a:path w="40" h="29">
                    <a:moveTo>
                      <a:pt x="0" y="2"/>
                    </a:moveTo>
                    <a:cubicBezTo>
                      <a:pt x="5" y="19"/>
                      <a:pt x="19" y="29"/>
                      <a:pt x="37" y="29"/>
                    </a:cubicBezTo>
                    <a:cubicBezTo>
                      <a:pt x="40" y="29"/>
                      <a:pt x="36" y="27"/>
                      <a:pt x="35" y="27"/>
                    </a:cubicBezTo>
                    <a:cubicBezTo>
                      <a:pt x="19" y="27"/>
                      <a:pt x="9" y="16"/>
                      <a:pt x="5" y="2"/>
                    </a:cubicBezTo>
                    <a:cubicBezTo>
                      <a:pt x="5" y="1"/>
                      <a:pt x="0" y="0"/>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9" name="Freeform 278"/>
              <p:cNvSpPr>
                <a:spLocks/>
              </p:cNvSpPr>
              <p:nvPr/>
            </p:nvSpPr>
            <p:spPr bwMode="auto">
              <a:xfrm>
                <a:off x="4216401" y="1087438"/>
                <a:ext cx="176213" cy="71438"/>
              </a:xfrm>
              <a:custGeom>
                <a:avLst/>
                <a:gdLst>
                  <a:gd name="T0" fmla="*/ 6 w 47"/>
                  <a:gd name="T1" fmla="*/ 18 h 19"/>
                  <a:gd name="T2" fmla="*/ 44 w 47"/>
                  <a:gd name="T3" fmla="*/ 3 h 19"/>
                  <a:gd name="T4" fmla="*/ 43 w 47"/>
                  <a:gd name="T5" fmla="*/ 1 h 19"/>
                  <a:gd name="T6" fmla="*/ 2 w 47"/>
                  <a:gd name="T7" fmla="*/ 18 h 19"/>
                  <a:gd name="T8" fmla="*/ 6 w 47"/>
                  <a:gd name="T9" fmla="*/ 18 h 19"/>
                </a:gdLst>
                <a:ahLst/>
                <a:cxnLst>
                  <a:cxn ang="0">
                    <a:pos x="T0" y="T1"/>
                  </a:cxn>
                  <a:cxn ang="0">
                    <a:pos x="T2" y="T3"/>
                  </a:cxn>
                  <a:cxn ang="0">
                    <a:pos x="T4" y="T5"/>
                  </a:cxn>
                  <a:cxn ang="0">
                    <a:pos x="T6" y="T7"/>
                  </a:cxn>
                  <a:cxn ang="0">
                    <a:pos x="T8" y="T9"/>
                  </a:cxn>
                </a:cxnLst>
                <a:rect l="0" t="0" r="r" b="b"/>
                <a:pathLst>
                  <a:path w="47" h="19">
                    <a:moveTo>
                      <a:pt x="6" y="18"/>
                    </a:moveTo>
                    <a:cubicBezTo>
                      <a:pt x="16" y="9"/>
                      <a:pt x="31" y="4"/>
                      <a:pt x="44" y="3"/>
                    </a:cubicBezTo>
                    <a:cubicBezTo>
                      <a:pt x="47" y="3"/>
                      <a:pt x="46" y="0"/>
                      <a:pt x="43" y="1"/>
                    </a:cubicBezTo>
                    <a:cubicBezTo>
                      <a:pt x="29" y="2"/>
                      <a:pt x="12" y="8"/>
                      <a:pt x="2" y="18"/>
                    </a:cubicBezTo>
                    <a:cubicBezTo>
                      <a:pt x="0" y="19"/>
                      <a:pt x="5" y="19"/>
                      <a:pt x="6" y="1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0" name="Freeform 279"/>
              <p:cNvSpPr>
                <a:spLocks/>
              </p:cNvSpPr>
              <p:nvPr/>
            </p:nvSpPr>
            <p:spPr bwMode="auto">
              <a:xfrm>
                <a:off x="4276726" y="1027113"/>
                <a:ext cx="71438" cy="166688"/>
              </a:xfrm>
              <a:custGeom>
                <a:avLst/>
                <a:gdLst>
                  <a:gd name="T0" fmla="*/ 6 w 19"/>
                  <a:gd name="T1" fmla="*/ 2 h 44"/>
                  <a:gd name="T2" fmla="*/ 13 w 19"/>
                  <a:gd name="T3" fmla="*/ 43 h 44"/>
                  <a:gd name="T4" fmla="*/ 18 w 19"/>
                  <a:gd name="T5" fmla="*/ 42 h 44"/>
                  <a:gd name="T6" fmla="*/ 11 w 19"/>
                  <a:gd name="T7" fmla="*/ 2 h 44"/>
                  <a:gd name="T8" fmla="*/ 6 w 19"/>
                  <a:gd name="T9" fmla="*/ 2 h 44"/>
                </a:gdLst>
                <a:ahLst/>
                <a:cxnLst>
                  <a:cxn ang="0">
                    <a:pos x="T0" y="T1"/>
                  </a:cxn>
                  <a:cxn ang="0">
                    <a:pos x="T2" y="T3"/>
                  </a:cxn>
                  <a:cxn ang="0">
                    <a:pos x="T4" y="T5"/>
                  </a:cxn>
                  <a:cxn ang="0">
                    <a:pos x="T6" y="T7"/>
                  </a:cxn>
                  <a:cxn ang="0">
                    <a:pos x="T8" y="T9"/>
                  </a:cxn>
                </a:cxnLst>
                <a:rect l="0" t="0" r="r" b="b"/>
                <a:pathLst>
                  <a:path w="19" h="44">
                    <a:moveTo>
                      <a:pt x="6" y="2"/>
                    </a:moveTo>
                    <a:cubicBezTo>
                      <a:pt x="0" y="16"/>
                      <a:pt x="2" y="32"/>
                      <a:pt x="13" y="43"/>
                    </a:cubicBezTo>
                    <a:cubicBezTo>
                      <a:pt x="15" y="44"/>
                      <a:pt x="19" y="43"/>
                      <a:pt x="18" y="42"/>
                    </a:cubicBezTo>
                    <a:cubicBezTo>
                      <a:pt x="7" y="32"/>
                      <a:pt x="5" y="16"/>
                      <a:pt x="11" y="2"/>
                    </a:cubicBezTo>
                    <a:cubicBezTo>
                      <a:pt x="12" y="1"/>
                      <a:pt x="7" y="0"/>
                      <a:pt x="6"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1" name="Freeform 280"/>
              <p:cNvSpPr>
                <a:spLocks/>
              </p:cNvSpPr>
              <p:nvPr/>
            </p:nvSpPr>
            <p:spPr bwMode="auto">
              <a:xfrm>
                <a:off x="3665538" y="831850"/>
                <a:ext cx="636588" cy="285750"/>
              </a:xfrm>
              <a:custGeom>
                <a:avLst/>
                <a:gdLst>
                  <a:gd name="T0" fmla="*/ 167 w 169"/>
                  <a:gd name="T1" fmla="*/ 74 h 76"/>
                  <a:gd name="T2" fmla="*/ 6 w 169"/>
                  <a:gd name="T3" fmla="*/ 0 h 76"/>
                  <a:gd name="T4" fmla="*/ 1 w 169"/>
                  <a:gd name="T5" fmla="*/ 2 h 76"/>
                  <a:gd name="T6" fmla="*/ 163 w 169"/>
                  <a:gd name="T7" fmla="*/ 75 h 76"/>
                  <a:gd name="T8" fmla="*/ 167 w 169"/>
                  <a:gd name="T9" fmla="*/ 74 h 76"/>
                </a:gdLst>
                <a:ahLst/>
                <a:cxnLst>
                  <a:cxn ang="0">
                    <a:pos x="T0" y="T1"/>
                  </a:cxn>
                  <a:cxn ang="0">
                    <a:pos x="T2" y="T3"/>
                  </a:cxn>
                  <a:cxn ang="0">
                    <a:pos x="T4" y="T5"/>
                  </a:cxn>
                  <a:cxn ang="0">
                    <a:pos x="T6" y="T7"/>
                  </a:cxn>
                  <a:cxn ang="0">
                    <a:pos x="T8" y="T9"/>
                  </a:cxn>
                </a:cxnLst>
                <a:rect l="0" t="0" r="r" b="b"/>
                <a:pathLst>
                  <a:path w="169" h="76">
                    <a:moveTo>
                      <a:pt x="167" y="74"/>
                    </a:moveTo>
                    <a:cubicBezTo>
                      <a:pt x="113" y="50"/>
                      <a:pt x="59" y="27"/>
                      <a:pt x="6" y="0"/>
                    </a:cubicBezTo>
                    <a:cubicBezTo>
                      <a:pt x="5" y="0"/>
                      <a:pt x="0" y="1"/>
                      <a:pt x="1" y="2"/>
                    </a:cubicBezTo>
                    <a:cubicBezTo>
                      <a:pt x="54" y="28"/>
                      <a:pt x="109" y="51"/>
                      <a:pt x="163" y="75"/>
                    </a:cubicBezTo>
                    <a:cubicBezTo>
                      <a:pt x="164" y="76"/>
                      <a:pt x="169" y="75"/>
                      <a:pt x="167" y="7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2" name="Freeform 281"/>
              <p:cNvSpPr>
                <a:spLocks/>
              </p:cNvSpPr>
              <p:nvPr/>
            </p:nvSpPr>
            <p:spPr bwMode="auto">
              <a:xfrm>
                <a:off x="4279901" y="1095375"/>
                <a:ext cx="38100" cy="41275"/>
              </a:xfrm>
              <a:custGeom>
                <a:avLst/>
                <a:gdLst>
                  <a:gd name="T0" fmla="*/ 3 w 10"/>
                  <a:gd name="T1" fmla="*/ 10 h 11"/>
                  <a:gd name="T2" fmla="*/ 1 w 10"/>
                  <a:gd name="T3" fmla="*/ 4 h 11"/>
                  <a:gd name="T4" fmla="*/ 7 w 10"/>
                  <a:gd name="T5" fmla="*/ 2 h 11"/>
                  <a:gd name="T6" fmla="*/ 9 w 10"/>
                  <a:gd name="T7" fmla="*/ 8 h 11"/>
                  <a:gd name="T8" fmla="*/ 3 w 10"/>
                  <a:gd name="T9" fmla="*/ 10 h 11"/>
                </a:gdLst>
                <a:ahLst/>
                <a:cxnLst>
                  <a:cxn ang="0">
                    <a:pos x="T0" y="T1"/>
                  </a:cxn>
                  <a:cxn ang="0">
                    <a:pos x="T2" y="T3"/>
                  </a:cxn>
                  <a:cxn ang="0">
                    <a:pos x="T4" y="T5"/>
                  </a:cxn>
                  <a:cxn ang="0">
                    <a:pos x="T6" y="T7"/>
                  </a:cxn>
                  <a:cxn ang="0">
                    <a:pos x="T8" y="T9"/>
                  </a:cxn>
                </a:cxnLst>
                <a:rect l="0" t="0" r="r" b="b"/>
                <a:pathLst>
                  <a:path w="10" h="11">
                    <a:moveTo>
                      <a:pt x="3" y="10"/>
                    </a:moveTo>
                    <a:cubicBezTo>
                      <a:pt x="1" y="9"/>
                      <a:pt x="0" y="6"/>
                      <a:pt x="1" y="4"/>
                    </a:cubicBezTo>
                    <a:cubicBezTo>
                      <a:pt x="2" y="1"/>
                      <a:pt x="5" y="0"/>
                      <a:pt x="7" y="2"/>
                    </a:cubicBezTo>
                    <a:cubicBezTo>
                      <a:pt x="10" y="3"/>
                      <a:pt x="10" y="6"/>
                      <a:pt x="9" y="8"/>
                    </a:cubicBezTo>
                    <a:cubicBezTo>
                      <a:pt x="8" y="10"/>
                      <a:pt x="5" y="11"/>
                      <a:pt x="3"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3" name="Freeform 282"/>
              <p:cNvSpPr>
                <a:spLocks/>
              </p:cNvSpPr>
              <p:nvPr/>
            </p:nvSpPr>
            <p:spPr bwMode="auto">
              <a:xfrm>
                <a:off x="4103688" y="1350963"/>
                <a:ext cx="157163" cy="120650"/>
              </a:xfrm>
              <a:custGeom>
                <a:avLst/>
                <a:gdLst>
                  <a:gd name="T0" fmla="*/ 5 w 42"/>
                  <a:gd name="T1" fmla="*/ 31 h 32"/>
                  <a:gd name="T2" fmla="*/ 39 w 42"/>
                  <a:gd name="T3" fmla="*/ 3 h 32"/>
                  <a:gd name="T4" fmla="*/ 38 w 42"/>
                  <a:gd name="T5" fmla="*/ 0 h 32"/>
                  <a:gd name="T6" fmla="*/ 0 w 42"/>
                  <a:gd name="T7" fmla="*/ 30 h 32"/>
                  <a:gd name="T8" fmla="*/ 5 w 42"/>
                  <a:gd name="T9" fmla="*/ 31 h 32"/>
                </a:gdLst>
                <a:ahLst/>
                <a:cxnLst>
                  <a:cxn ang="0">
                    <a:pos x="T0" y="T1"/>
                  </a:cxn>
                  <a:cxn ang="0">
                    <a:pos x="T2" y="T3"/>
                  </a:cxn>
                  <a:cxn ang="0">
                    <a:pos x="T4" y="T5"/>
                  </a:cxn>
                  <a:cxn ang="0">
                    <a:pos x="T6" y="T7"/>
                  </a:cxn>
                  <a:cxn ang="0">
                    <a:pos x="T8" y="T9"/>
                  </a:cxn>
                </a:cxnLst>
                <a:rect l="0" t="0" r="r" b="b"/>
                <a:pathLst>
                  <a:path w="42" h="32">
                    <a:moveTo>
                      <a:pt x="5" y="31"/>
                    </a:moveTo>
                    <a:cubicBezTo>
                      <a:pt x="9" y="14"/>
                      <a:pt x="21" y="2"/>
                      <a:pt x="39" y="3"/>
                    </a:cubicBezTo>
                    <a:cubicBezTo>
                      <a:pt x="42" y="3"/>
                      <a:pt x="40" y="1"/>
                      <a:pt x="38" y="0"/>
                    </a:cubicBezTo>
                    <a:cubicBezTo>
                      <a:pt x="18" y="0"/>
                      <a:pt x="4" y="11"/>
                      <a:pt x="0" y="30"/>
                    </a:cubicBezTo>
                    <a:cubicBezTo>
                      <a:pt x="0" y="31"/>
                      <a:pt x="4" y="32"/>
                      <a:pt x="5" y="3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4" name="Freeform 283"/>
              <p:cNvSpPr>
                <a:spLocks/>
              </p:cNvSpPr>
              <p:nvPr/>
            </p:nvSpPr>
            <p:spPr bwMode="auto">
              <a:xfrm>
                <a:off x="4129088" y="1309688"/>
                <a:ext cx="112713" cy="147638"/>
              </a:xfrm>
              <a:custGeom>
                <a:avLst/>
                <a:gdLst>
                  <a:gd name="T0" fmla="*/ 2 w 30"/>
                  <a:gd name="T1" fmla="*/ 1 h 39"/>
                  <a:gd name="T2" fmla="*/ 25 w 30"/>
                  <a:gd name="T3" fmla="*/ 39 h 39"/>
                  <a:gd name="T4" fmla="*/ 27 w 30"/>
                  <a:gd name="T5" fmla="*/ 37 h 39"/>
                  <a:gd name="T6" fmla="*/ 7 w 30"/>
                  <a:gd name="T7" fmla="*/ 2 h 39"/>
                  <a:gd name="T8" fmla="*/ 2 w 30"/>
                  <a:gd name="T9" fmla="*/ 1 h 39"/>
                </a:gdLst>
                <a:ahLst/>
                <a:cxnLst>
                  <a:cxn ang="0">
                    <a:pos x="T0" y="T1"/>
                  </a:cxn>
                  <a:cxn ang="0">
                    <a:pos x="T2" y="T3"/>
                  </a:cxn>
                  <a:cxn ang="0">
                    <a:pos x="T4" y="T5"/>
                  </a:cxn>
                  <a:cxn ang="0">
                    <a:pos x="T6" y="T7"/>
                  </a:cxn>
                  <a:cxn ang="0">
                    <a:pos x="T8" y="T9"/>
                  </a:cxn>
                </a:cxnLst>
                <a:rect l="0" t="0" r="r" b="b"/>
                <a:pathLst>
                  <a:path w="30" h="39">
                    <a:moveTo>
                      <a:pt x="2" y="1"/>
                    </a:moveTo>
                    <a:cubicBezTo>
                      <a:pt x="0" y="18"/>
                      <a:pt x="9" y="32"/>
                      <a:pt x="25" y="39"/>
                    </a:cubicBezTo>
                    <a:cubicBezTo>
                      <a:pt x="27" y="39"/>
                      <a:pt x="30" y="38"/>
                      <a:pt x="27" y="37"/>
                    </a:cubicBezTo>
                    <a:cubicBezTo>
                      <a:pt x="12" y="31"/>
                      <a:pt x="6" y="17"/>
                      <a:pt x="7" y="2"/>
                    </a:cubicBezTo>
                    <a:cubicBezTo>
                      <a:pt x="7"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5" name="Freeform 284"/>
              <p:cNvSpPr>
                <a:spLocks/>
              </p:cNvSpPr>
              <p:nvPr/>
            </p:nvSpPr>
            <p:spPr bwMode="auto">
              <a:xfrm>
                <a:off x="4065588" y="1381125"/>
                <a:ext cx="195263" cy="26988"/>
              </a:xfrm>
              <a:custGeom>
                <a:avLst/>
                <a:gdLst>
                  <a:gd name="T0" fmla="*/ 6 w 52"/>
                  <a:gd name="T1" fmla="*/ 7 h 7"/>
                  <a:gd name="T2" fmla="*/ 46 w 52"/>
                  <a:gd name="T3" fmla="*/ 6 h 7"/>
                  <a:gd name="T4" fmla="*/ 49 w 52"/>
                  <a:gd name="T5" fmla="*/ 4 h 7"/>
                  <a:gd name="T6" fmla="*/ 3 w 52"/>
                  <a:gd name="T7" fmla="*/ 5 h 7"/>
                  <a:gd name="T8" fmla="*/ 6 w 52"/>
                  <a:gd name="T9" fmla="*/ 7 h 7"/>
                </a:gdLst>
                <a:ahLst/>
                <a:cxnLst>
                  <a:cxn ang="0">
                    <a:pos x="T0" y="T1"/>
                  </a:cxn>
                  <a:cxn ang="0">
                    <a:pos x="T2" y="T3"/>
                  </a:cxn>
                  <a:cxn ang="0">
                    <a:pos x="T4" y="T5"/>
                  </a:cxn>
                  <a:cxn ang="0">
                    <a:pos x="T6" y="T7"/>
                  </a:cxn>
                  <a:cxn ang="0">
                    <a:pos x="T8" y="T9"/>
                  </a:cxn>
                </a:cxnLst>
                <a:rect l="0" t="0" r="r" b="b"/>
                <a:pathLst>
                  <a:path w="52" h="7">
                    <a:moveTo>
                      <a:pt x="6" y="7"/>
                    </a:moveTo>
                    <a:cubicBezTo>
                      <a:pt x="18" y="2"/>
                      <a:pt x="34" y="2"/>
                      <a:pt x="46" y="6"/>
                    </a:cubicBezTo>
                    <a:cubicBezTo>
                      <a:pt x="47" y="6"/>
                      <a:pt x="52" y="5"/>
                      <a:pt x="49" y="4"/>
                    </a:cubicBezTo>
                    <a:cubicBezTo>
                      <a:pt x="35" y="0"/>
                      <a:pt x="17" y="0"/>
                      <a:pt x="3" y="5"/>
                    </a:cubicBezTo>
                    <a:cubicBezTo>
                      <a:pt x="0" y="7"/>
                      <a:pt x="5" y="7"/>
                      <a:pt x="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6" name="Freeform 285"/>
              <p:cNvSpPr>
                <a:spLocks/>
              </p:cNvSpPr>
              <p:nvPr/>
            </p:nvSpPr>
            <p:spPr bwMode="auto">
              <a:xfrm>
                <a:off x="4137026" y="1314450"/>
                <a:ext cx="74613" cy="165100"/>
              </a:xfrm>
              <a:custGeom>
                <a:avLst/>
                <a:gdLst>
                  <a:gd name="T0" fmla="*/ 14 w 20"/>
                  <a:gd name="T1" fmla="*/ 1 h 44"/>
                  <a:gd name="T2" fmla="*/ 6 w 20"/>
                  <a:gd name="T3" fmla="*/ 43 h 44"/>
                  <a:gd name="T4" fmla="*/ 11 w 20"/>
                  <a:gd name="T5" fmla="*/ 42 h 44"/>
                  <a:gd name="T6" fmla="*/ 19 w 20"/>
                  <a:gd name="T7" fmla="*/ 2 h 44"/>
                  <a:gd name="T8" fmla="*/ 14 w 20"/>
                  <a:gd name="T9" fmla="*/ 1 h 44"/>
                </a:gdLst>
                <a:ahLst/>
                <a:cxnLst>
                  <a:cxn ang="0">
                    <a:pos x="T0" y="T1"/>
                  </a:cxn>
                  <a:cxn ang="0">
                    <a:pos x="T2" y="T3"/>
                  </a:cxn>
                  <a:cxn ang="0">
                    <a:pos x="T4" y="T5"/>
                  </a:cxn>
                  <a:cxn ang="0">
                    <a:pos x="T6" y="T7"/>
                  </a:cxn>
                  <a:cxn ang="0">
                    <a:pos x="T8" y="T9"/>
                  </a:cxn>
                </a:cxnLst>
                <a:rect l="0" t="0" r="r" b="b"/>
                <a:pathLst>
                  <a:path w="20" h="44">
                    <a:moveTo>
                      <a:pt x="14" y="1"/>
                    </a:moveTo>
                    <a:cubicBezTo>
                      <a:pt x="4" y="13"/>
                      <a:pt x="0" y="28"/>
                      <a:pt x="6" y="43"/>
                    </a:cubicBezTo>
                    <a:cubicBezTo>
                      <a:pt x="7" y="44"/>
                      <a:pt x="12" y="43"/>
                      <a:pt x="11" y="42"/>
                    </a:cubicBezTo>
                    <a:cubicBezTo>
                      <a:pt x="5" y="28"/>
                      <a:pt x="9" y="13"/>
                      <a:pt x="19" y="2"/>
                    </a:cubicBezTo>
                    <a:cubicBezTo>
                      <a:pt x="20" y="1"/>
                      <a:pt x="16" y="0"/>
                      <a:pt x="1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7" name="Freeform 286"/>
              <p:cNvSpPr>
                <a:spLocks/>
              </p:cNvSpPr>
              <p:nvPr/>
            </p:nvSpPr>
            <p:spPr bwMode="auto">
              <a:xfrm>
                <a:off x="3586163" y="831850"/>
                <a:ext cx="576263" cy="557213"/>
              </a:xfrm>
              <a:custGeom>
                <a:avLst/>
                <a:gdLst>
                  <a:gd name="T0" fmla="*/ 152 w 153"/>
                  <a:gd name="T1" fmla="*/ 146 h 148"/>
                  <a:gd name="T2" fmla="*/ 6 w 153"/>
                  <a:gd name="T3" fmla="*/ 1 h 148"/>
                  <a:gd name="T4" fmla="*/ 1 w 153"/>
                  <a:gd name="T5" fmla="*/ 2 h 148"/>
                  <a:gd name="T6" fmla="*/ 148 w 153"/>
                  <a:gd name="T7" fmla="*/ 147 h 148"/>
                  <a:gd name="T8" fmla="*/ 152 w 153"/>
                  <a:gd name="T9" fmla="*/ 146 h 148"/>
                </a:gdLst>
                <a:ahLst/>
                <a:cxnLst>
                  <a:cxn ang="0">
                    <a:pos x="T0" y="T1"/>
                  </a:cxn>
                  <a:cxn ang="0">
                    <a:pos x="T2" y="T3"/>
                  </a:cxn>
                  <a:cxn ang="0">
                    <a:pos x="T4" y="T5"/>
                  </a:cxn>
                  <a:cxn ang="0">
                    <a:pos x="T6" y="T7"/>
                  </a:cxn>
                  <a:cxn ang="0">
                    <a:pos x="T8" y="T9"/>
                  </a:cxn>
                </a:cxnLst>
                <a:rect l="0" t="0" r="r" b="b"/>
                <a:pathLst>
                  <a:path w="153" h="148">
                    <a:moveTo>
                      <a:pt x="152" y="146"/>
                    </a:moveTo>
                    <a:cubicBezTo>
                      <a:pt x="104" y="97"/>
                      <a:pt x="52" y="51"/>
                      <a:pt x="6" y="1"/>
                    </a:cubicBezTo>
                    <a:cubicBezTo>
                      <a:pt x="5" y="0"/>
                      <a:pt x="0" y="1"/>
                      <a:pt x="1" y="2"/>
                    </a:cubicBezTo>
                    <a:cubicBezTo>
                      <a:pt x="47" y="52"/>
                      <a:pt x="99" y="98"/>
                      <a:pt x="148" y="147"/>
                    </a:cubicBezTo>
                    <a:cubicBezTo>
                      <a:pt x="149" y="148"/>
                      <a:pt x="153" y="147"/>
                      <a:pt x="152" y="1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8" name="Freeform 287"/>
              <p:cNvSpPr>
                <a:spLocks/>
              </p:cNvSpPr>
              <p:nvPr/>
            </p:nvSpPr>
            <p:spPr bwMode="auto">
              <a:xfrm>
                <a:off x="4140201" y="1373188"/>
                <a:ext cx="41275" cy="38100"/>
              </a:xfrm>
              <a:custGeom>
                <a:avLst/>
                <a:gdLst>
                  <a:gd name="T0" fmla="*/ 2 w 11"/>
                  <a:gd name="T1" fmla="*/ 8 h 10"/>
                  <a:gd name="T2" fmla="*/ 2 w 11"/>
                  <a:gd name="T3" fmla="*/ 2 h 10"/>
                  <a:gd name="T4" fmla="*/ 9 w 11"/>
                  <a:gd name="T5" fmla="*/ 2 h 10"/>
                  <a:gd name="T6" fmla="*/ 9 w 11"/>
                  <a:gd name="T7" fmla="*/ 9 h 10"/>
                  <a:gd name="T8" fmla="*/ 2 w 11"/>
                  <a:gd name="T9" fmla="*/ 8 h 10"/>
                </a:gdLst>
                <a:ahLst/>
                <a:cxnLst>
                  <a:cxn ang="0">
                    <a:pos x="T0" y="T1"/>
                  </a:cxn>
                  <a:cxn ang="0">
                    <a:pos x="T2" y="T3"/>
                  </a:cxn>
                  <a:cxn ang="0">
                    <a:pos x="T4" y="T5"/>
                  </a:cxn>
                  <a:cxn ang="0">
                    <a:pos x="T6" y="T7"/>
                  </a:cxn>
                  <a:cxn ang="0">
                    <a:pos x="T8" y="T9"/>
                  </a:cxn>
                </a:cxnLst>
                <a:rect l="0" t="0" r="r" b="b"/>
                <a:pathLst>
                  <a:path w="11" h="10">
                    <a:moveTo>
                      <a:pt x="2" y="8"/>
                    </a:moveTo>
                    <a:cubicBezTo>
                      <a:pt x="0" y="6"/>
                      <a:pt x="0" y="3"/>
                      <a:pt x="2" y="2"/>
                    </a:cubicBezTo>
                    <a:cubicBezTo>
                      <a:pt x="4" y="0"/>
                      <a:pt x="7" y="0"/>
                      <a:pt x="9" y="2"/>
                    </a:cubicBezTo>
                    <a:cubicBezTo>
                      <a:pt x="11" y="4"/>
                      <a:pt x="11" y="7"/>
                      <a:pt x="9" y="9"/>
                    </a:cubicBezTo>
                    <a:cubicBezTo>
                      <a:pt x="7" y="10"/>
                      <a:pt x="4" y="10"/>
                      <a:pt x="2"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9" name="Freeform 288"/>
              <p:cNvSpPr>
                <a:spLocks/>
              </p:cNvSpPr>
              <p:nvPr/>
            </p:nvSpPr>
            <p:spPr bwMode="auto">
              <a:xfrm>
                <a:off x="2930526" y="1381125"/>
                <a:ext cx="139700" cy="136525"/>
              </a:xfrm>
              <a:custGeom>
                <a:avLst/>
                <a:gdLst>
                  <a:gd name="T0" fmla="*/ 3 w 37"/>
                  <a:gd name="T1" fmla="*/ 3 h 36"/>
                  <a:gd name="T2" fmla="*/ 32 w 37"/>
                  <a:gd name="T3" fmla="*/ 34 h 36"/>
                  <a:gd name="T4" fmla="*/ 37 w 37"/>
                  <a:gd name="T5" fmla="*/ 35 h 36"/>
                  <a:gd name="T6" fmla="*/ 3 w 37"/>
                  <a:gd name="T7" fmla="*/ 1 h 36"/>
                  <a:gd name="T8" fmla="*/ 3 w 37"/>
                  <a:gd name="T9" fmla="*/ 3 h 36"/>
                </a:gdLst>
                <a:ahLst/>
                <a:cxnLst>
                  <a:cxn ang="0">
                    <a:pos x="T0" y="T1"/>
                  </a:cxn>
                  <a:cxn ang="0">
                    <a:pos x="T2" y="T3"/>
                  </a:cxn>
                  <a:cxn ang="0">
                    <a:pos x="T4" y="T5"/>
                  </a:cxn>
                  <a:cxn ang="0">
                    <a:pos x="T6" y="T7"/>
                  </a:cxn>
                  <a:cxn ang="0">
                    <a:pos x="T8" y="T9"/>
                  </a:cxn>
                </a:cxnLst>
                <a:rect l="0" t="0" r="r" b="b"/>
                <a:pathLst>
                  <a:path w="37" h="36">
                    <a:moveTo>
                      <a:pt x="3" y="3"/>
                    </a:moveTo>
                    <a:cubicBezTo>
                      <a:pt x="19" y="5"/>
                      <a:pt x="31" y="17"/>
                      <a:pt x="32" y="34"/>
                    </a:cubicBezTo>
                    <a:cubicBezTo>
                      <a:pt x="32" y="36"/>
                      <a:pt x="37" y="36"/>
                      <a:pt x="37" y="35"/>
                    </a:cubicBezTo>
                    <a:cubicBezTo>
                      <a:pt x="36" y="15"/>
                      <a:pt x="22" y="3"/>
                      <a:pt x="3" y="1"/>
                    </a:cubicBezTo>
                    <a:cubicBezTo>
                      <a:pt x="0" y="0"/>
                      <a:pt x="0" y="2"/>
                      <a:pt x="3"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0" name="Freeform 289"/>
              <p:cNvSpPr>
                <a:spLocks/>
              </p:cNvSpPr>
              <p:nvPr/>
            </p:nvSpPr>
            <p:spPr bwMode="auto">
              <a:xfrm>
                <a:off x="2952751" y="1403350"/>
                <a:ext cx="158750" cy="106363"/>
              </a:xfrm>
              <a:custGeom>
                <a:avLst/>
                <a:gdLst>
                  <a:gd name="T0" fmla="*/ 36 w 42"/>
                  <a:gd name="T1" fmla="*/ 0 h 28"/>
                  <a:gd name="T2" fmla="*/ 1 w 42"/>
                  <a:gd name="T3" fmla="*/ 25 h 28"/>
                  <a:gd name="T4" fmla="*/ 6 w 42"/>
                  <a:gd name="T5" fmla="*/ 26 h 28"/>
                  <a:gd name="T6" fmla="*/ 38 w 42"/>
                  <a:gd name="T7" fmla="*/ 2 h 28"/>
                  <a:gd name="T8" fmla="*/ 36 w 42"/>
                  <a:gd name="T9" fmla="*/ 0 h 28"/>
                </a:gdLst>
                <a:ahLst/>
                <a:cxnLst>
                  <a:cxn ang="0">
                    <a:pos x="T0" y="T1"/>
                  </a:cxn>
                  <a:cxn ang="0">
                    <a:pos x="T2" y="T3"/>
                  </a:cxn>
                  <a:cxn ang="0">
                    <a:pos x="T4" y="T5"/>
                  </a:cxn>
                  <a:cxn ang="0">
                    <a:pos x="T6" y="T7"/>
                  </a:cxn>
                  <a:cxn ang="0">
                    <a:pos x="T8" y="T9"/>
                  </a:cxn>
                </a:cxnLst>
                <a:rect l="0" t="0" r="r" b="b"/>
                <a:pathLst>
                  <a:path w="42" h="28">
                    <a:moveTo>
                      <a:pt x="36" y="0"/>
                    </a:moveTo>
                    <a:cubicBezTo>
                      <a:pt x="19" y="0"/>
                      <a:pt x="6" y="9"/>
                      <a:pt x="1" y="25"/>
                    </a:cubicBezTo>
                    <a:cubicBezTo>
                      <a:pt x="0" y="26"/>
                      <a:pt x="5" y="28"/>
                      <a:pt x="6" y="26"/>
                    </a:cubicBezTo>
                    <a:cubicBezTo>
                      <a:pt x="10" y="11"/>
                      <a:pt x="23" y="2"/>
                      <a:pt x="38" y="2"/>
                    </a:cubicBezTo>
                    <a:cubicBezTo>
                      <a:pt x="42" y="2"/>
                      <a:pt x="38" y="0"/>
                      <a:pt x="3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1" name="Freeform 290"/>
              <p:cNvSpPr>
                <a:spLocks/>
              </p:cNvSpPr>
              <p:nvPr/>
            </p:nvSpPr>
            <p:spPr bwMode="auto">
              <a:xfrm>
                <a:off x="2987676" y="1347788"/>
                <a:ext cx="49213" cy="173038"/>
              </a:xfrm>
              <a:custGeom>
                <a:avLst/>
                <a:gdLst>
                  <a:gd name="T0" fmla="*/ 1 w 13"/>
                  <a:gd name="T1" fmla="*/ 2 h 46"/>
                  <a:gd name="T2" fmla="*/ 6 w 13"/>
                  <a:gd name="T3" fmla="*/ 45 h 46"/>
                  <a:gd name="T4" fmla="*/ 11 w 13"/>
                  <a:gd name="T5" fmla="*/ 44 h 46"/>
                  <a:gd name="T6" fmla="*/ 6 w 13"/>
                  <a:gd name="T7" fmla="*/ 1 h 46"/>
                  <a:gd name="T8" fmla="*/ 1 w 13"/>
                  <a:gd name="T9" fmla="*/ 2 h 46"/>
                </a:gdLst>
                <a:ahLst/>
                <a:cxnLst>
                  <a:cxn ang="0">
                    <a:pos x="T0" y="T1"/>
                  </a:cxn>
                  <a:cxn ang="0">
                    <a:pos x="T2" y="T3"/>
                  </a:cxn>
                  <a:cxn ang="0">
                    <a:pos x="T4" y="T5"/>
                  </a:cxn>
                  <a:cxn ang="0">
                    <a:pos x="T6" y="T7"/>
                  </a:cxn>
                  <a:cxn ang="0">
                    <a:pos x="T8" y="T9"/>
                  </a:cxn>
                </a:cxnLst>
                <a:rect l="0" t="0" r="r" b="b"/>
                <a:pathLst>
                  <a:path w="13" h="46">
                    <a:moveTo>
                      <a:pt x="1" y="2"/>
                    </a:moveTo>
                    <a:cubicBezTo>
                      <a:pt x="7" y="14"/>
                      <a:pt x="8" y="31"/>
                      <a:pt x="6" y="45"/>
                    </a:cubicBezTo>
                    <a:cubicBezTo>
                      <a:pt x="6" y="46"/>
                      <a:pt x="10" y="46"/>
                      <a:pt x="11" y="44"/>
                    </a:cubicBezTo>
                    <a:cubicBezTo>
                      <a:pt x="13" y="30"/>
                      <a:pt x="12" y="14"/>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 name="Freeform 291"/>
              <p:cNvSpPr>
                <a:spLocks/>
              </p:cNvSpPr>
              <p:nvPr/>
            </p:nvSpPr>
            <p:spPr bwMode="auto">
              <a:xfrm>
                <a:off x="2927351" y="1411288"/>
                <a:ext cx="180975" cy="57150"/>
              </a:xfrm>
              <a:custGeom>
                <a:avLst/>
                <a:gdLst>
                  <a:gd name="T0" fmla="*/ 47 w 48"/>
                  <a:gd name="T1" fmla="*/ 13 h 15"/>
                  <a:gd name="T2" fmla="*/ 1 w 48"/>
                  <a:gd name="T3" fmla="*/ 9 h 15"/>
                  <a:gd name="T4" fmla="*/ 5 w 48"/>
                  <a:gd name="T5" fmla="*/ 10 h 15"/>
                  <a:gd name="T6" fmla="*/ 43 w 48"/>
                  <a:gd name="T7" fmla="*/ 14 h 15"/>
                  <a:gd name="T8" fmla="*/ 47 w 48"/>
                  <a:gd name="T9" fmla="*/ 13 h 15"/>
                </a:gdLst>
                <a:ahLst/>
                <a:cxnLst>
                  <a:cxn ang="0">
                    <a:pos x="T0" y="T1"/>
                  </a:cxn>
                  <a:cxn ang="0">
                    <a:pos x="T2" y="T3"/>
                  </a:cxn>
                  <a:cxn ang="0">
                    <a:pos x="T4" y="T5"/>
                  </a:cxn>
                  <a:cxn ang="0">
                    <a:pos x="T6" y="T7"/>
                  </a:cxn>
                  <a:cxn ang="0">
                    <a:pos x="T8" y="T9"/>
                  </a:cxn>
                </a:cxnLst>
                <a:rect l="0" t="0" r="r" b="b"/>
                <a:pathLst>
                  <a:path w="48" h="15">
                    <a:moveTo>
                      <a:pt x="47" y="13"/>
                    </a:moveTo>
                    <a:cubicBezTo>
                      <a:pt x="33" y="3"/>
                      <a:pt x="16" y="0"/>
                      <a:pt x="1" y="9"/>
                    </a:cubicBezTo>
                    <a:cubicBezTo>
                      <a:pt x="0" y="10"/>
                      <a:pt x="4" y="10"/>
                      <a:pt x="5" y="10"/>
                    </a:cubicBezTo>
                    <a:cubicBezTo>
                      <a:pt x="18" y="2"/>
                      <a:pt x="32" y="6"/>
                      <a:pt x="43" y="14"/>
                    </a:cubicBezTo>
                    <a:cubicBezTo>
                      <a:pt x="44" y="15"/>
                      <a:pt x="48" y="14"/>
                      <a:pt x="47" y="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3" name="Freeform 292"/>
              <p:cNvSpPr>
                <a:spLocks/>
              </p:cNvSpPr>
              <p:nvPr/>
            </p:nvSpPr>
            <p:spPr bwMode="auto">
              <a:xfrm>
                <a:off x="3013076" y="790575"/>
                <a:ext cx="561975" cy="631825"/>
              </a:xfrm>
              <a:custGeom>
                <a:avLst/>
                <a:gdLst>
                  <a:gd name="T0" fmla="*/ 6 w 149"/>
                  <a:gd name="T1" fmla="*/ 167 h 168"/>
                  <a:gd name="T2" fmla="*/ 148 w 149"/>
                  <a:gd name="T3" fmla="*/ 1 h 168"/>
                  <a:gd name="T4" fmla="*/ 143 w 149"/>
                  <a:gd name="T5" fmla="*/ 1 h 168"/>
                  <a:gd name="T6" fmla="*/ 1 w 149"/>
                  <a:gd name="T7" fmla="*/ 167 h 168"/>
                  <a:gd name="T8" fmla="*/ 6 w 149"/>
                  <a:gd name="T9" fmla="*/ 167 h 168"/>
                </a:gdLst>
                <a:ahLst/>
                <a:cxnLst>
                  <a:cxn ang="0">
                    <a:pos x="T0" y="T1"/>
                  </a:cxn>
                  <a:cxn ang="0">
                    <a:pos x="T2" y="T3"/>
                  </a:cxn>
                  <a:cxn ang="0">
                    <a:pos x="T4" y="T5"/>
                  </a:cxn>
                  <a:cxn ang="0">
                    <a:pos x="T6" y="T7"/>
                  </a:cxn>
                  <a:cxn ang="0">
                    <a:pos x="T8" y="T9"/>
                  </a:cxn>
                </a:cxnLst>
                <a:rect l="0" t="0" r="r" b="b"/>
                <a:pathLst>
                  <a:path w="149" h="168">
                    <a:moveTo>
                      <a:pt x="6" y="167"/>
                    </a:moveTo>
                    <a:cubicBezTo>
                      <a:pt x="52" y="111"/>
                      <a:pt x="99" y="55"/>
                      <a:pt x="148" y="1"/>
                    </a:cubicBezTo>
                    <a:cubicBezTo>
                      <a:pt x="149" y="0"/>
                      <a:pt x="144" y="0"/>
                      <a:pt x="143" y="1"/>
                    </a:cubicBezTo>
                    <a:cubicBezTo>
                      <a:pt x="94" y="55"/>
                      <a:pt x="47" y="111"/>
                      <a:pt x="1" y="167"/>
                    </a:cubicBezTo>
                    <a:cubicBezTo>
                      <a:pt x="0" y="168"/>
                      <a:pt x="5" y="168"/>
                      <a:pt x="6" y="16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4" name="Freeform 293"/>
              <p:cNvSpPr>
                <a:spLocks/>
              </p:cNvSpPr>
              <p:nvPr/>
            </p:nvSpPr>
            <p:spPr bwMode="auto">
              <a:xfrm>
                <a:off x="2998788" y="1411288"/>
                <a:ext cx="38100" cy="38100"/>
              </a:xfrm>
              <a:custGeom>
                <a:avLst/>
                <a:gdLst>
                  <a:gd name="T0" fmla="*/ 2 w 10"/>
                  <a:gd name="T1" fmla="*/ 2 h 10"/>
                  <a:gd name="T2" fmla="*/ 8 w 10"/>
                  <a:gd name="T3" fmla="*/ 1 h 10"/>
                  <a:gd name="T4" fmla="*/ 9 w 10"/>
                  <a:gd name="T5" fmla="*/ 8 h 10"/>
                  <a:gd name="T6" fmla="*/ 2 w 10"/>
                  <a:gd name="T7" fmla="*/ 8 h 10"/>
                  <a:gd name="T8" fmla="*/ 2 w 10"/>
                  <a:gd name="T9" fmla="*/ 2 h 10"/>
                </a:gdLst>
                <a:ahLst/>
                <a:cxnLst>
                  <a:cxn ang="0">
                    <a:pos x="T0" y="T1"/>
                  </a:cxn>
                  <a:cxn ang="0">
                    <a:pos x="T2" y="T3"/>
                  </a:cxn>
                  <a:cxn ang="0">
                    <a:pos x="T4" y="T5"/>
                  </a:cxn>
                  <a:cxn ang="0">
                    <a:pos x="T6" y="T7"/>
                  </a:cxn>
                  <a:cxn ang="0">
                    <a:pos x="T8" y="T9"/>
                  </a:cxn>
                </a:cxnLst>
                <a:rect l="0" t="0" r="r" b="b"/>
                <a:pathLst>
                  <a:path w="10" h="10">
                    <a:moveTo>
                      <a:pt x="2" y="2"/>
                    </a:moveTo>
                    <a:cubicBezTo>
                      <a:pt x="3" y="0"/>
                      <a:pt x="6" y="0"/>
                      <a:pt x="8" y="1"/>
                    </a:cubicBezTo>
                    <a:cubicBezTo>
                      <a:pt x="10" y="3"/>
                      <a:pt x="10" y="6"/>
                      <a:pt x="9" y="8"/>
                    </a:cubicBezTo>
                    <a:cubicBezTo>
                      <a:pt x="7" y="10"/>
                      <a:pt x="4" y="10"/>
                      <a:pt x="2" y="8"/>
                    </a:cubicBezTo>
                    <a:cubicBezTo>
                      <a:pt x="0" y="7"/>
                      <a:pt x="0" y="4"/>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5" name="Freeform 294"/>
              <p:cNvSpPr>
                <a:spLocks/>
              </p:cNvSpPr>
              <p:nvPr/>
            </p:nvSpPr>
            <p:spPr bwMode="auto">
              <a:xfrm>
                <a:off x="2878138" y="1035050"/>
                <a:ext cx="112713" cy="173038"/>
              </a:xfrm>
              <a:custGeom>
                <a:avLst/>
                <a:gdLst>
                  <a:gd name="T0" fmla="*/ 2 w 30"/>
                  <a:gd name="T1" fmla="*/ 2 h 46"/>
                  <a:gd name="T2" fmla="*/ 19 w 30"/>
                  <a:gd name="T3" fmla="*/ 44 h 46"/>
                  <a:gd name="T4" fmla="*/ 24 w 30"/>
                  <a:gd name="T5" fmla="*/ 44 h 46"/>
                  <a:gd name="T6" fmla="*/ 6 w 30"/>
                  <a:gd name="T7" fmla="*/ 1 h 46"/>
                  <a:gd name="T8" fmla="*/ 2 w 30"/>
                  <a:gd name="T9" fmla="*/ 2 h 46"/>
                </a:gdLst>
                <a:ahLst/>
                <a:cxnLst>
                  <a:cxn ang="0">
                    <a:pos x="T0" y="T1"/>
                  </a:cxn>
                  <a:cxn ang="0">
                    <a:pos x="T2" y="T3"/>
                  </a:cxn>
                  <a:cxn ang="0">
                    <a:pos x="T4" y="T5"/>
                  </a:cxn>
                  <a:cxn ang="0">
                    <a:pos x="T6" y="T7"/>
                  </a:cxn>
                  <a:cxn ang="0">
                    <a:pos x="T8" y="T9"/>
                  </a:cxn>
                </a:cxnLst>
                <a:rect l="0" t="0" r="r" b="b"/>
                <a:pathLst>
                  <a:path w="30" h="46">
                    <a:moveTo>
                      <a:pt x="2" y="2"/>
                    </a:moveTo>
                    <a:cubicBezTo>
                      <a:pt x="18" y="11"/>
                      <a:pt x="25" y="26"/>
                      <a:pt x="19" y="44"/>
                    </a:cubicBezTo>
                    <a:cubicBezTo>
                      <a:pt x="18" y="45"/>
                      <a:pt x="23" y="46"/>
                      <a:pt x="24" y="44"/>
                    </a:cubicBezTo>
                    <a:cubicBezTo>
                      <a:pt x="30" y="26"/>
                      <a:pt x="22" y="10"/>
                      <a:pt x="6" y="1"/>
                    </a:cubicBezTo>
                    <a:cubicBezTo>
                      <a:pt x="5" y="0"/>
                      <a:pt x="0" y="0"/>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6" name="Freeform 295"/>
              <p:cNvSpPr>
                <a:spLocks/>
              </p:cNvSpPr>
              <p:nvPr/>
            </p:nvSpPr>
            <p:spPr bwMode="auto">
              <a:xfrm>
                <a:off x="2859088" y="1092200"/>
                <a:ext cx="184150" cy="66675"/>
              </a:xfrm>
              <a:custGeom>
                <a:avLst/>
                <a:gdLst>
                  <a:gd name="T0" fmla="*/ 46 w 49"/>
                  <a:gd name="T1" fmla="*/ 6 h 18"/>
                  <a:gd name="T2" fmla="*/ 1 w 49"/>
                  <a:gd name="T3" fmla="*/ 16 h 18"/>
                  <a:gd name="T4" fmla="*/ 6 w 49"/>
                  <a:gd name="T5" fmla="*/ 17 h 18"/>
                  <a:gd name="T6" fmla="*/ 44 w 49"/>
                  <a:gd name="T7" fmla="*/ 8 h 18"/>
                  <a:gd name="T8" fmla="*/ 46 w 49"/>
                  <a:gd name="T9" fmla="*/ 6 h 18"/>
                </a:gdLst>
                <a:ahLst/>
                <a:cxnLst>
                  <a:cxn ang="0">
                    <a:pos x="T0" y="T1"/>
                  </a:cxn>
                  <a:cxn ang="0">
                    <a:pos x="T2" y="T3"/>
                  </a:cxn>
                  <a:cxn ang="0">
                    <a:pos x="T4" y="T5"/>
                  </a:cxn>
                  <a:cxn ang="0">
                    <a:pos x="T6" y="T7"/>
                  </a:cxn>
                  <a:cxn ang="0">
                    <a:pos x="T8" y="T9"/>
                  </a:cxn>
                </a:cxnLst>
                <a:rect l="0" t="0" r="r" b="b"/>
                <a:pathLst>
                  <a:path w="49" h="18">
                    <a:moveTo>
                      <a:pt x="46" y="6"/>
                    </a:moveTo>
                    <a:cubicBezTo>
                      <a:pt x="29" y="0"/>
                      <a:pt x="13" y="2"/>
                      <a:pt x="1" y="16"/>
                    </a:cubicBezTo>
                    <a:cubicBezTo>
                      <a:pt x="0" y="17"/>
                      <a:pt x="5" y="18"/>
                      <a:pt x="6" y="17"/>
                    </a:cubicBezTo>
                    <a:cubicBezTo>
                      <a:pt x="16" y="6"/>
                      <a:pt x="29" y="2"/>
                      <a:pt x="44" y="8"/>
                    </a:cubicBezTo>
                    <a:cubicBezTo>
                      <a:pt x="46" y="8"/>
                      <a:pt x="49" y="7"/>
                      <a:pt x="4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7" name="Freeform 296"/>
              <p:cNvSpPr>
                <a:spLocks/>
              </p:cNvSpPr>
              <p:nvPr/>
            </p:nvSpPr>
            <p:spPr bwMode="auto">
              <a:xfrm>
                <a:off x="2905126" y="1023938"/>
                <a:ext cx="71438" cy="165100"/>
              </a:xfrm>
              <a:custGeom>
                <a:avLst/>
                <a:gdLst>
                  <a:gd name="T0" fmla="*/ 12 w 19"/>
                  <a:gd name="T1" fmla="*/ 2 h 44"/>
                  <a:gd name="T2" fmla="*/ 1 w 19"/>
                  <a:gd name="T3" fmla="*/ 43 h 44"/>
                  <a:gd name="T4" fmla="*/ 6 w 19"/>
                  <a:gd name="T5" fmla="*/ 43 h 44"/>
                  <a:gd name="T6" fmla="*/ 17 w 19"/>
                  <a:gd name="T7" fmla="*/ 2 h 44"/>
                  <a:gd name="T8" fmla="*/ 12 w 19"/>
                  <a:gd name="T9" fmla="*/ 2 h 44"/>
                </a:gdLst>
                <a:ahLst/>
                <a:cxnLst>
                  <a:cxn ang="0">
                    <a:pos x="T0" y="T1"/>
                  </a:cxn>
                  <a:cxn ang="0">
                    <a:pos x="T2" y="T3"/>
                  </a:cxn>
                  <a:cxn ang="0">
                    <a:pos x="T4" y="T5"/>
                  </a:cxn>
                  <a:cxn ang="0">
                    <a:pos x="T6" y="T7"/>
                  </a:cxn>
                  <a:cxn ang="0">
                    <a:pos x="T8" y="T9"/>
                  </a:cxn>
                </a:cxnLst>
                <a:rect l="0" t="0" r="r" b="b"/>
                <a:pathLst>
                  <a:path w="19" h="44">
                    <a:moveTo>
                      <a:pt x="12" y="2"/>
                    </a:moveTo>
                    <a:cubicBezTo>
                      <a:pt x="14" y="16"/>
                      <a:pt x="8" y="32"/>
                      <a:pt x="1" y="43"/>
                    </a:cubicBezTo>
                    <a:cubicBezTo>
                      <a:pt x="0" y="44"/>
                      <a:pt x="5" y="44"/>
                      <a:pt x="6" y="43"/>
                    </a:cubicBezTo>
                    <a:cubicBezTo>
                      <a:pt x="13" y="32"/>
                      <a:pt x="19" y="16"/>
                      <a:pt x="17" y="2"/>
                    </a:cubicBezTo>
                    <a:cubicBezTo>
                      <a:pt x="17" y="0"/>
                      <a:pt x="12" y="1"/>
                      <a:pt x="1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8" name="Freeform 297"/>
              <p:cNvSpPr>
                <a:spLocks/>
              </p:cNvSpPr>
              <p:nvPr/>
            </p:nvSpPr>
            <p:spPr bwMode="auto">
              <a:xfrm>
                <a:off x="2855913" y="1079500"/>
                <a:ext cx="165100" cy="95250"/>
              </a:xfrm>
              <a:custGeom>
                <a:avLst/>
                <a:gdLst>
                  <a:gd name="T0" fmla="*/ 43 w 44"/>
                  <a:gd name="T1" fmla="*/ 23 h 25"/>
                  <a:gd name="T2" fmla="*/ 3 w 44"/>
                  <a:gd name="T3" fmla="*/ 3 h 25"/>
                  <a:gd name="T4" fmla="*/ 5 w 44"/>
                  <a:gd name="T5" fmla="*/ 5 h 25"/>
                  <a:gd name="T6" fmla="*/ 38 w 44"/>
                  <a:gd name="T7" fmla="*/ 24 h 25"/>
                  <a:gd name="T8" fmla="*/ 43 w 44"/>
                  <a:gd name="T9" fmla="*/ 23 h 25"/>
                </a:gdLst>
                <a:ahLst/>
                <a:cxnLst>
                  <a:cxn ang="0">
                    <a:pos x="T0" y="T1"/>
                  </a:cxn>
                  <a:cxn ang="0">
                    <a:pos x="T2" y="T3"/>
                  </a:cxn>
                  <a:cxn ang="0">
                    <a:pos x="T4" y="T5"/>
                  </a:cxn>
                  <a:cxn ang="0">
                    <a:pos x="T6" y="T7"/>
                  </a:cxn>
                  <a:cxn ang="0">
                    <a:pos x="T8" y="T9"/>
                  </a:cxn>
                </a:cxnLst>
                <a:rect l="0" t="0" r="r" b="b"/>
                <a:pathLst>
                  <a:path w="44" h="25">
                    <a:moveTo>
                      <a:pt x="43" y="23"/>
                    </a:moveTo>
                    <a:cubicBezTo>
                      <a:pt x="35" y="8"/>
                      <a:pt x="20" y="0"/>
                      <a:pt x="3" y="3"/>
                    </a:cubicBezTo>
                    <a:cubicBezTo>
                      <a:pt x="0" y="3"/>
                      <a:pt x="2" y="5"/>
                      <a:pt x="5" y="5"/>
                    </a:cubicBezTo>
                    <a:cubicBezTo>
                      <a:pt x="19" y="3"/>
                      <a:pt x="31" y="12"/>
                      <a:pt x="38" y="24"/>
                    </a:cubicBezTo>
                    <a:cubicBezTo>
                      <a:pt x="39" y="25"/>
                      <a:pt x="44" y="24"/>
                      <a:pt x="43" y="2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9" name="Freeform 298"/>
              <p:cNvSpPr>
                <a:spLocks/>
              </p:cNvSpPr>
              <p:nvPr/>
            </p:nvSpPr>
            <p:spPr bwMode="auto">
              <a:xfrm>
                <a:off x="2941638" y="790575"/>
                <a:ext cx="625475" cy="315913"/>
              </a:xfrm>
              <a:custGeom>
                <a:avLst/>
                <a:gdLst>
                  <a:gd name="T0" fmla="*/ 6 w 166"/>
                  <a:gd name="T1" fmla="*/ 83 h 84"/>
                  <a:gd name="T2" fmla="*/ 164 w 166"/>
                  <a:gd name="T3" fmla="*/ 2 h 84"/>
                  <a:gd name="T4" fmla="*/ 160 w 166"/>
                  <a:gd name="T5" fmla="*/ 1 h 84"/>
                  <a:gd name="T6" fmla="*/ 3 w 166"/>
                  <a:gd name="T7" fmla="*/ 82 h 84"/>
                  <a:gd name="T8" fmla="*/ 6 w 166"/>
                  <a:gd name="T9" fmla="*/ 83 h 84"/>
                </a:gdLst>
                <a:ahLst/>
                <a:cxnLst>
                  <a:cxn ang="0">
                    <a:pos x="T0" y="T1"/>
                  </a:cxn>
                  <a:cxn ang="0">
                    <a:pos x="T2" y="T3"/>
                  </a:cxn>
                  <a:cxn ang="0">
                    <a:pos x="T4" y="T5"/>
                  </a:cxn>
                  <a:cxn ang="0">
                    <a:pos x="T6" y="T7"/>
                  </a:cxn>
                  <a:cxn ang="0">
                    <a:pos x="T8" y="T9"/>
                  </a:cxn>
                </a:cxnLst>
                <a:rect l="0" t="0" r="r" b="b"/>
                <a:pathLst>
                  <a:path w="166" h="84">
                    <a:moveTo>
                      <a:pt x="6" y="83"/>
                    </a:moveTo>
                    <a:cubicBezTo>
                      <a:pt x="59" y="56"/>
                      <a:pt x="111" y="27"/>
                      <a:pt x="164" y="2"/>
                    </a:cubicBezTo>
                    <a:cubicBezTo>
                      <a:pt x="166" y="1"/>
                      <a:pt x="161" y="0"/>
                      <a:pt x="160" y="1"/>
                    </a:cubicBezTo>
                    <a:cubicBezTo>
                      <a:pt x="107" y="26"/>
                      <a:pt x="55" y="55"/>
                      <a:pt x="3" y="82"/>
                    </a:cubicBezTo>
                    <a:cubicBezTo>
                      <a:pt x="0" y="83"/>
                      <a:pt x="5" y="84"/>
                      <a:pt x="6" y="8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0" name="Freeform 299"/>
              <p:cNvSpPr>
                <a:spLocks/>
              </p:cNvSpPr>
              <p:nvPr/>
            </p:nvSpPr>
            <p:spPr bwMode="auto">
              <a:xfrm>
                <a:off x="2927351" y="1087438"/>
                <a:ext cx="41275" cy="41275"/>
              </a:xfrm>
              <a:custGeom>
                <a:avLst/>
                <a:gdLst>
                  <a:gd name="T0" fmla="*/ 4 w 11"/>
                  <a:gd name="T1" fmla="*/ 1 h 11"/>
                  <a:gd name="T2" fmla="*/ 10 w 11"/>
                  <a:gd name="T3" fmla="*/ 4 h 11"/>
                  <a:gd name="T4" fmla="*/ 8 w 11"/>
                  <a:gd name="T5" fmla="*/ 10 h 11"/>
                  <a:gd name="T6" fmla="*/ 1 w 11"/>
                  <a:gd name="T7" fmla="*/ 8 h 11"/>
                  <a:gd name="T8" fmla="*/ 4 w 11"/>
                  <a:gd name="T9" fmla="*/ 1 h 11"/>
                </a:gdLst>
                <a:ahLst/>
                <a:cxnLst>
                  <a:cxn ang="0">
                    <a:pos x="T0" y="T1"/>
                  </a:cxn>
                  <a:cxn ang="0">
                    <a:pos x="T2" y="T3"/>
                  </a:cxn>
                  <a:cxn ang="0">
                    <a:pos x="T4" y="T5"/>
                  </a:cxn>
                  <a:cxn ang="0">
                    <a:pos x="T6" y="T7"/>
                  </a:cxn>
                  <a:cxn ang="0">
                    <a:pos x="T8" y="T9"/>
                  </a:cxn>
                </a:cxnLst>
                <a:rect l="0" t="0" r="r" b="b"/>
                <a:pathLst>
                  <a:path w="11" h="11">
                    <a:moveTo>
                      <a:pt x="4" y="1"/>
                    </a:moveTo>
                    <a:cubicBezTo>
                      <a:pt x="6" y="0"/>
                      <a:pt x="9" y="1"/>
                      <a:pt x="10" y="4"/>
                    </a:cubicBezTo>
                    <a:cubicBezTo>
                      <a:pt x="11" y="6"/>
                      <a:pt x="10" y="9"/>
                      <a:pt x="8" y="10"/>
                    </a:cubicBezTo>
                    <a:cubicBezTo>
                      <a:pt x="5" y="11"/>
                      <a:pt x="3" y="10"/>
                      <a:pt x="1" y="8"/>
                    </a:cubicBezTo>
                    <a:cubicBezTo>
                      <a:pt x="0" y="5"/>
                      <a:pt x="1" y="2"/>
                      <a:pt x="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1" name="Freeform 300"/>
              <p:cNvSpPr>
                <a:spLocks/>
              </p:cNvSpPr>
              <p:nvPr/>
            </p:nvSpPr>
            <p:spPr bwMode="auto">
              <a:xfrm>
                <a:off x="2809876" y="741362"/>
                <a:ext cx="68263" cy="184150"/>
              </a:xfrm>
              <a:custGeom>
                <a:avLst/>
                <a:gdLst>
                  <a:gd name="T0" fmla="*/ 2 w 18"/>
                  <a:gd name="T1" fmla="*/ 1 h 49"/>
                  <a:gd name="T2" fmla="*/ 1 w 18"/>
                  <a:gd name="T3" fmla="*/ 46 h 49"/>
                  <a:gd name="T4" fmla="*/ 6 w 18"/>
                  <a:gd name="T5" fmla="*/ 48 h 49"/>
                  <a:gd name="T6" fmla="*/ 7 w 18"/>
                  <a:gd name="T7" fmla="*/ 1 h 49"/>
                  <a:gd name="T8" fmla="*/ 2 w 18"/>
                  <a:gd name="T9" fmla="*/ 1 h 49"/>
                </a:gdLst>
                <a:ahLst/>
                <a:cxnLst>
                  <a:cxn ang="0">
                    <a:pos x="T0" y="T1"/>
                  </a:cxn>
                  <a:cxn ang="0">
                    <a:pos x="T2" y="T3"/>
                  </a:cxn>
                  <a:cxn ang="0">
                    <a:pos x="T4" y="T5"/>
                  </a:cxn>
                  <a:cxn ang="0">
                    <a:pos x="T6" y="T7"/>
                  </a:cxn>
                  <a:cxn ang="0">
                    <a:pos x="T8" y="T9"/>
                  </a:cxn>
                </a:cxnLst>
                <a:rect l="0" t="0" r="r" b="b"/>
                <a:pathLst>
                  <a:path w="18" h="49">
                    <a:moveTo>
                      <a:pt x="2" y="1"/>
                    </a:moveTo>
                    <a:cubicBezTo>
                      <a:pt x="13" y="16"/>
                      <a:pt x="13" y="32"/>
                      <a:pt x="1" y="46"/>
                    </a:cubicBezTo>
                    <a:cubicBezTo>
                      <a:pt x="0" y="47"/>
                      <a:pt x="5" y="49"/>
                      <a:pt x="6" y="48"/>
                    </a:cubicBezTo>
                    <a:cubicBezTo>
                      <a:pt x="18" y="34"/>
                      <a:pt x="18" y="16"/>
                      <a:pt x="7" y="1"/>
                    </a:cubicBezTo>
                    <a:cubicBezTo>
                      <a:pt x="6"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2" name="Freeform 301"/>
              <p:cNvSpPr>
                <a:spLocks/>
              </p:cNvSpPr>
              <p:nvPr/>
            </p:nvSpPr>
            <p:spPr bwMode="auto">
              <a:xfrm>
                <a:off x="2749551" y="804862"/>
                <a:ext cx="185738" cy="68263"/>
              </a:xfrm>
              <a:custGeom>
                <a:avLst/>
                <a:gdLst>
                  <a:gd name="T0" fmla="*/ 47 w 49"/>
                  <a:gd name="T1" fmla="*/ 17 h 18"/>
                  <a:gd name="T2" fmla="*/ 2 w 49"/>
                  <a:gd name="T3" fmla="*/ 9 h 18"/>
                  <a:gd name="T4" fmla="*/ 6 w 49"/>
                  <a:gd name="T5" fmla="*/ 11 h 18"/>
                  <a:gd name="T6" fmla="*/ 43 w 49"/>
                  <a:gd name="T7" fmla="*/ 17 h 18"/>
                  <a:gd name="T8" fmla="*/ 47 w 49"/>
                  <a:gd name="T9" fmla="*/ 17 h 18"/>
                </a:gdLst>
                <a:ahLst/>
                <a:cxnLst>
                  <a:cxn ang="0">
                    <a:pos x="T0" y="T1"/>
                  </a:cxn>
                  <a:cxn ang="0">
                    <a:pos x="T2" y="T3"/>
                  </a:cxn>
                  <a:cxn ang="0">
                    <a:pos x="T4" y="T5"/>
                  </a:cxn>
                  <a:cxn ang="0">
                    <a:pos x="T6" y="T7"/>
                  </a:cxn>
                  <a:cxn ang="0">
                    <a:pos x="T8" y="T9"/>
                  </a:cxn>
                </a:cxnLst>
                <a:rect l="0" t="0" r="r" b="b"/>
                <a:pathLst>
                  <a:path w="49" h="18">
                    <a:moveTo>
                      <a:pt x="47" y="17"/>
                    </a:moveTo>
                    <a:cubicBezTo>
                      <a:pt x="35" y="4"/>
                      <a:pt x="18" y="0"/>
                      <a:pt x="2" y="9"/>
                    </a:cubicBezTo>
                    <a:cubicBezTo>
                      <a:pt x="0" y="10"/>
                      <a:pt x="5" y="11"/>
                      <a:pt x="6" y="11"/>
                    </a:cubicBezTo>
                    <a:cubicBezTo>
                      <a:pt x="19" y="4"/>
                      <a:pt x="32" y="6"/>
                      <a:pt x="43" y="17"/>
                    </a:cubicBezTo>
                    <a:cubicBezTo>
                      <a:pt x="44" y="18"/>
                      <a:pt x="49" y="18"/>
                      <a:pt x="47" y="1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3" name="Freeform 302"/>
              <p:cNvSpPr>
                <a:spLocks/>
              </p:cNvSpPr>
              <p:nvPr/>
            </p:nvSpPr>
            <p:spPr bwMode="auto">
              <a:xfrm>
                <a:off x="2776538" y="755650"/>
                <a:ext cx="128588" cy="136525"/>
              </a:xfrm>
              <a:custGeom>
                <a:avLst/>
                <a:gdLst>
                  <a:gd name="T0" fmla="*/ 29 w 34"/>
                  <a:gd name="T1" fmla="*/ 2 h 36"/>
                  <a:gd name="T2" fmla="*/ 2 w 34"/>
                  <a:gd name="T3" fmla="*/ 35 h 36"/>
                  <a:gd name="T4" fmla="*/ 6 w 34"/>
                  <a:gd name="T5" fmla="*/ 36 h 36"/>
                  <a:gd name="T6" fmla="*/ 33 w 34"/>
                  <a:gd name="T7" fmla="*/ 2 h 36"/>
                  <a:gd name="T8" fmla="*/ 29 w 34"/>
                  <a:gd name="T9" fmla="*/ 2 h 36"/>
                </a:gdLst>
                <a:ahLst/>
                <a:cxnLst>
                  <a:cxn ang="0">
                    <a:pos x="T0" y="T1"/>
                  </a:cxn>
                  <a:cxn ang="0">
                    <a:pos x="T2" y="T3"/>
                  </a:cxn>
                  <a:cxn ang="0">
                    <a:pos x="T4" y="T5"/>
                  </a:cxn>
                  <a:cxn ang="0">
                    <a:pos x="T6" y="T7"/>
                  </a:cxn>
                  <a:cxn ang="0">
                    <a:pos x="T8" y="T9"/>
                  </a:cxn>
                </a:cxnLst>
                <a:rect l="0" t="0" r="r" b="b"/>
                <a:pathLst>
                  <a:path w="34" h="36">
                    <a:moveTo>
                      <a:pt x="29" y="2"/>
                    </a:moveTo>
                    <a:cubicBezTo>
                      <a:pt x="25" y="15"/>
                      <a:pt x="13" y="27"/>
                      <a:pt x="2" y="35"/>
                    </a:cubicBezTo>
                    <a:cubicBezTo>
                      <a:pt x="0" y="36"/>
                      <a:pt x="5" y="36"/>
                      <a:pt x="6" y="36"/>
                    </a:cubicBezTo>
                    <a:cubicBezTo>
                      <a:pt x="18" y="28"/>
                      <a:pt x="29" y="15"/>
                      <a:pt x="33" y="2"/>
                    </a:cubicBezTo>
                    <a:cubicBezTo>
                      <a:pt x="34" y="0"/>
                      <a:pt x="29" y="1"/>
                      <a:pt x="29"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4" name="Freeform 303"/>
              <p:cNvSpPr>
                <a:spLocks/>
              </p:cNvSpPr>
              <p:nvPr/>
            </p:nvSpPr>
            <p:spPr bwMode="auto">
              <a:xfrm>
                <a:off x="2768601" y="779462"/>
                <a:ext cx="125413" cy="134938"/>
              </a:xfrm>
              <a:custGeom>
                <a:avLst/>
                <a:gdLst>
                  <a:gd name="T0" fmla="*/ 33 w 33"/>
                  <a:gd name="T1" fmla="*/ 34 h 36"/>
                  <a:gd name="T2" fmla="*/ 5 w 33"/>
                  <a:gd name="T3" fmla="*/ 1 h 36"/>
                  <a:gd name="T4" fmla="*/ 3 w 33"/>
                  <a:gd name="T5" fmla="*/ 3 h 36"/>
                  <a:gd name="T6" fmla="*/ 28 w 33"/>
                  <a:gd name="T7" fmla="*/ 34 h 36"/>
                  <a:gd name="T8" fmla="*/ 33 w 33"/>
                  <a:gd name="T9" fmla="*/ 34 h 36"/>
                </a:gdLst>
                <a:ahLst/>
                <a:cxnLst>
                  <a:cxn ang="0">
                    <a:pos x="T0" y="T1"/>
                  </a:cxn>
                  <a:cxn ang="0">
                    <a:pos x="T2" y="T3"/>
                  </a:cxn>
                  <a:cxn ang="0">
                    <a:pos x="T4" y="T5"/>
                  </a:cxn>
                  <a:cxn ang="0">
                    <a:pos x="T6" y="T7"/>
                  </a:cxn>
                  <a:cxn ang="0">
                    <a:pos x="T8" y="T9"/>
                  </a:cxn>
                </a:cxnLst>
                <a:rect l="0" t="0" r="r" b="b"/>
                <a:pathLst>
                  <a:path w="33" h="36">
                    <a:moveTo>
                      <a:pt x="33" y="34"/>
                    </a:moveTo>
                    <a:cubicBezTo>
                      <a:pt x="31" y="18"/>
                      <a:pt x="21" y="5"/>
                      <a:pt x="5" y="1"/>
                    </a:cubicBezTo>
                    <a:cubicBezTo>
                      <a:pt x="4" y="0"/>
                      <a:pt x="0" y="2"/>
                      <a:pt x="3" y="3"/>
                    </a:cubicBezTo>
                    <a:cubicBezTo>
                      <a:pt x="18" y="6"/>
                      <a:pt x="26" y="20"/>
                      <a:pt x="28" y="34"/>
                    </a:cubicBezTo>
                    <a:cubicBezTo>
                      <a:pt x="28" y="36"/>
                      <a:pt x="33" y="35"/>
                      <a:pt x="33"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5" name="Freeform 304"/>
              <p:cNvSpPr>
                <a:spLocks/>
              </p:cNvSpPr>
              <p:nvPr/>
            </p:nvSpPr>
            <p:spPr bwMode="auto">
              <a:xfrm>
                <a:off x="2851151" y="779462"/>
                <a:ext cx="690563" cy="52388"/>
              </a:xfrm>
              <a:custGeom>
                <a:avLst/>
                <a:gdLst>
                  <a:gd name="T0" fmla="*/ 3 w 183"/>
                  <a:gd name="T1" fmla="*/ 14 h 14"/>
                  <a:gd name="T2" fmla="*/ 180 w 183"/>
                  <a:gd name="T3" fmla="*/ 2 h 14"/>
                  <a:gd name="T4" fmla="*/ 180 w 183"/>
                  <a:gd name="T5" fmla="*/ 0 h 14"/>
                  <a:gd name="T6" fmla="*/ 3 w 183"/>
                  <a:gd name="T7" fmla="*/ 12 h 14"/>
                  <a:gd name="T8" fmla="*/ 3 w 183"/>
                  <a:gd name="T9" fmla="*/ 14 h 14"/>
                </a:gdLst>
                <a:ahLst/>
                <a:cxnLst>
                  <a:cxn ang="0">
                    <a:pos x="T0" y="T1"/>
                  </a:cxn>
                  <a:cxn ang="0">
                    <a:pos x="T2" y="T3"/>
                  </a:cxn>
                  <a:cxn ang="0">
                    <a:pos x="T4" y="T5"/>
                  </a:cxn>
                  <a:cxn ang="0">
                    <a:pos x="T6" y="T7"/>
                  </a:cxn>
                  <a:cxn ang="0">
                    <a:pos x="T8" y="T9"/>
                  </a:cxn>
                </a:cxnLst>
                <a:rect l="0" t="0" r="r" b="b"/>
                <a:pathLst>
                  <a:path w="183" h="14">
                    <a:moveTo>
                      <a:pt x="3" y="14"/>
                    </a:moveTo>
                    <a:cubicBezTo>
                      <a:pt x="62" y="9"/>
                      <a:pt x="121" y="4"/>
                      <a:pt x="180" y="2"/>
                    </a:cubicBezTo>
                    <a:cubicBezTo>
                      <a:pt x="183" y="2"/>
                      <a:pt x="183" y="0"/>
                      <a:pt x="180" y="0"/>
                    </a:cubicBezTo>
                    <a:cubicBezTo>
                      <a:pt x="121" y="2"/>
                      <a:pt x="62" y="7"/>
                      <a:pt x="3" y="12"/>
                    </a:cubicBezTo>
                    <a:cubicBezTo>
                      <a:pt x="0" y="12"/>
                      <a:pt x="0" y="14"/>
                      <a:pt x="3" y="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6" name="Freeform 305"/>
              <p:cNvSpPr>
                <a:spLocks/>
              </p:cNvSpPr>
              <p:nvPr/>
            </p:nvSpPr>
            <p:spPr bwMode="auto">
              <a:xfrm>
                <a:off x="2833688" y="812800"/>
                <a:ext cx="36513" cy="33338"/>
              </a:xfrm>
              <a:custGeom>
                <a:avLst/>
                <a:gdLst>
                  <a:gd name="T0" fmla="*/ 5 w 10"/>
                  <a:gd name="T1" fmla="*/ 0 h 9"/>
                  <a:gd name="T2" fmla="*/ 10 w 10"/>
                  <a:gd name="T3" fmla="*/ 4 h 9"/>
                  <a:gd name="T4" fmla="*/ 5 w 10"/>
                  <a:gd name="T5" fmla="*/ 9 h 9"/>
                  <a:gd name="T6" fmla="*/ 0 w 10"/>
                  <a:gd name="T7" fmla="*/ 5 h 9"/>
                  <a:gd name="T8" fmla="*/ 5 w 10"/>
                  <a:gd name="T9" fmla="*/ 0 h 9"/>
                </a:gdLst>
                <a:ahLst/>
                <a:cxnLst>
                  <a:cxn ang="0">
                    <a:pos x="T0" y="T1"/>
                  </a:cxn>
                  <a:cxn ang="0">
                    <a:pos x="T2" y="T3"/>
                  </a:cxn>
                  <a:cxn ang="0">
                    <a:pos x="T4" y="T5"/>
                  </a:cxn>
                  <a:cxn ang="0">
                    <a:pos x="T6" y="T7"/>
                  </a:cxn>
                  <a:cxn ang="0">
                    <a:pos x="T8" y="T9"/>
                  </a:cxn>
                </a:cxnLst>
                <a:rect l="0" t="0" r="r" b="b"/>
                <a:pathLst>
                  <a:path w="10" h="9">
                    <a:moveTo>
                      <a:pt x="5" y="0"/>
                    </a:moveTo>
                    <a:cubicBezTo>
                      <a:pt x="7" y="0"/>
                      <a:pt x="10" y="2"/>
                      <a:pt x="10" y="4"/>
                    </a:cubicBezTo>
                    <a:cubicBezTo>
                      <a:pt x="10" y="7"/>
                      <a:pt x="8" y="9"/>
                      <a:pt x="5" y="9"/>
                    </a:cubicBezTo>
                    <a:cubicBezTo>
                      <a:pt x="2" y="9"/>
                      <a:pt x="0" y="7"/>
                      <a:pt x="0" y="5"/>
                    </a:cubicBezTo>
                    <a:cubicBezTo>
                      <a:pt x="0" y="2"/>
                      <a:pt x="2" y="0"/>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7" name="Freeform 306"/>
              <p:cNvSpPr>
                <a:spLocks/>
              </p:cNvSpPr>
              <p:nvPr/>
            </p:nvSpPr>
            <p:spPr bwMode="auto">
              <a:xfrm>
                <a:off x="2809876" y="504825"/>
                <a:ext cx="106363" cy="173038"/>
              </a:xfrm>
              <a:custGeom>
                <a:avLst/>
                <a:gdLst>
                  <a:gd name="T0" fmla="*/ 18 w 28"/>
                  <a:gd name="T1" fmla="*/ 2 h 46"/>
                  <a:gd name="T2" fmla="*/ 1 w 28"/>
                  <a:gd name="T3" fmla="*/ 44 h 46"/>
                  <a:gd name="T4" fmla="*/ 5 w 28"/>
                  <a:gd name="T5" fmla="*/ 46 h 46"/>
                  <a:gd name="T6" fmla="*/ 23 w 28"/>
                  <a:gd name="T7" fmla="*/ 2 h 46"/>
                  <a:gd name="T8" fmla="*/ 18 w 28"/>
                  <a:gd name="T9" fmla="*/ 2 h 46"/>
                </a:gdLst>
                <a:ahLst/>
                <a:cxnLst>
                  <a:cxn ang="0">
                    <a:pos x="T0" y="T1"/>
                  </a:cxn>
                  <a:cxn ang="0">
                    <a:pos x="T2" y="T3"/>
                  </a:cxn>
                  <a:cxn ang="0">
                    <a:pos x="T4" y="T5"/>
                  </a:cxn>
                  <a:cxn ang="0">
                    <a:pos x="T6" y="T7"/>
                  </a:cxn>
                  <a:cxn ang="0">
                    <a:pos x="T8" y="T9"/>
                  </a:cxn>
                </a:cxnLst>
                <a:rect l="0" t="0" r="r" b="b"/>
                <a:pathLst>
                  <a:path w="28" h="46">
                    <a:moveTo>
                      <a:pt x="18" y="2"/>
                    </a:moveTo>
                    <a:cubicBezTo>
                      <a:pt x="23" y="19"/>
                      <a:pt x="17" y="35"/>
                      <a:pt x="1" y="44"/>
                    </a:cubicBezTo>
                    <a:cubicBezTo>
                      <a:pt x="0" y="45"/>
                      <a:pt x="4" y="46"/>
                      <a:pt x="5" y="46"/>
                    </a:cubicBezTo>
                    <a:cubicBezTo>
                      <a:pt x="22" y="37"/>
                      <a:pt x="28" y="20"/>
                      <a:pt x="23" y="2"/>
                    </a:cubicBezTo>
                    <a:cubicBezTo>
                      <a:pt x="22" y="1"/>
                      <a:pt x="17" y="0"/>
                      <a:pt x="1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8" name="Freeform 307"/>
              <p:cNvSpPr>
                <a:spLocks/>
              </p:cNvSpPr>
              <p:nvPr/>
            </p:nvSpPr>
            <p:spPr bwMode="auto">
              <a:xfrm>
                <a:off x="2776538" y="568325"/>
                <a:ext cx="165100" cy="98425"/>
              </a:xfrm>
              <a:custGeom>
                <a:avLst/>
                <a:gdLst>
                  <a:gd name="T0" fmla="*/ 43 w 44"/>
                  <a:gd name="T1" fmla="*/ 25 h 26"/>
                  <a:gd name="T2" fmla="*/ 3 w 44"/>
                  <a:gd name="T3" fmla="*/ 2 h 26"/>
                  <a:gd name="T4" fmla="*/ 6 w 44"/>
                  <a:gd name="T5" fmla="*/ 4 h 26"/>
                  <a:gd name="T6" fmla="*/ 38 w 44"/>
                  <a:gd name="T7" fmla="*/ 24 h 26"/>
                  <a:gd name="T8" fmla="*/ 43 w 44"/>
                  <a:gd name="T9" fmla="*/ 25 h 26"/>
                </a:gdLst>
                <a:ahLst/>
                <a:cxnLst>
                  <a:cxn ang="0">
                    <a:pos x="T0" y="T1"/>
                  </a:cxn>
                  <a:cxn ang="0">
                    <a:pos x="T2" y="T3"/>
                  </a:cxn>
                  <a:cxn ang="0">
                    <a:pos x="T4" y="T5"/>
                  </a:cxn>
                  <a:cxn ang="0">
                    <a:pos x="T6" y="T7"/>
                  </a:cxn>
                  <a:cxn ang="0">
                    <a:pos x="T8" y="T9"/>
                  </a:cxn>
                </a:cxnLst>
                <a:rect l="0" t="0" r="r" b="b"/>
                <a:pathLst>
                  <a:path w="44" h="26">
                    <a:moveTo>
                      <a:pt x="43" y="25"/>
                    </a:moveTo>
                    <a:cubicBezTo>
                      <a:pt x="36" y="8"/>
                      <a:pt x="21" y="0"/>
                      <a:pt x="3" y="2"/>
                    </a:cubicBezTo>
                    <a:cubicBezTo>
                      <a:pt x="0" y="2"/>
                      <a:pt x="5" y="4"/>
                      <a:pt x="6" y="4"/>
                    </a:cubicBezTo>
                    <a:cubicBezTo>
                      <a:pt x="21" y="2"/>
                      <a:pt x="32" y="11"/>
                      <a:pt x="38" y="24"/>
                    </a:cubicBezTo>
                    <a:cubicBezTo>
                      <a:pt x="39" y="25"/>
                      <a:pt x="44" y="26"/>
                      <a:pt x="43" y="2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9" name="Freeform 308"/>
              <p:cNvSpPr>
                <a:spLocks/>
              </p:cNvSpPr>
              <p:nvPr/>
            </p:nvSpPr>
            <p:spPr bwMode="auto">
              <a:xfrm>
                <a:off x="2787651" y="546100"/>
                <a:ext cx="165100" cy="93663"/>
              </a:xfrm>
              <a:custGeom>
                <a:avLst/>
                <a:gdLst>
                  <a:gd name="T0" fmla="*/ 38 w 44"/>
                  <a:gd name="T1" fmla="*/ 2 h 25"/>
                  <a:gd name="T2" fmla="*/ 3 w 44"/>
                  <a:gd name="T3" fmla="*/ 23 h 25"/>
                  <a:gd name="T4" fmla="*/ 5 w 44"/>
                  <a:gd name="T5" fmla="*/ 24 h 25"/>
                  <a:gd name="T6" fmla="*/ 43 w 44"/>
                  <a:gd name="T7" fmla="*/ 2 h 25"/>
                  <a:gd name="T8" fmla="*/ 38 w 44"/>
                  <a:gd name="T9" fmla="*/ 2 h 25"/>
                </a:gdLst>
                <a:ahLst/>
                <a:cxnLst>
                  <a:cxn ang="0">
                    <a:pos x="T0" y="T1"/>
                  </a:cxn>
                  <a:cxn ang="0">
                    <a:pos x="T2" y="T3"/>
                  </a:cxn>
                  <a:cxn ang="0">
                    <a:pos x="T4" y="T5"/>
                  </a:cxn>
                  <a:cxn ang="0">
                    <a:pos x="T6" y="T7"/>
                  </a:cxn>
                  <a:cxn ang="0">
                    <a:pos x="T8" y="T9"/>
                  </a:cxn>
                </a:cxnLst>
                <a:rect l="0" t="0" r="r" b="b"/>
                <a:pathLst>
                  <a:path w="44" h="25">
                    <a:moveTo>
                      <a:pt x="38" y="2"/>
                    </a:moveTo>
                    <a:cubicBezTo>
                      <a:pt x="30" y="12"/>
                      <a:pt x="16" y="20"/>
                      <a:pt x="3" y="23"/>
                    </a:cubicBezTo>
                    <a:cubicBezTo>
                      <a:pt x="0" y="23"/>
                      <a:pt x="3" y="25"/>
                      <a:pt x="5" y="24"/>
                    </a:cubicBezTo>
                    <a:cubicBezTo>
                      <a:pt x="19" y="21"/>
                      <a:pt x="34" y="13"/>
                      <a:pt x="43" y="2"/>
                    </a:cubicBezTo>
                    <a:cubicBezTo>
                      <a:pt x="44" y="1"/>
                      <a:pt x="39" y="0"/>
                      <a:pt x="3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0" name="Freeform 309"/>
              <p:cNvSpPr>
                <a:spLocks/>
              </p:cNvSpPr>
              <p:nvPr/>
            </p:nvSpPr>
            <p:spPr bwMode="auto">
              <a:xfrm>
                <a:off x="2817813" y="530225"/>
                <a:ext cx="87313" cy="158750"/>
              </a:xfrm>
              <a:custGeom>
                <a:avLst/>
                <a:gdLst>
                  <a:gd name="T0" fmla="*/ 19 w 23"/>
                  <a:gd name="T1" fmla="*/ 40 h 42"/>
                  <a:gd name="T2" fmla="*/ 6 w 23"/>
                  <a:gd name="T3" fmla="*/ 0 h 42"/>
                  <a:gd name="T4" fmla="*/ 2 w 23"/>
                  <a:gd name="T5" fmla="*/ 2 h 42"/>
                  <a:gd name="T6" fmla="*/ 14 w 23"/>
                  <a:gd name="T7" fmla="*/ 41 h 42"/>
                  <a:gd name="T8" fmla="*/ 19 w 23"/>
                  <a:gd name="T9" fmla="*/ 40 h 42"/>
                </a:gdLst>
                <a:ahLst/>
                <a:cxnLst>
                  <a:cxn ang="0">
                    <a:pos x="T0" y="T1"/>
                  </a:cxn>
                  <a:cxn ang="0">
                    <a:pos x="T2" y="T3"/>
                  </a:cxn>
                  <a:cxn ang="0">
                    <a:pos x="T4" y="T5"/>
                  </a:cxn>
                  <a:cxn ang="0">
                    <a:pos x="T6" y="T7"/>
                  </a:cxn>
                  <a:cxn ang="0">
                    <a:pos x="T8" y="T9"/>
                  </a:cxn>
                </a:cxnLst>
                <a:rect l="0" t="0" r="r" b="b"/>
                <a:pathLst>
                  <a:path w="23" h="42">
                    <a:moveTo>
                      <a:pt x="19" y="40"/>
                    </a:moveTo>
                    <a:cubicBezTo>
                      <a:pt x="23" y="25"/>
                      <a:pt x="19" y="10"/>
                      <a:pt x="6" y="0"/>
                    </a:cubicBezTo>
                    <a:cubicBezTo>
                      <a:pt x="5" y="0"/>
                      <a:pt x="0" y="0"/>
                      <a:pt x="2" y="2"/>
                    </a:cubicBezTo>
                    <a:cubicBezTo>
                      <a:pt x="14" y="11"/>
                      <a:pt x="18" y="26"/>
                      <a:pt x="14" y="41"/>
                    </a:cubicBezTo>
                    <a:cubicBezTo>
                      <a:pt x="14" y="42"/>
                      <a:pt x="19" y="42"/>
                      <a:pt x="19"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1" name="Freeform 310"/>
              <p:cNvSpPr>
                <a:spLocks/>
              </p:cNvSpPr>
              <p:nvPr/>
            </p:nvSpPr>
            <p:spPr bwMode="auto">
              <a:xfrm>
                <a:off x="2874963" y="598487"/>
                <a:ext cx="674688" cy="195263"/>
              </a:xfrm>
              <a:custGeom>
                <a:avLst/>
                <a:gdLst>
                  <a:gd name="T0" fmla="*/ 3 w 179"/>
                  <a:gd name="T1" fmla="*/ 2 h 52"/>
                  <a:gd name="T2" fmla="*/ 173 w 179"/>
                  <a:gd name="T3" fmla="*/ 52 h 52"/>
                  <a:gd name="T4" fmla="*/ 176 w 179"/>
                  <a:gd name="T5" fmla="*/ 50 h 52"/>
                  <a:gd name="T6" fmla="*/ 6 w 179"/>
                  <a:gd name="T7" fmla="*/ 0 h 52"/>
                  <a:gd name="T8" fmla="*/ 3 w 179"/>
                  <a:gd name="T9" fmla="*/ 2 h 52"/>
                </a:gdLst>
                <a:ahLst/>
                <a:cxnLst>
                  <a:cxn ang="0">
                    <a:pos x="T0" y="T1"/>
                  </a:cxn>
                  <a:cxn ang="0">
                    <a:pos x="T2" y="T3"/>
                  </a:cxn>
                  <a:cxn ang="0">
                    <a:pos x="T4" y="T5"/>
                  </a:cxn>
                  <a:cxn ang="0">
                    <a:pos x="T6" y="T7"/>
                  </a:cxn>
                  <a:cxn ang="0">
                    <a:pos x="T8" y="T9"/>
                  </a:cxn>
                </a:cxnLst>
                <a:rect l="0" t="0" r="r" b="b"/>
                <a:pathLst>
                  <a:path w="179" h="52">
                    <a:moveTo>
                      <a:pt x="3" y="2"/>
                    </a:moveTo>
                    <a:cubicBezTo>
                      <a:pt x="60" y="18"/>
                      <a:pt x="117" y="33"/>
                      <a:pt x="173" y="52"/>
                    </a:cubicBezTo>
                    <a:cubicBezTo>
                      <a:pt x="174" y="52"/>
                      <a:pt x="179" y="51"/>
                      <a:pt x="176" y="50"/>
                    </a:cubicBezTo>
                    <a:cubicBezTo>
                      <a:pt x="120" y="32"/>
                      <a:pt x="63" y="16"/>
                      <a:pt x="6" y="0"/>
                    </a:cubicBezTo>
                    <a:cubicBezTo>
                      <a:pt x="5" y="0"/>
                      <a:pt x="0" y="1"/>
                      <a:pt x="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2" name="Freeform 311"/>
              <p:cNvSpPr>
                <a:spLocks/>
              </p:cNvSpPr>
              <p:nvPr/>
            </p:nvSpPr>
            <p:spPr bwMode="auto">
              <a:xfrm>
                <a:off x="2859088" y="579437"/>
                <a:ext cx="41275" cy="41275"/>
              </a:xfrm>
              <a:custGeom>
                <a:avLst/>
                <a:gdLst>
                  <a:gd name="T0" fmla="*/ 7 w 11"/>
                  <a:gd name="T1" fmla="*/ 1 h 11"/>
                  <a:gd name="T2" fmla="*/ 10 w 11"/>
                  <a:gd name="T3" fmla="*/ 7 h 11"/>
                  <a:gd name="T4" fmla="*/ 4 w 11"/>
                  <a:gd name="T5" fmla="*/ 10 h 11"/>
                  <a:gd name="T6" fmla="*/ 1 w 11"/>
                  <a:gd name="T7" fmla="*/ 4 h 11"/>
                  <a:gd name="T8" fmla="*/ 7 w 11"/>
                  <a:gd name="T9" fmla="*/ 1 h 11"/>
                </a:gdLst>
                <a:ahLst/>
                <a:cxnLst>
                  <a:cxn ang="0">
                    <a:pos x="T0" y="T1"/>
                  </a:cxn>
                  <a:cxn ang="0">
                    <a:pos x="T2" y="T3"/>
                  </a:cxn>
                  <a:cxn ang="0">
                    <a:pos x="T4" y="T5"/>
                  </a:cxn>
                  <a:cxn ang="0">
                    <a:pos x="T6" y="T7"/>
                  </a:cxn>
                  <a:cxn ang="0">
                    <a:pos x="T8" y="T9"/>
                  </a:cxn>
                </a:cxnLst>
                <a:rect l="0" t="0" r="r" b="b"/>
                <a:pathLst>
                  <a:path w="11" h="11">
                    <a:moveTo>
                      <a:pt x="7" y="1"/>
                    </a:moveTo>
                    <a:cubicBezTo>
                      <a:pt x="9" y="2"/>
                      <a:pt x="11" y="4"/>
                      <a:pt x="10" y="7"/>
                    </a:cubicBezTo>
                    <a:cubicBezTo>
                      <a:pt x="9" y="9"/>
                      <a:pt x="6" y="11"/>
                      <a:pt x="4" y="10"/>
                    </a:cubicBezTo>
                    <a:cubicBezTo>
                      <a:pt x="1" y="9"/>
                      <a:pt x="0" y="6"/>
                      <a:pt x="1" y="4"/>
                    </a:cubicBezTo>
                    <a:cubicBezTo>
                      <a:pt x="2" y="1"/>
                      <a:pt x="4" y="0"/>
                      <a:pt x="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3" name="Freeform 312"/>
              <p:cNvSpPr>
                <a:spLocks/>
              </p:cNvSpPr>
              <p:nvPr/>
            </p:nvSpPr>
            <p:spPr bwMode="auto">
              <a:xfrm>
                <a:off x="2894013" y="288925"/>
                <a:ext cx="142875" cy="139700"/>
              </a:xfrm>
              <a:custGeom>
                <a:avLst/>
                <a:gdLst>
                  <a:gd name="T0" fmla="*/ 33 w 38"/>
                  <a:gd name="T1" fmla="*/ 2 h 37"/>
                  <a:gd name="T2" fmla="*/ 3 w 38"/>
                  <a:gd name="T3" fmla="*/ 35 h 37"/>
                  <a:gd name="T4" fmla="*/ 6 w 38"/>
                  <a:gd name="T5" fmla="*/ 37 h 37"/>
                  <a:gd name="T6" fmla="*/ 38 w 38"/>
                  <a:gd name="T7" fmla="*/ 2 h 37"/>
                  <a:gd name="T8" fmla="*/ 33 w 38"/>
                  <a:gd name="T9" fmla="*/ 2 h 37"/>
                </a:gdLst>
                <a:ahLst/>
                <a:cxnLst>
                  <a:cxn ang="0">
                    <a:pos x="T0" y="T1"/>
                  </a:cxn>
                  <a:cxn ang="0">
                    <a:pos x="T2" y="T3"/>
                  </a:cxn>
                  <a:cxn ang="0">
                    <a:pos x="T4" y="T5"/>
                  </a:cxn>
                  <a:cxn ang="0">
                    <a:pos x="T6" y="T7"/>
                  </a:cxn>
                  <a:cxn ang="0">
                    <a:pos x="T8" y="T9"/>
                  </a:cxn>
                </a:cxnLst>
                <a:rect l="0" t="0" r="r" b="b"/>
                <a:pathLst>
                  <a:path w="38" h="37">
                    <a:moveTo>
                      <a:pt x="33" y="2"/>
                    </a:moveTo>
                    <a:cubicBezTo>
                      <a:pt x="32" y="19"/>
                      <a:pt x="21" y="33"/>
                      <a:pt x="3" y="35"/>
                    </a:cubicBezTo>
                    <a:cubicBezTo>
                      <a:pt x="0" y="35"/>
                      <a:pt x="4" y="37"/>
                      <a:pt x="6" y="37"/>
                    </a:cubicBezTo>
                    <a:cubicBezTo>
                      <a:pt x="24" y="35"/>
                      <a:pt x="37" y="21"/>
                      <a:pt x="38" y="2"/>
                    </a:cubicBezTo>
                    <a:cubicBezTo>
                      <a:pt x="38" y="1"/>
                      <a:pt x="33" y="0"/>
                      <a:pt x="3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4" name="Freeform 313"/>
              <p:cNvSpPr>
                <a:spLocks/>
              </p:cNvSpPr>
              <p:nvPr/>
            </p:nvSpPr>
            <p:spPr bwMode="auto">
              <a:xfrm>
                <a:off x="2905126" y="319087"/>
                <a:ext cx="120650" cy="139700"/>
              </a:xfrm>
              <a:custGeom>
                <a:avLst/>
                <a:gdLst>
                  <a:gd name="T0" fmla="*/ 32 w 32"/>
                  <a:gd name="T1" fmla="*/ 35 h 37"/>
                  <a:gd name="T2" fmla="*/ 3 w 32"/>
                  <a:gd name="T3" fmla="*/ 1 h 37"/>
                  <a:gd name="T4" fmla="*/ 3 w 32"/>
                  <a:gd name="T5" fmla="*/ 3 h 37"/>
                  <a:gd name="T6" fmla="*/ 27 w 32"/>
                  <a:gd name="T7" fmla="*/ 34 h 37"/>
                  <a:gd name="T8" fmla="*/ 32 w 32"/>
                  <a:gd name="T9" fmla="*/ 35 h 37"/>
                </a:gdLst>
                <a:ahLst/>
                <a:cxnLst>
                  <a:cxn ang="0">
                    <a:pos x="T0" y="T1"/>
                  </a:cxn>
                  <a:cxn ang="0">
                    <a:pos x="T2" y="T3"/>
                  </a:cxn>
                  <a:cxn ang="0">
                    <a:pos x="T4" y="T5"/>
                  </a:cxn>
                  <a:cxn ang="0">
                    <a:pos x="T6" y="T7"/>
                  </a:cxn>
                  <a:cxn ang="0">
                    <a:pos x="T8" y="T9"/>
                  </a:cxn>
                </a:cxnLst>
                <a:rect l="0" t="0" r="r" b="b"/>
                <a:pathLst>
                  <a:path w="32" h="37">
                    <a:moveTo>
                      <a:pt x="32" y="35"/>
                    </a:moveTo>
                    <a:cubicBezTo>
                      <a:pt x="31" y="18"/>
                      <a:pt x="20" y="5"/>
                      <a:pt x="3" y="1"/>
                    </a:cubicBezTo>
                    <a:cubicBezTo>
                      <a:pt x="0" y="0"/>
                      <a:pt x="0" y="2"/>
                      <a:pt x="3" y="3"/>
                    </a:cubicBezTo>
                    <a:cubicBezTo>
                      <a:pt x="18" y="7"/>
                      <a:pt x="26" y="19"/>
                      <a:pt x="27" y="34"/>
                    </a:cubicBezTo>
                    <a:cubicBezTo>
                      <a:pt x="27" y="36"/>
                      <a:pt x="32" y="37"/>
                      <a:pt x="32" y="3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5" name="Freeform 314"/>
              <p:cNvSpPr>
                <a:spLocks/>
              </p:cNvSpPr>
              <p:nvPr/>
            </p:nvSpPr>
            <p:spPr bwMode="auto">
              <a:xfrm>
                <a:off x="2889251" y="349250"/>
                <a:ext cx="192088" cy="41275"/>
              </a:xfrm>
              <a:custGeom>
                <a:avLst/>
                <a:gdLst>
                  <a:gd name="T0" fmla="*/ 45 w 51"/>
                  <a:gd name="T1" fmla="*/ 1 h 11"/>
                  <a:gd name="T2" fmla="*/ 5 w 51"/>
                  <a:gd name="T3" fmla="*/ 7 h 11"/>
                  <a:gd name="T4" fmla="*/ 3 w 51"/>
                  <a:gd name="T5" fmla="*/ 9 h 11"/>
                  <a:gd name="T6" fmla="*/ 48 w 51"/>
                  <a:gd name="T7" fmla="*/ 2 h 11"/>
                  <a:gd name="T8" fmla="*/ 45 w 51"/>
                  <a:gd name="T9" fmla="*/ 1 h 11"/>
                </a:gdLst>
                <a:ahLst/>
                <a:cxnLst>
                  <a:cxn ang="0">
                    <a:pos x="T0" y="T1"/>
                  </a:cxn>
                  <a:cxn ang="0">
                    <a:pos x="T2" y="T3"/>
                  </a:cxn>
                  <a:cxn ang="0">
                    <a:pos x="T4" y="T5"/>
                  </a:cxn>
                  <a:cxn ang="0">
                    <a:pos x="T6" y="T7"/>
                  </a:cxn>
                  <a:cxn ang="0">
                    <a:pos x="T8" y="T9"/>
                  </a:cxn>
                </a:cxnLst>
                <a:rect l="0" t="0" r="r" b="b"/>
                <a:pathLst>
                  <a:path w="51" h="11">
                    <a:moveTo>
                      <a:pt x="45" y="1"/>
                    </a:moveTo>
                    <a:cubicBezTo>
                      <a:pt x="33" y="7"/>
                      <a:pt x="18" y="9"/>
                      <a:pt x="5" y="7"/>
                    </a:cubicBezTo>
                    <a:cubicBezTo>
                      <a:pt x="4" y="7"/>
                      <a:pt x="0" y="9"/>
                      <a:pt x="3" y="9"/>
                    </a:cubicBezTo>
                    <a:cubicBezTo>
                      <a:pt x="18" y="11"/>
                      <a:pt x="36" y="9"/>
                      <a:pt x="48" y="2"/>
                    </a:cubicBezTo>
                    <a:cubicBezTo>
                      <a:pt x="51" y="0"/>
                      <a:pt x="46" y="0"/>
                      <a:pt x="4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6" name="Freeform 315"/>
              <p:cNvSpPr>
                <a:spLocks/>
              </p:cNvSpPr>
              <p:nvPr/>
            </p:nvSpPr>
            <p:spPr bwMode="auto">
              <a:xfrm>
                <a:off x="2949576" y="293687"/>
                <a:ext cx="60325" cy="165100"/>
              </a:xfrm>
              <a:custGeom>
                <a:avLst/>
                <a:gdLst>
                  <a:gd name="T0" fmla="*/ 5 w 16"/>
                  <a:gd name="T1" fmla="*/ 43 h 44"/>
                  <a:gd name="T2" fmla="*/ 8 w 16"/>
                  <a:gd name="T3" fmla="*/ 1 h 44"/>
                  <a:gd name="T4" fmla="*/ 3 w 16"/>
                  <a:gd name="T5" fmla="*/ 2 h 44"/>
                  <a:gd name="T6" fmla="*/ 1 w 16"/>
                  <a:gd name="T7" fmla="*/ 43 h 44"/>
                  <a:gd name="T8" fmla="*/ 5 w 16"/>
                  <a:gd name="T9" fmla="*/ 43 h 44"/>
                </a:gdLst>
                <a:ahLst/>
                <a:cxnLst>
                  <a:cxn ang="0">
                    <a:pos x="T0" y="T1"/>
                  </a:cxn>
                  <a:cxn ang="0">
                    <a:pos x="T2" y="T3"/>
                  </a:cxn>
                  <a:cxn ang="0">
                    <a:pos x="T4" y="T5"/>
                  </a:cxn>
                  <a:cxn ang="0">
                    <a:pos x="T6" y="T7"/>
                  </a:cxn>
                  <a:cxn ang="0">
                    <a:pos x="T8" y="T9"/>
                  </a:cxn>
                </a:cxnLst>
                <a:rect l="0" t="0" r="r" b="b"/>
                <a:pathLst>
                  <a:path w="16" h="44">
                    <a:moveTo>
                      <a:pt x="5" y="43"/>
                    </a:moveTo>
                    <a:cubicBezTo>
                      <a:pt x="14" y="30"/>
                      <a:pt x="16" y="14"/>
                      <a:pt x="8" y="1"/>
                    </a:cubicBezTo>
                    <a:cubicBezTo>
                      <a:pt x="7" y="0"/>
                      <a:pt x="2" y="1"/>
                      <a:pt x="3" y="2"/>
                    </a:cubicBezTo>
                    <a:cubicBezTo>
                      <a:pt x="11" y="15"/>
                      <a:pt x="9" y="30"/>
                      <a:pt x="1" y="43"/>
                    </a:cubicBezTo>
                    <a:cubicBezTo>
                      <a:pt x="0" y="44"/>
                      <a:pt x="5" y="44"/>
                      <a:pt x="5" y="4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7" name="Freeform 316"/>
              <p:cNvSpPr>
                <a:spLocks/>
              </p:cNvSpPr>
              <p:nvPr/>
            </p:nvSpPr>
            <p:spPr bwMode="auto">
              <a:xfrm>
                <a:off x="2987676" y="376237"/>
                <a:ext cx="554038" cy="422275"/>
              </a:xfrm>
              <a:custGeom>
                <a:avLst/>
                <a:gdLst>
                  <a:gd name="T0" fmla="*/ 1 w 147"/>
                  <a:gd name="T1" fmla="*/ 3 h 112"/>
                  <a:gd name="T2" fmla="*/ 141 w 147"/>
                  <a:gd name="T3" fmla="*/ 111 h 112"/>
                  <a:gd name="T4" fmla="*/ 146 w 147"/>
                  <a:gd name="T5" fmla="*/ 110 h 112"/>
                  <a:gd name="T6" fmla="*/ 5 w 147"/>
                  <a:gd name="T7" fmla="*/ 1 h 112"/>
                  <a:gd name="T8" fmla="*/ 1 w 147"/>
                  <a:gd name="T9" fmla="*/ 3 h 112"/>
                </a:gdLst>
                <a:ahLst/>
                <a:cxnLst>
                  <a:cxn ang="0">
                    <a:pos x="T0" y="T1"/>
                  </a:cxn>
                  <a:cxn ang="0">
                    <a:pos x="T2" y="T3"/>
                  </a:cxn>
                  <a:cxn ang="0">
                    <a:pos x="T4" y="T5"/>
                  </a:cxn>
                  <a:cxn ang="0">
                    <a:pos x="T6" y="T7"/>
                  </a:cxn>
                  <a:cxn ang="0">
                    <a:pos x="T8" y="T9"/>
                  </a:cxn>
                </a:cxnLst>
                <a:rect l="0" t="0" r="r" b="b"/>
                <a:pathLst>
                  <a:path w="147" h="112">
                    <a:moveTo>
                      <a:pt x="1" y="3"/>
                    </a:moveTo>
                    <a:cubicBezTo>
                      <a:pt x="48" y="38"/>
                      <a:pt x="96" y="73"/>
                      <a:pt x="141" y="111"/>
                    </a:cubicBezTo>
                    <a:cubicBezTo>
                      <a:pt x="142" y="112"/>
                      <a:pt x="147" y="110"/>
                      <a:pt x="146" y="110"/>
                    </a:cubicBezTo>
                    <a:cubicBezTo>
                      <a:pt x="100" y="72"/>
                      <a:pt x="53" y="37"/>
                      <a:pt x="5" y="1"/>
                    </a:cubicBezTo>
                    <a:cubicBezTo>
                      <a:pt x="4" y="0"/>
                      <a:pt x="0" y="1"/>
                      <a:pt x="1"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8" name="Freeform 317"/>
              <p:cNvSpPr>
                <a:spLocks/>
              </p:cNvSpPr>
              <p:nvPr/>
            </p:nvSpPr>
            <p:spPr bwMode="auto">
              <a:xfrm>
                <a:off x="2968626" y="357187"/>
                <a:ext cx="41275" cy="38100"/>
              </a:xfrm>
              <a:custGeom>
                <a:avLst/>
                <a:gdLst>
                  <a:gd name="T0" fmla="*/ 9 w 11"/>
                  <a:gd name="T1" fmla="*/ 1 h 10"/>
                  <a:gd name="T2" fmla="*/ 9 w 11"/>
                  <a:gd name="T3" fmla="*/ 8 h 10"/>
                  <a:gd name="T4" fmla="*/ 2 w 11"/>
                  <a:gd name="T5" fmla="*/ 9 h 10"/>
                  <a:gd name="T6" fmla="*/ 2 w 11"/>
                  <a:gd name="T7" fmla="*/ 2 h 10"/>
                  <a:gd name="T8" fmla="*/ 9 w 11"/>
                  <a:gd name="T9" fmla="*/ 1 h 10"/>
                </a:gdLst>
                <a:ahLst/>
                <a:cxnLst>
                  <a:cxn ang="0">
                    <a:pos x="T0" y="T1"/>
                  </a:cxn>
                  <a:cxn ang="0">
                    <a:pos x="T2" y="T3"/>
                  </a:cxn>
                  <a:cxn ang="0">
                    <a:pos x="T4" y="T5"/>
                  </a:cxn>
                  <a:cxn ang="0">
                    <a:pos x="T6" y="T7"/>
                  </a:cxn>
                  <a:cxn ang="0">
                    <a:pos x="T8" y="T9"/>
                  </a:cxn>
                </a:cxnLst>
                <a:rect l="0" t="0" r="r" b="b"/>
                <a:pathLst>
                  <a:path w="11" h="10">
                    <a:moveTo>
                      <a:pt x="9" y="1"/>
                    </a:moveTo>
                    <a:cubicBezTo>
                      <a:pt x="11" y="3"/>
                      <a:pt x="11" y="6"/>
                      <a:pt x="9" y="8"/>
                    </a:cubicBezTo>
                    <a:cubicBezTo>
                      <a:pt x="7" y="10"/>
                      <a:pt x="4" y="10"/>
                      <a:pt x="2" y="9"/>
                    </a:cubicBezTo>
                    <a:cubicBezTo>
                      <a:pt x="0" y="7"/>
                      <a:pt x="0" y="4"/>
                      <a:pt x="2" y="2"/>
                    </a:cubicBezTo>
                    <a:cubicBezTo>
                      <a:pt x="3" y="0"/>
                      <a:pt x="6" y="0"/>
                      <a:pt x="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9" name="Freeform 318"/>
              <p:cNvSpPr>
                <a:spLocks/>
              </p:cNvSpPr>
              <p:nvPr/>
            </p:nvSpPr>
            <p:spPr bwMode="auto">
              <a:xfrm>
                <a:off x="3081338" y="138112"/>
                <a:ext cx="185738" cy="103188"/>
              </a:xfrm>
              <a:custGeom>
                <a:avLst/>
                <a:gdLst>
                  <a:gd name="T0" fmla="*/ 43 w 49"/>
                  <a:gd name="T1" fmla="*/ 1 h 27"/>
                  <a:gd name="T2" fmla="*/ 5 w 49"/>
                  <a:gd name="T3" fmla="*/ 20 h 27"/>
                  <a:gd name="T4" fmla="*/ 3 w 49"/>
                  <a:gd name="T5" fmla="*/ 21 h 27"/>
                  <a:gd name="T6" fmla="*/ 48 w 49"/>
                  <a:gd name="T7" fmla="*/ 2 h 27"/>
                  <a:gd name="T8" fmla="*/ 43 w 49"/>
                  <a:gd name="T9" fmla="*/ 1 h 27"/>
                </a:gdLst>
                <a:ahLst/>
                <a:cxnLst>
                  <a:cxn ang="0">
                    <a:pos x="T0" y="T1"/>
                  </a:cxn>
                  <a:cxn ang="0">
                    <a:pos x="T2" y="T3"/>
                  </a:cxn>
                  <a:cxn ang="0">
                    <a:pos x="T4" y="T5"/>
                  </a:cxn>
                  <a:cxn ang="0">
                    <a:pos x="T6" y="T7"/>
                  </a:cxn>
                  <a:cxn ang="0">
                    <a:pos x="T8" y="T9"/>
                  </a:cxn>
                </a:cxnLst>
                <a:rect l="0" t="0" r="r" b="b"/>
                <a:pathLst>
                  <a:path w="49" h="27">
                    <a:moveTo>
                      <a:pt x="43" y="1"/>
                    </a:moveTo>
                    <a:cubicBezTo>
                      <a:pt x="36" y="15"/>
                      <a:pt x="22" y="24"/>
                      <a:pt x="5" y="20"/>
                    </a:cubicBezTo>
                    <a:cubicBezTo>
                      <a:pt x="3" y="19"/>
                      <a:pt x="0" y="20"/>
                      <a:pt x="3" y="21"/>
                    </a:cubicBezTo>
                    <a:cubicBezTo>
                      <a:pt x="22" y="27"/>
                      <a:pt x="39" y="19"/>
                      <a:pt x="48" y="2"/>
                    </a:cubicBezTo>
                    <a:cubicBezTo>
                      <a:pt x="49" y="1"/>
                      <a:pt x="44" y="0"/>
                      <a:pt x="4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0" name="Freeform 319"/>
              <p:cNvSpPr>
                <a:spLocks/>
              </p:cNvSpPr>
              <p:nvPr/>
            </p:nvSpPr>
            <p:spPr bwMode="auto">
              <a:xfrm>
                <a:off x="3122613" y="123825"/>
                <a:ext cx="90488" cy="165100"/>
              </a:xfrm>
              <a:custGeom>
                <a:avLst/>
                <a:gdLst>
                  <a:gd name="T0" fmla="*/ 18 w 24"/>
                  <a:gd name="T1" fmla="*/ 42 h 44"/>
                  <a:gd name="T2" fmla="*/ 6 w 24"/>
                  <a:gd name="T3" fmla="*/ 1 h 44"/>
                  <a:gd name="T4" fmla="*/ 2 w 24"/>
                  <a:gd name="T5" fmla="*/ 2 h 44"/>
                  <a:gd name="T6" fmla="*/ 13 w 24"/>
                  <a:gd name="T7" fmla="*/ 41 h 44"/>
                  <a:gd name="T8" fmla="*/ 18 w 24"/>
                  <a:gd name="T9" fmla="*/ 42 h 44"/>
                </a:gdLst>
                <a:ahLst/>
                <a:cxnLst>
                  <a:cxn ang="0">
                    <a:pos x="T0" y="T1"/>
                  </a:cxn>
                  <a:cxn ang="0">
                    <a:pos x="T2" y="T3"/>
                  </a:cxn>
                  <a:cxn ang="0">
                    <a:pos x="T4" y="T5"/>
                  </a:cxn>
                  <a:cxn ang="0">
                    <a:pos x="T6" y="T7"/>
                  </a:cxn>
                  <a:cxn ang="0">
                    <a:pos x="T8" y="T9"/>
                  </a:cxn>
                </a:cxnLst>
                <a:rect l="0" t="0" r="r" b="b"/>
                <a:pathLst>
                  <a:path w="24" h="44">
                    <a:moveTo>
                      <a:pt x="18" y="42"/>
                    </a:moveTo>
                    <a:cubicBezTo>
                      <a:pt x="24" y="26"/>
                      <a:pt x="20" y="11"/>
                      <a:pt x="6" y="1"/>
                    </a:cubicBezTo>
                    <a:cubicBezTo>
                      <a:pt x="5" y="0"/>
                      <a:pt x="0" y="0"/>
                      <a:pt x="2" y="2"/>
                    </a:cubicBezTo>
                    <a:cubicBezTo>
                      <a:pt x="15" y="11"/>
                      <a:pt x="19" y="26"/>
                      <a:pt x="13" y="41"/>
                    </a:cubicBezTo>
                    <a:cubicBezTo>
                      <a:pt x="13" y="43"/>
                      <a:pt x="18" y="44"/>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1" name="Freeform 320"/>
              <p:cNvSpPr>
                <a:spLocks/>
              </p:cNvSpPr>
              <p:nvPr/>
            </p:nvSpPr>
            <p:spPr bwMode="auto">
              <a:xfrm>
                <a:off x="3092451" y="168275"/>
                <a:ext cx="185738" cy="53975"/>
              </a:xfrm>
              <a:custGeom>
                <a:avLst/>
                <a:gdLst>
                  <a:gd name="T0" fmla="*/ 46 w 49"/>
                  <a:gd name="T1" fmla="*/ 10 h 14"/>
                  <a:gd name="T2" fmla="*/ 6 w 49"/>
                  <a:gd name="T3" fmla="*/ 1 h 14"/>
                  <a:gd name="T4" fmla="*/ 2 w 49"/>
                  <a:gd name="T5" fmla="*/ 2 h 14"/>
                  <a:gd name="T6" fmla="*/ 46 w 49"/>
                  <a:gd name="T7" fmla="*/ 12 h 14"/>
                  <a:gd name="T8" fmla="*/ 46 w 49"/>
                  <a:gd name="T9" fmla="*/ 10 h 14"/>
                </a:gdLst>
                <a:ahLst/>
                <a:cxnLst>
                  <a:cxn ang="0">
                    <a:pos x="T0" y="T1"/>
                  </a:cxn>
                  <a:cxn ang="0">
                    <a:pos x="T2" y="T3"/>
                  </a:cxn>
                  <a:cxn ang="0">
                    <a:pos x="T4" y="T5"/>
                  </a:cxn>
                  <a:cxn ang="0">
                    <a:pos x="T6" y="T7"/>
                  </a:cxn>
                  <a:cxn ang="0">
                    <a:pos x="T8" y="T9"/>
                  </a:cxn>
                </a:cxnLst>
                <a:rect l="0" t="0" r="r" b="b"/>
                <a:pathLst>
                  <a:path w="49" h="14">
                    <a:moveTo>
                      <a:pt x="46" y="10"/>
                    </a:moveTo>
                    <a:cubicBezTo>
                      <a:pt x="33" y="12"/>
                      <a:pt x="17" y="7"/>
                      <a:pt x="6" y="1"/>
                    </a:cubicBezTo>
                    <a:cubicBezTo>
                      <a:pt x="5" y="0"/>
                      <a:pt x="0" y="1"/>
                      <a:pt x="2" y="2"/>
                    </a:cubicBezTo>
                    <a:cubicBezTo>
                      <a:pt x="15" y="10"/>
                      <a:pt x="31" y="14"/>
                      <a:pt x="46" y="12"/>
                    </a:cubicBezTo>
                    <a:cubicBezTo>
                      <a:pt x="49" y="12"/>
                      <a:pt x="49" y="10"/>
                      <a:pt x="46"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2" name="Freeform 321"/>
              <p:cNvSpPr>
                <a:spLocks/>
              </p:cNvSpPr>
              <p:nvPr/>
            </p:nvSpPr>
            <p:spPr bwMode="auto">
              <a:xfrm>
                <a:off x="3119438" y="115887"/>
                <a:ext cx="101600" cy="150813"/>
              </a:xfrm>
              <a:custGeom>
                <a:avLst/>
                <a:gdLst>
                  <a:gd name="T0" fmla="*/ 5 w 27"/>
                  <a:gd name="T1" fmla="*/ 40 h 40"/>
                  <a:gd name="T2" fmla="*/ 24 w 27"/>
                  <a:gd name="T3" fmla="*/ 2 h 40"/>
                  <a:gd name="T4" fmla="*/ 19 w 27"/>
                  <a:gd name="T5" fmla="*/ 2 h 40"/>
                  <a:gd name="T6" fmla="*/ 1 w 27"/>
                  <a:gd name="T7" fmla="*/ 39 h 40"/>
                  <a:gd name="T8" fmla="*/ 5 w 27"/>
                  <a:gd name="T9" fmla="*/ 40 h 40"/>
                </a:gdLst>
                <a:ahLst/>
                <a:cxnLst>
                  <a:cxn ang="0">
                    <a:pos x="T0" y="T1"/>
                  </a:cxn>
                  <a:cxn ang="0">
                    <a:pos x="T2" y="T3"/>
                  </a:cxn>
                  <a:cxn ang="0">
                    <a:pos x="T4" y="T5"/>
                  </a:cxn>
                  <a:cxn ang="0">
                    <a:pos x="T6" y="T7"/>
                  </a:cxn>
                  <a:cxn ang="0">
                    <a:pos x="T8" y="T9"/>
                  </a:cxn>
                </a:cxnLst>
                <a:rect l="0" t="0" r="r" b="b"/>
                <a:pathLst>
                  <a:path w="27" h="40">
                    <a:moveTo>
                      <a:pt x="5" y="40"/>
                    </a:moveTo>
                    <a:cubicBezTo>
                      <a:pt x="18" y="31"/>
                      <a:pt x="27" y="17"/>
                      <a:pt x="24" y="2"/>
                    </a:cubicBezTo>
                    <a:cubicBezTo>
                      <a:pt x="23" y="0"/>
                      <a:pt x="18" y="1"/>
                      <a:pt x="19" y="2"/>
                    </a:cubicBezTo>
                    <a:cubicBezTo>
                      <a:pt x="21" y="17"/>
                      <a:pt x="14" y="31"/>
                      <a:pt x="1" y="39"/>
                    </a:cubicBezTo>
                    <a:cubicBezTo>
                      <a:pt x="0" y="40"/>
                      <a:pt x="4" y="40"/>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3" name="Freeform 322"/>
              <p:cNvSpPr>
                <a:spLocks/>
              </p:cNvSpPr>
              <p:nvPr/>
            </p:nvSpPr>
            <p:spPr bwMode="auto">
              <a:xfrm>
                <a:off x="3182938" y="206375"/>
                <a:ext cx="358775" cy="592138"/>
              </a:xfrm>
              <a:custGeom>
                <a:avLst/>
                <a:gdLst>
                  <a:gd name="T0" fmla="*/ 1 w 95"/>
                  <a:gd name="T1" fmla="*/ 2 h 157"/>
                  <a:gd name="T2" fmla="*/ 89 w 95"/>
                  <a:gd name="T3" fmla="*/ 156 h 157"/>
                  <a:gd name="T4" fmla="*/ 94 w 95"/>
                  <a:gd name="T5" fmla="*/ 155 h 157"/>
                  <a:gd name="T6" fmla="*/ 5 w 95"/>
                  <a:gd name="T7" fmla="*/ 1 h 157"/>
                  <a:gd name="T8" fmla="*/ 1 w 95"/>
                  <a:gd name="T9" fmla="*/ 2 h 157"/>
                </a:gdLst>
                <a:ahLst/>
                <a:cxnLst>
                  <a:cxn ang="0">
                    <a:pos x="T0" y="T1"/>
                  </a:cxn>
                  <a:cxn ang="0">
                    <a:pos x="T2" y="T3"/>
                  </a:cxn>
                  <a:cxn ang="0">
                    <a:pos x="T4" y="T5"/>
                  </a:cxn>
                  <a:cxn ang="0">
                    <a:pos x="T6" y="T7"/>
                  </a:cxn>
                  <a:cxn ang="0">
                    <a:pos x="T8" y="T9"/>
                  </a:cxn>
                </a:cxnLst>
                <a:rect l="0" t="0" r="r" b="b"/>
                <a:pathLst>
                  <a:path w="95" h="157">
                    <a:moveTo>
                      <a:pt x="1" y="2"/>
                    </a:moveTo>
                    <a:cubicBezTo>
                      <a:pt x="31" y="53"/>
                      <a:pt x="62" y="104"/>
                      <a:pt x="89" y="156"/>
                    </a:cubicBezTo>
                    <a:cubicBezTo>
                      <a:pt x="90" y="157"/>
                      <a:pt x="95" y="156"/>
                      <a:pt x="94" y="155"/>
                    </a:cubicBezTo>
                    <a:cubicBezTo>
                      <a:pt x="66" y="103"/>
                      <a:pt x="35" y="52"/>
                      <a:pt x="5"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4" name="Freeform 323"/>
              <p:cNvSpPr>
                <a:spLocks/>
              </p:cNvSpPr>
              <p:nvPr/>
            </p:nvSpPr>
            <p:spPr bwMode="auto">
              <a:xfrm>
                <a:off x="3168651" y="180975"/>
                <a:ext cx="41275" cy="41275"/>
              </a:xfrm>
              <a:custGeom>
                <a:avLst/>
                <a:gdLst>
                  <a:gd name="T0" fmla="*/ 9 w 11"/>
                  <a:gd name="T1" fmla="*/ 4 h 11"/>
                  <a:gd name="T2" fmla="*/ 7 w 11"/>
                  <a:gd name="T3" fmla="*/ 10 h 11"/>
                  <a:gd name="T4" fmla="*/ 1 w 11"/>
                  <a:gd name="T5" fmla="*/ 8 h 11"/>
                  <a:gd name="T6" fmla="*/ 3 w 11"/>
                  <a:gd name="T7" fmla="*/ 2 h 11"/>
                  <a:gd name="T8" fmla="*/ 9 w 11"/>
                  <a:gd name="T9" fmla="*/ 4 h 11"/>
                </a:gdLst>
                <a:ahLst/>
                <a:cxnLst>
                  <a:cxn ang="0">
                    <a:pos x="T0" y="T1"/>
                  </a:cxn>
                  <a:cxn ang="0">
                    <a:pos x="T2" y="T3"/>
                  </a:cxn>
                  <a:cxn ang="0">
                    <a:pos x="T4" y="T5"/>
                  </a:cxn>
                  <a:cxn ang="0">
                    <a:pos x="T6" y="T7"/>
                  </a:cxn>
                  <a:cxn ang="0">
                    <a:pos x="T8" y="T9"/>
                  </a:cxn>
                </a:cxnLst>
                <a:rect l="0" t="0" r="r" b="b"/>
                <a:pathLst>
                  <a:path w="11" h="11">
                    <a:moveTo>
                      <a:pt x="9" y="4"/>
                    </a:moveTo>
                    <a:cubicBezTo>
                      <a:pt x="11" y="6"/>
                      <a:pt x="10" y="9"/>
                      <a:pt x="7" y="10"/>
                    </a:cubicBezTo>
                    <a:cubicBezTo>
                      <a:pt x="5" y="11"/>
                      <a:pt x="2" y="10"/>
                      <a:pt x="1" y="8"/>
                    </a:cubicBezTo>
                    <a:cubicBezTo>
                      <a:pt x="0" y="6"/>
                      <a:pt x="1" y="3"/>
                      <a:pt x="3" y="2"/>
                    </a:cubicBezTo>
                    <a:cubicBezTo>
                      <a:pt x="5" y="0"/>
                      <a:pt x="8" y="1"/>
                      <a:pt x="9"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5" name="Oval 324"/>
              <p:cNvSpPr>
                <a:spLocks noChangeArrowheads="1"/>
              </p:cNvSpPr>
              <p:nvPr/>
            </p:nvSpPr>
            <p:spPr bwMode="auto">
              <a:xfrm>
                <a:off x="3424238" y="661987"/>
                <a:ext cx="268288" cy="268288"/>
              </a:xfrm>
              <a:prstGeom prst="ellipse">
                <a:avLst/>
              </a:prstGeom>
              <a:grpFill/>
              <a:ln>
                <a:noFill/>
              </a:ln>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40708509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35206" y="2625756"/>
            <a:ext cx="2580172" cy="39857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28575" rtlCol="0" anchor="ctr">
            <a:spAutoFit/>
          </a:bodyPr>
          <a:lstStyle>
            <a:defPPr>
              <a:defRPr lang="zh-CN"/>
            </a:defPPr>
            <a:lvl1pPr algn="just">
              <a:lnSpc>
                <a:spcPct val="130000"/>
              </a:lnSpc>
              <a:defRPr sz="1400">
                <a:solidFill>
                  <a:schemeClr val="bg1"/>
                </a:solidFill>
                <a:latin typeface="微软雅黑" panose="020B0503020204020204" pitchFamily="34" charset="-122"/>
                <a:ea typeface="微软雅黑" panose="020B0503020204020204" pitchFamily="34" charset="-122"/>
              </a:defRPr>
            </a:lvl1pPr>
          </a:lstStyle>
          <a:p>
            <a:pPr algn="ctr"/>
            <a:r>
              <a:rPr lang="zh-CN" altLang="en-US" sz="1800" dirty="0">
                <a:solidFill>
                  <a:srgbClr val="009899"/>
                </a:solidFill>
                <a:latin typeface="方正超粗黑简体" panose="03000509000000000000" pitchFamily="65" charset="-122"/>
                <a:ea typeface="方正超粗黑简体" panose="03000509000000000000" pitchFamily="65" charset="-122"/>
                <a:sym typeface="Helvetica Light"/>
              </a:rPr>
              <a:t>在北师大二附中</a:t>
            </a:r>
            <a:endParaRPr lang="en-US" altLang="zh-CN" sz="1800" dirty="0">
              <a:solidFill>
                <a:srgbClr val="009899"/>
              </a:solidFill>
              <a:latin typeface="方正超粗黑简体" panose="03000509000000000000" pitchFamily="65" charset="-122"/>
              <a:ea typeface="方正超粗黑简体" panose="03000509000000000000" pitchFamily="65" charset="-122"/>
              <a:sym typeface="Helvetica Light"/>
            </a:endParaRPr>
          </a:p>
        </p:txBody>
      </p:sp>
      <p:sp>
        <p:nvSpPr>
          <p:cNvPr id="4" name="矩形 3"/>
          <p:cNvSpPr/>
          <p:nvPr/>
        </p:nvSpPr>
        <p:spPr>
          <a:xfrm>
            <a:off x="1298061" y="1991980"/>
            <a:ext cx="2254463" cy="577081"/>
          </a:xfrm>
          <a:prstGeom prst="rect">
            <a:avLst/>
          </a:prstGeom>
        </p:spPr>
        <p:txBody>
          <a:bodyPr wrap="none" lIns="68580" tIns="34290" rIns="68580" bIns="34290">
            <a:spAutoFit/>
          </a:bodyPr>
          <a:lstStyle/>
          <a:p>
            <a:pPr algn="ctr"/>
            <a:r>
              <a:rPr lang="zh-CN" altLang="en-US" sz="3300" dirty="0">
                <a:solidFill>
                  <a:srgbClr val="009899"/>
                </a:solidFill>
                <a:latin typeface="方正超粗黑简体" panose="03000509000000000000" pitchFamily="65" charset="-122"/>
                <a:ea typeface="方正超粗黑简体" panose="03000509000000000000" pitchFamily="65" charset="-122"/>
                <a:sym typeface="Helvetica Light"/>
              </a:rPr>
              <a:t>非遗进课堂</a:t>
            </a:r>
            <a:endParaRPr lang="zh-CN" altLang="en-US" sz="3300" dirty="0">
              <a:solidFill>
                <a:srgbClr val="009899"/>
              </a:solidFill>
              <a:latin typeface="方正超粗黑简体" panose="03000509000000000000" pitchFamily="65" charset="-122"/>
              <a:ea typeface="方正超粗黑简体" panose="03000509000000000000" pitchFamily="65" charset="-122"/>
            </a:endParaRPr>
          </a:p>
        </p:txBody>
      </p:sp>
      <p:grpSp>
        <p:nvGrpSpPr>
          <p:cNvPr id="5" name="组合 4"/>
          <p:cNvGrpSpPr/>
          <p:nvPr/>
        </p:nvGrpSpPr>
        <p:grpSpPr>
          <a:xfrm rot="871781">
            <a:off x="851784" y="1183043"/>
            <a:ext cx="694103" cy="1408620"/>
            <a:chOff x="6798621" y="1128235"/>
            <a:chExt cx="925471" cy="1878160"/>
          </a:xfrm>
          <a:solidFill>
            <a:srgbClr val="009899"/>
          </a:solidFill>
        </p:grpSpPr>
        <p:sp>
          <p:nvSpPr>
            <p:cNvPr id="6" name="任意多边形 5"/>
            <p:cNvSpPr/>
            <p:nvPr/>
          </p:nvSpPr>
          <p:spPr>
            <a:xfrm rot="20684992">
              <a:off x="6853737" y="1621627"/>
              <a:ext cx="611936" cy="1384768"/>
            </a:xfrm>
            <a:custGeom>
              <a:avLst/>
              <a:gdLst>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884014 w 884014"/>
                <a:gd name="connsiteY0" fmla="*/ 0 h 1368888"/>
                <a:gd name="connsiteX1" fmla="*/ 287114 w 884014"/>
                <a:gd name="connsiteY1" fmla="*/ 635000 h 1368888"/>
                <a:gd name="connsiteX2" fmla="*/ 22 w 884014"/>
                <a:gd name="connsiteY2" fmla="*/ 1368888 h 1368888"/>
                <a:gd name="connsiteX0" fmla="*/ 883991 w 883991"/>
                <a:gd name="connsiteY0" fmla="*/ 0 h 1368888"/>
                <a:gd name="connsiteX1" fmla="*/ 287091 w 883991"/>
                <a:gd name="connsiteY1" fmla="*/ 635000 h 1368888"/>
                <a:gd name="connsiteX2" fmla="*/ -1 w 883991"/>
                <a:gd name="connsiteY2" fmla="*/ 1368888 h 1368888"/>
                <a:gd name="connsiteX0" fmla="*/ 883992 w 883992"/>
                <a:gd name="connsiteY0" fmla="*/ 0 h 1368888"/>
                <a:gd name="connsiteX1" fmla="*/ 0 w 883992"/>
                <a:gd name="connsiteY1" fmla="*/ 1368888 h 1368888"/>
                <a:gd name="connsiteX0" fmla="*/ 883992 w 883992"/>
                <a:gd name="connsiteY0" fmla="*/ 0 h 1368888"/>
                <a:gd name="connsiteX1" fmla="*/ 0 w 883992"/>
                <a:gd name="connsiteY1" fmla="*/ 1368888 h 1368888"/>
                <a:gd name="connsiteX0" fmla="*/ 928344 w 928343"/>
                <a:gd name="connsiteY0" fmla="*/ 0 h 1390417"/>
                <a:gd name="connsiteX1" fmla="*/ 0 w 928343"/>
                <a:gd name="connsiteY1" fmla="*/ 1390417 h 1390417"/>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282647 w 863431"/>
                <a:gd name="connsiteY1" fmla="*/ 606889 h 1384768"/>
                <a:gd name="connsiteX2" fmla="*/ 0 w 863431"/>
                <a:gd name="connsiteY2"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Lst>
              <a:ahLst/>
              <a:cxnLst>
                <a:cxn ang="0">
                  <a:pos x="connsiteX0" y="connsiteY0"/>
                </a:cxn>
                <a:cxn ang="0">
                  <a:pos x="connsiteX1" y="connsiteY1"/>
                </a:cxn>
              </a:cxnLst>
              <a:rect l="l" t="t" r="r" b="b"/>
              <a:pathLst>
                <a:path w="863431" h="1384768">
                  <a:moveTo>
                    <a:pt x="863431" y="0"/>
                  </a:moveTo>
                  <a:cubicBezTo>
                    <a:pt x="615118" y="165338"/>
                    <a:pt x="20070" y="724344"/>
                    <a:pt x="0" y="1384768"/>
                  </a:cubicBezTo>
                </a:path>
              </a:pathLst>
            </a:custGeom>
            <a:noFill/>
            <a:ln w="19050">
              <a:solidFill>
                <a:srgbClr val="0098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rot="2537975" flipH="1">
              <a:off x="6798621" y="1128235"/>
              <a:ext cx="925471" cy="911449"/>
              <a:chOff x="2286001" y="-455613"/>
              <a:chExt cx="2514600" cy="2476501"/>
            </a:xfrm>
            <a:grpFill/>
          </p:grpSpPr>
          <p:grpSp>
            <p:nvGrpSpPr>
              <p:cNvPr id="8" name="Group 205"/>
              <p:cNvGrpSpPr>
                <a:grpSpLocks/>
              </p:cNvGrpSpPr>
              <p:nvPr/>
            </p:nvGrpSpPr>
            <p:grpSpPr bwMode="auto">
              <a:xfrm>
                <a:off x="2286001" y="-455613"/>
                <a:ext cx="2514600" cy="2476501"/>
                <a:chOff x="1440" y="-287"/>
                <a:chExt cx="1584" cy="1560"/>
              </a:xfrm>
              <a:grpFill/>
            </p:grpSpPr>
            <p:sp>
              <p:nvSpPr>
                <p:cNvPr id="128" name="Freeform 5"/>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6"/>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7"/>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8"/>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9"/>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Oval 10"/>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11"/>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12"/>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13"/>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14"/>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15"/>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16"/>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17"/>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18"/>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19"/>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20"/>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21"/>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22"/>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23"/>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24"/>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25"/>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26"/>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27"/>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28"/>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29"/>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30"/>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31"/>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32"/>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33"/>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34"/>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35"/>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36"/>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37"/>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38"/>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39"/>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40"/>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41"/>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42"/>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43"/>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44"/>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45"/>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46"/>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47"/>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48"/>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49"/>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50"/>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51"/>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Freeform 52"/>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53"/>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54"/>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55"/>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Freeform 56"/>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 name="Freeform 57"/>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 name="Freeform 58"/>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 name="Freeform 59"/>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 name="Freeform 60"/>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61"/>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 name="Freeform 62"/>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63"/>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Freeform 64"/>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 name="Freeform 65"/>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 name="Freeform 66"/>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Freeform 67"/>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 name="Freeform 68"/>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69"/>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70"/>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71"/>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 name="Freeform 72"/>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73"/>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Freeform 74"/>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75"/>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76"/>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 name="Freeform 77"/>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 name="Freeform 78"/>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 name="Freeform 79"/>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80"/>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81"/>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 name="Freeform 82"/>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83"/>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84"/>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Freeform 85"/>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Freeform 86"/>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Freeform 87"/>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 name="Freeform 88"/>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89"/>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90"/>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 name="Freeform 91"/>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 name="Freeform 92"/>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 name="Freeform 93"/>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7" name="Freeform 94"/>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8" name="Freeform 95"/>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9" name="Freeform 96"/>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0" name="Freeform 97"/>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1" name="Freeform 98"/>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2" name="Freeform 99"/>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3" name="Freeform 100"/>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4" name="Freeform 101"/>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5" name="Freeform 102"/>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6" name="Freeform 103"/>
                <p:cNvSpPr>
                  <a:spLocks/>
                </p:cNvSpPr>
                <p:nvPr/>
              </p:nvSpPr>
              <p:spPr bwMode="auto">
                <a:xfrm>
                  <a:off x="1906" y="-200"/>
                  <a:ext cx="168" cy="76"/>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7" name="Freeform 104"/>
                <p:cNvSpPr>
                  <a:spLocks/>
                </p:cNvSpPr>
                <p:nvPr/>
              </p:nvSpPr>
              <p:spPr bwMode="auto">
                <a:xfrm>
                  <a:off x="1908" y="-230"/>
                  <a:ext cx="112" cy="132"/>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8" name="Freeform 105"/>
                <p:cNvSpPr>
                  <a:spLocks/>
                </p:cNvSpPr>
                <p:nvPr/>
              </p:nvSpPr>
              <p:spPr bwMode="auto">
                <a:xfrm>
                  <a:off x="1986" y="-143"/>
                  <a:ext cx="254" cy="650"/>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9" name="Freeform 106"/>
                <p:cNvSpPr>
                  <a:spLocks/>
                </p:cNvSpPr>
                <p:nvPr/>
              </p:nvSpPr>
              <p:spPr bwMode="auto">
                <a:xfrm>
                  <a:off x="1967" y="-171"/>
                  <a:ext cx="41" cy="4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0" name="Freeform 107"/>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1" name="Freeform 108"/>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2" name="Freeform 109"/>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3" name="Freeform 110"/>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4" name="Freeform 111"/>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5" name="Oval 112"/>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6" name="Freeform 113"/>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7" name="Freeform 114"/>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8" name="Freeform 115"/>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9" name="Freeform 116"/>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0" name="Freeform 117"/>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1" name="Freeform 118"/>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2" name="Freeform 119"/>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3" name="Freeform 120"/>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4" name="Freeform 121"/>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5" name="Freeform 122"/>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6" name="Freeform 123"/>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7" name="Freeform 124"/>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8" name="Freeform 125"/>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9" name="Freeform 126"/>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0" name="Freeform 127"/>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1" name="Freeform 128"/>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2" name="Freeform 129"/>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3" name="Freeform 130"/>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4" name="Freeform 131"/>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5" name="Freeform 132"/>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6" name="Freeform 133"/>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7" name="Freeform 134"/>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8" name="Freeform 135"/>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9" name="Freeform 136"/>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0" name="Freeform 137"/>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1" name="Freeform 138"/>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2" name="Freeform 139"/>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3" name="Freeform 140"/>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4" name="Freeform 141"/>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5" name="Freeform 142"/>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6" name="Freeform 143"/>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7" name="Freeform 144"/>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8" name="Freeform 145"/>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9" name="Freeform 146"/>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0" name="Freeform 147"/>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1" name="Freeform 148"/>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2" name="Freeform 149"/>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3" name="Freeform 150"/>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4" name="Freeform 151"/>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5" name="Freeform 152"/>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6" name="Freeform 153"/>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7" name="Freeform 154"/>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8" name="Freeform 155"/>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9" name="Freeform 156"/>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0" name="Freeform 157"/>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1" name="Freeform 158"/>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2" name="Freeform 159"/>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3" name="Freeform 160"/>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4" name="Freeform 161"/>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5" name="Freeform 162"/>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6" name="Freeform 163"/>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7" name="Freeform 164"/>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8" name="Freeform 165"/>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9" name="Freeform 166"/>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0" name="Freeform 167"/>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1" name="Freeform 168"/>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2" name="Freeform 169"/>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3" name="Freeform 170"/>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4" name="Freeform 171"/>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5" name="Freeform 172"/>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6" name="Freeform 173"/>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7" name="Freeform 174"/>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8" name="Freeform 175"/>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9" name="Freeform 176"/>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0" name="Freeform 177"/>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1" name="Freeform 178"/>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2" name="Freeform 179"/>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3" name="Freeform 180"/>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4" name="Freeform 181"/>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5" name="Freeform 182"/>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6" name="Freeform 183"/>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7" name="Freeform 184"/>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8" name="Freeform 185"/>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9" name="Freeform 186"/>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0" name="Freeform 187"/>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1" name="Freeform 188"/>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2" name="Freeform 189"/>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3" name="Freeform 190"/>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4" name="Freeform 191"/>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5" name="Freeform 192"/>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6" name="Freeform 193"/>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7" name="Freeform 194"/>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8" name="Freeform 195"/>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9" name="Freeform 196"/>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0" name="Freeform 197"/>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1" name="Freeform 198"/>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2" name="Freeform 199"/>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3" name="Freeform 200"/>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4" name="Freeform 201"/>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5" name="Freeform 202"/>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6" name="Freeform 203"/>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7" name="Freeform 204"/>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9" name="Freeform 206"/>
              <p:cNvSpPr>
                <a:spLocks/>
              </p:cNvSpPr>
              <p:nvPr/>
            </p:nvSpPr>
            <p:spPr bwMode="auto">
              <a:xfrm>
                <a:off x="3025776" y="-317500"/>
                <a:ext cx="266700" cy="120650"/>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 name="Freeform 207"/>
              <p:cNvSpPr>
                <a:spLocks/>
              </p:cNvSpPr>
              <p:nvPr/>
            </p:nvSpPr>
            <p:spPr bwMode="auto">
              <a:xfrm>
                <a:off x="3028951" y="-365125"/>
                <a:ext cx="177800" cy="209550"/>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Freeform 208"/>
              <p:cNvSpPr>
                <a:spLocks/>
              </p:cNvSpPr>
              <p:nvPr/>
            </p:nvSpPr>
            <p:spPr bwMode="auto">
              <a:xfrm>
                <a:off x="3152776" y="-227013"/>
                <a:ext cx="403225" cy="1031875"/>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 name="Freeform 209"/>
              <p:cNvSpPr>
                <a:spLocks/>
              </p:cNvSpPr>
              <p:nvPr/>
            </p:nvSpPr>
            <p:spPr bwMode="auto">
              <a:xfrm>
                <a:off x="3122613" y="-271463"/>
                <a:ext cx="65088" cy="6350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 name="Freeform 210"/>
              <p:cNvSpPr>
                <a:spLocks/>
              </p:cNvSpPr>
              <p:nvPr/>
            </p:nvSpPr>
            <p:spPr bwMode="auto">
              <a:xfrm>
                <a:off x="4208463" y="71437"/>
                <a:ext cx="192088" cy="247650"/>
              </a:xfrm>
              <a:custGeom>
                <a:avLst/>
                <a:gdLst>
                  <a:gd name="T0" fmla="*/ 47 w 51"/>
                  <a:gd name="T1" fmla="*/ 64 h 66"/>
                  <a:gd name="T2" fmla="*/ 10 w 51"/>
                  <a:gd name="T3" fmla="*/ 3 h 66"/>
                  <a:gd name="T4" fmla="*/ 5 w 51"/>
                  <a:gd name="T5" fmla="*/ 2 h 66"/>
                  <a:gd name="T6" fmla="*/ 45 w 51"/>
                  <a:gd name="T7" fmla="*/ 66 h 66"/>
                  <a:gd name="T8" fmla="*/ 47 w 51"/>
                  <a:gd name="T9" fmla="*/ 64 h 66"/>
                </a:gdLst>
                <a:ahLst/>
                <a:cxnLst>
                  <a:cxn ang="0">
                    <a:pos x="T0" y="T1"/>
                  </a:cxn>
                  <a:cxn ang="0">
                    <a:pos x="T2" y="T3"/>
                  </a:cxn>
                  <a:cxn ang="0">
                    <a:pos x="T4" y="T5"/>
                  </a:cxn>
                  <a:cxn ang="0">
                    <a:pos x="T6" y="T7"/>
                  </a:cxn>
                  <a:cxn ang="0">
                    <a:pos x="T8" y="T9"/>
                  </a:cxn>
                </a:cxnLst>
                <a:rect l="0" t="0" r="r" b="b"/>
                <a:pathLst>
                  <a:path w="51" h="66">
                    <a:moveTo>
                      <a:pt x="47" y="64"/>
                    </a:moveTo>
                    <a:cubicBezTo>
                      <a:pt x="21" y="54"/>
                      <a:pt x="5" y="31"/>
                      <a:pt x="10" y="3"/>
                    </a:cubicBezTo>
                    <a:cubicBezTo>
                      <a:pt x="10" y="1"/>
                      <a:pt x="5" y="0"/>
                      <a:pt x="5" y="2"/>
                    </a:cubicBezTo>
                    <a:cubicBezTo>
                      <a:pt x="0" y="32"/>
                      <a:pt x="17" y="55"/>
                      <a:pt x="45" y="66"/>
                    </a:cubicBezTo>
                    <a:cubicBezTo>
                      <a:pt x="46" y="66"/>
                      <a:pt x="51" y="66"/>
                      <a:pt x="47" y="6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 name="Freeform 211"/>
              <p:cNvSpPr>
                <a:spLocks/>
              </p:cNvSpPr>
              <p:nvPr/>
            </p:nvSpPr>
            <p:spPr bwMode="auto">
              <a:xfrm>
                <a:off x="4137026" y="123825"/>
                <a:ext cx="260350" cy="131763"/>
              </a:xfrm>
              <a:custGeom>
                <a:avLst/>
                <a:gdLst>
                  <a:gd name="T0" fmla="*/ 3 w 69"/>
                  <a:gd name="T1" fmla="*/ 29 h 35"/>
                  <a:gd name="T2" fmla="*/ 68 w 69"/>
                  <a:gd name="T3" fmla="*/ 2 h 35"/>
                  <a:gd name="T4" fmla="*/ 63 w 69"/>
                  <a:gd name="T5" fmla="*/ 1 h 35"/>
                  <a:gd name="T6" fmla="*/ 3 w 69"/>
                  <a:gd name="T7" fmla="*/ 27 h 35"/>
                  <a:gd name="T8" fmla="*/ 3 w 69"/>
                  <a:gd name="T9" fmla="*/ 29 h 35"/>
                </a:gdLst>
                <a:ahLst/>
                <a:cxnLst>
                  <a:cxn ang="0">
                    <a:pos x="T0" y="T1"/>
                  </a:cxn>
                  <a:cxn ang="0">
                    <a:pos x="T2" y="T3"/>
                  </a:cxn>
                  <a:cxn ang="0">
                    <a:pos x="T4" y="T5"/>
                  </a:cxn>
                  <a:cxn ang="0">
                    <a:pos x="T6" y="T7"/>
                  </a:cxn>
                  <a:cxn ang="0">
                    <a:pos x="T8" y="T9"/>
                  </a:cxn>
                </a:cxnLst>
                <a:rect l="0" t="0" r="r" b="b"/>
                <a:pathLst>
                  <a:path w="69" h="35">
                    <a:moveTo>
                      <a:pt x="3" y="29"/>
                    </a:moveTo>
                    <a:cubicBezTo>
                      <a:pt x="30" y="35"/>
                      <a:pt x="54" y="27"/>
                      <a:pt x="68" y="2"/>
                    </a:cubicBezTo>
                    <a:cubicBezTo>
                      <a:pt x="69" y="1"/>
                      <a:pt x="64" y="0"/>
                      <a:pt x="63" y="1"/>
                    </a:cubicBezTo>
                    <a:cubicBezTo>
                      <a:pt x="51" y="23"/>
                      <a:pt x="28" y="33"/>
                      <a:pt x="3" y="27"/>
                    </a:cubicBezTo>
                    <a:cubicBezTo>
                      <a:pt x="1" y="27"/>
                      <a:pt x="0" y="29"/>
                      <a:pt x="3" y="2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 name="Freeform 212"/>
              <p:cNvSpPr>
                <a:spLocks/>
              </p:cNvSpPr>
              <p:nvPr/>
            </p:nvSpPr>
            <p:spPr bwMode="auto">
              <a:xfrm>
                <a:off x="4246563" y="85725"/>
                <a:ext cx="71438" cy="271463"/>
              </a:xfrm>
              <a:custGeom>
                <a:avLst/>
                <a:gdLst>
                  <a:gd name="T0" fmla="*/ 11 w 19"/>
                  <a:gd name="T1" fmla="*/ 69 h 72"/>
                  <a:gd name="T2" fmla="*/ 18 w 19"/>
                  <a:gd name="T3" fmla="*/ 1 h 72"/>
                  <a:gd name="T4" fmla="*/ 13 w 19"/>
                  <a:gd name="T5" fmla="*/ 1 h 72"/>
                  <a:gd name="T6" fmla="*/ 6 w 19"/>
                  <a:gd name="T7" fmla="*/ 70 h 72"/>
                  <a:gd name="T8" fmla="*/ 11 w 19"/>
                  <a:gd name="T9" fmla="*/ 69 h 72"/>
                </a:gdLst>
                <a:ahLst/>
                <a:cxnLst>
                  <a:cxn ang="0">
                    <a:pos x="T0" y="T1"/>
                  </a:cxn>
                  <a:cxn ang="0">
                    <a:pos x="T2" y="T3"/>
                  </a:cxn>
                  <a:cxn ang="0">
                    <a:pos x="T4" y="T5"/>
                  </a:cxn>
                  <a:cxn ang="0">
                    <a:pos x="T6" y="T7"/>
                  </a:cxn>
                  <a:cxn ang="0">
                    <a:pos x="T8" y="T9"/>
                  </a:cxn>
                </a:cxnLst>
                <a:rect l="0" t="0" r="r" b="b"/>
                <a:pathLst>
                  <a:path w="19" h="72">
                    <a:moveTo>
                      <a:pt x="11" y="69"/>
                    </a:moveTo>
                    <a:cubicBezTo>
                      <a:pt x="5" y="48"/>
                      <a:pt x="9" y="21"/>
                      <a:pt x="18" y="1"/>
                    </a:cubicBezTo>
                    <a:cubicBezTo>
                      <a:pt x="19" y="0"/>
                      <a:pt x="14" y="0"/>
                      <a:pt x="13" y="1"/>
                    </a:cubicBezTo>
                    <a:cubicBezTo>
                      <a:pt x="4" y="21"/>
                      <a:pt x="0" y="48"/>
                      <a:pt x="6" y="70"/>
                    </a:cubicBezTo>
                    <a:cubicBezTo>
                      <a:pt x="6" y="72"/>
                      <a:pt x="11" y="71"/>
                      <a:pt x="11"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 name="Freeform 213"/>
              <p:cNvSpPr>
                <a:spLocks/>
              </p:cNvSpPr>
              <p:nvPr/>
            </p:nvSpPr>
            <p:spPr bwMode="auto">
              <a:xfrm>
                <a:off x="4156076" y="138112"/>
                <a:ext cx="266700" cy="120650"/>
              </a:xfrm>
              <a:custGeom>
                <a:avLst/>
                <a:gdLst>
                  <a:gd name="T0" fmla="*/ 0 w 71"/>
                  <a:gd name="T1" fmla="*/ 2 h 32"/>
                  <a:gd name="T2" fmla="*/ 68 w 71"/>
                  <a:gd name="T3" fmla="*/ 24 h 32"/>
                  <a:gd name="T4" fmla="*/ 65 w 71"/>
                  <a:gd name="T5" fmla="*/ 22 h 32"/>
                  <a:gd name="T6" fmla="*/ 5 w 71"/>
                  <a:gd name="T7" fmla="*/ 1 h 32"/>
                  <a:gd name="T8" fmla="*/ 0 w 71"/>
                  <a:gd name="T9" fmla="*/ 2 h 32"/>
                </a:gdLst>
                <a:ahLst/>
                <a:cxnLst>
                  <a:cxn ang="0">
                    <a:pos x="T0" y="T1"/>
                  </a:cxn>
                  <a:cxn ang="0">
                    <a:pos x="T2" y="T3"/>
                  </a:cxn>
                  <a:cxn ang="0">
                    <a:pos x="T4" y="T5"/>
                  </a:cxn>
                  <a:cxn ang="0">
                    <a:pos x="T6" y="T7"/>
                  </a:cxn>
                  <a:cxn ang="0">
                    <a:pos x="T8" y="T9"/>
                  </a:cxn>
                </a:cxnLst>
                <a:rect l="0" t="0" r="r" b="b"/>
                <a:pathLst>
                  <a:path w="71" h="32">
                    <a:moveTo>
                      <a:pt x="0" y="2"/>
                    </a:moveTo>
                    <a:cubicBezTo>
                      <a:pt x="17" y="22"/>
                      <a:pt x="42" y="32"/>
                      <a:pt x="68" y="24"/>
                    </a:cubicBezTo>
                    <a:cubicBezTo>
                      <a:pt x="71" y="23"/>
                      <a:pt x="66" y="21"/>
                      <a:pt x="65" y="22"/>
                    </a:cubicBezTo>
                    <a:cubicBezTo>
                      <a:pt x="42" y="29"/>
                      <a:pt x="20" y="19"/>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214"/>
              <p:cNvSpPr>
                <a:spLocks/>
              </p:cNvSpPr>
              <p:nvPr/>
            </p:nvSpPr>
            <p:spPr bwMode="auto">
              <a:xfrm>
                <a:off x="3476626" y="233362"/>
                <a:ext cx="800100" cy="606425"/>
              </a:xfrm>
              <a:custGeom>
                <a:avLst/>
                <a:gdLst>
                  <a:gd name="T0" fmla="*/ 206 w 212"/>
                  <a:gd name="T1" fmla="*/ 0 h 161"/>
                  <a:gd name="T2" fmla="*/ 2 w 212"/>
                  <a:gd name="T3" fmla="*/ 160 h 161"/>
                  <a:gd name="T4" fmla="*/ 6 w 212"/>
                  <a:gd name="T5" fmla="*/ 160 h 161"/>
                  <a:gd name="T6" fmla="*/ 210 w 212"/>
                  <a:gd name="T7" fmla="*/ 1 h 161"/>
                  <a:gd name="T8" fmla="*/ 206 w 212"/>
                  <a:gd name="T9" fmla="*/ 0 h 161"/>
                </a:gdLst>
                <a:ahLst/>
                <a:cxnLst>
                  <a:cxn ang="0">
                    <a:pos x="T0" y="T1"/>
                  </a:cxn>
                  <a:cxn ang="0">
                    <a:pos x="T2" y="T3"/>
                  </a:cxn>
                  <a:cxn ang="0">
                    <a:pos x="T4" y="T5"/>
                  </a:cxn>
                  <a:cxn ang="0">
                    <a:pos x="T6" y="T7"/>
                  </a:cxn>
                  <a:cxn ang="0">
                    <a:pos x="T8" y="T9"/>
                  </a:cxn>
                </a:cxnLst>
                <a:rect l="0" t="0" r="r" b="b"/>
                <a:pathLst>
                  <a:path w="212" h="161">
                    <a:moveTo>
                      <a:pt x="206" y="0"/>
                    </a:moveTo>
                    <a:cubicBezTo>
                      <a:pt x="137" y="53"/>
                      <a:pt x="72" y="110"/>
                      <a:pt x="2" y="160"/>
                    </a:cubicBezTo>
                    <a:cubicBezTo>
                      <a:pt x="0" y="161"/>
                      <a:pt x="5" y="161"/>
                      <a:pt x="6" y="160"/>
                    </a:cubicBezTo>
                    <a:cubicBezTo>
                      <a:pt x="77" y="111"/>
                      <a:pt x="142" y="54"/>
                      <a:pt x="210" y="1"/>
                    </a:cubicBezTo>
                    <a:cubicBezTo>
                      <a:pt x="212" y="0"/>
                      <a:pt x="207" y="0"/>
                      <a:pt x="20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215"/>
              <p:cNvSpPr>
                <a:spLocks/>
              </p:cNvSpPr>
              <p:nvPr/>
            </p:nvSpPr>
            <p:spPr bwMode="auto">
              <a:xfrm>
                <a:off x="4241801" y="187325"/>
                <a:ext cx="68263" cy="68263"/>
              </a:xfrm>
              <a:custGeom>
                <a:avLst/>
                <a:gdLst>
                  <a:gd name="T0" fmla="*/ 13 w 18"/>
                  <a:gd name="T1" fmla="*/ 15 h 18"/>
                  <a:gd name="T2" fmla="*/ 3 w 18"/>
                  <a:gd name="T3" fmla="*/ 13 h 18"/>
                  <a:gd name="T4" fmla="*/ 5 w 18"/>
                  <a:gd name="T5" fmla="*/ 3 h 18"/>
                  <a:gd name="T6" fmla="*/ 15 w 18"/>
                  <a:gd name="T7" fmla="*/ 5 h 18"/>
                  <a:gd name="T8" fmla="*/ 13 w 18"/>
                  <a:gd name="T9" fmla="*/ 15 h 18"/>
                </a:gdLst>
                <a:ahLst/>
                <a:cxnLst>
                  <a:cxn ang="0">
                    <a:pos x="T0" y="T1"/>
                  </a:cxn>
                  <a:cxn ang="0">
                    <a:pos x="T2" y="T3"/>
                  </a:cxn>
                  <a:cxn ang="0">
                    <a:pos x="T4" y="T5"/>
                  </a:cxn>
                  <a:cxn ang="0">
                    <a:pos x="T6" y="T7"/>
                  </a:cxn>
                  <a:cxn ang="0">
                    <a:pos x="T8" y="T9"/>
                  </a:cxn>
                </a:cxnLst>
                <a:rect l="0" t="0" r="r" b="b"/>
                <a:pathLst>
                  <a:path w="18" h="18">
                    <a:moveTo>
                      <a:pt x="13" y="15"/>
                    </a:moveTo>
                    <a:cubicBezTo>
                      <a:pt x="10" y="18"/>
                      <a:pt x="5" y="17"/>
                      <a:pt x="3" y="13"/>
                    </a:cubicBezTo>
                    <a:cubicBezTo>
                      <a:pt x="0" y="10"/>
                      <a:pt x="1" y="5"/>
                      <a:pt x="5" y="3"/>
                    </a:cubicBezTo>
                    <a:cubicBezTo>
                      <a:pt x="8" y="0"/>
                      <a:pt x="13" y="1"/>
                      <a:pt x="15" y="5"/>
                    </a:cubicBezTo>
                    <a:cubicBezTo>
                      <a:pt x="18" y="8"/>
                      <a:pt x="17" y="13"/>
                      <a:pt x="13"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Freeform 216"/>
              <p:cNvSpPr>
                <a:spLocks/>
              </p:cNvSpPr>
              <p:nvPr/>
            </p:nvSpPr>
            <p:spPr bwMode="auto">
              <a:xfrm>
                <a:off x="2697163" y="74612"/>
                <a:ext cx="184150" cy="244475"/>
              </a:xfrm>
              <a:custGeom>
                <a:avLst/>
                <a:gdLst>
                  <a:gd name="T0" fmla="*/ 5 w 49"/>
                  <a:gd name="T1" fmla="*/ 65 h 65"/>
                  <a:gd name="T2" fmla="*/ 44 w 49"/>
                  <a:gd name="T3" fmla="*/ 2 h 65"/>
                  <a:gd name="T4" fmla="*/ 39 w 49"/>
                  <a:gd name="T5" fmla="*/ 1 h 65"/>
                  <a:gd name="T6" fmla="*/ 1 w 49"/>
                  <a:gd name="T7" fmla="*/ 63 h 65"/>
                  <a:gd name="T8" fmla="*/ 5 w 49"/>
                  <a:gd name="T9" fmla="*/ 65 h 65"/>
                </a:gdLst>
                <a:ahLst/>
                <a:cxnLst>
                  <a:cxn ang="0">
                    <a:pos x="T0" y="T1"/>
                  </a:cxn>
                  <a:cxn ang="0">
                    <a:pos x="T2" y="T3"/>
                  </a:cxn>
                  <a:cxn ang="0">
                    <a:pos x="T4" y="T5"/>
                  </a:cxn>
                  <a:cxn ang="0">
                    <a:pos x="T6" y="T7"/>
                  </a:cxn>
                  <a:cxn ang="0">
                    <a:pos x="T8" y="T9"/>
                  </a:cxn>
                </a:cxnLst>
                <a:rect l="0" t="0" r="r" b="b"/>
                <a:pathLst>
                  <a:path w="49" h="65">
                    <a:moveTo>
                      <a:pt x="5" y="65"/>
                    </a:moveTo>
                    <a:cubicBezTo>
                      <a:pt x="33" y="55"/>
                      <a:pt x="49" y="31"/>
                      <a:pt x="44" y="2"/>
                    </a:cubicBezTo>
                    <a:cubicBezTo>
                      <a:pt x="44" y="0"/>
                      <a:pt x="39" y="0"/>
                      <a:pt x="39" y="1"/>
                    </a:cubicBezTo>
                    <a:cubicBezTo>
                      <a:pt x="44" y="30"/>
                      <a:pt x="28" y="53"/>
                      <a:pt x="1" y="63"/>
                    </a:cubicBezTo>
                    <a:cubicBezTo>
                      <a:pt x="0" y="64"/>
                      <a:pt x="4" y="65"/>
                      <a:pt x="5"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 name="Freeform 217"/>
              <p:cNvSpPr>
                <a:spLocks/>
              </p:cNvSpPr>
              <p:nvPr/>
            </p:nvSpPr>
            <p:spPr bwMode="auto">
              <a:xfrm>
                <a:off x="2697163" y="123825"/>
                <a:ext cx="260350" cy="131763"/>
              </a:xfrm>
              <a:custGeom>
                <a:avLst/>
                <a:gdLst>
                  <a:gd name="T0" fmla="*/ 64 w 69"/>
                  <a:gd name="T1" fmla="*/ 27 h 35"/>
                  <a:gd name="T2" fmla="*/ 5 w 69"/>
                  <a:gd name="T3" fmla="*/ 2 h 35"/>
                  <a:gd name="T4" fmla="*/ 0 w 69"/>
                  <a:gd name="T5" fmla="*/ 1 h 35"/>
                  <a:gd name="T6" fmla="*/ 67 w 69"/>
                  <a:gd name="T7" fmla="*/ 29 h 35"/>
                  <a:gd name="T8" fmla="*/ 64 w 69"/>
                  <a:gd name="T9" fmla="*/ 27 h 35"/>
                </a:gdLst>
                <a:ahLst/>
                <a:cxnLst>
                  <a:cxn ang="0">
                    <a:pos x="T0" y="T1"/>
                  </a:cxn>
                  <a:cxn ang="0">
                    <a:pos x="T2" y="T3"/>
                  </a:cxn>
                  <a:cxn ang="0">
                    <a:pos x="T4" y="T5"/>
                  </a:cxn>
                  <a:cxn ang="0">
                    <a:pos x="T6" y="T7"/>
                  </a:cxn>
                  <a:cxn ang="0">
                    <a:pos x="T8" y="T9"/>
                  </a:cxn>
                </a:cxnLst>
                <a:rect l="0" t="0" r="r" b="b"/>
                <a:pathLst>
                  <a:path w="69" h="35">
                    <a:moveTo>
                      <a:pt x="64" y="27"/>
                    </a:moveTo>
                    <a:cubicBezTo>
                      <a:pt x="39" y="33"/>
                      <a:pt x="18" y="24"/>
                      <a:pt x="5" y="2"/>
                    </a:cubicBezTo>
                    <a:cubicBezTo>
                      <a:pt x="5" y="1"/>
                      <a:pt x="0" y="0"/>
                      <a:pt x="0" y="1"/>
                    </a:cubicBezTo>
                    <a:cubicBezTo>
                      <a:pt x="14" y="26"/>
                      <a:pt x="40" y="35"/>
                      <a:pt x="67" y="29"/>
                    </a:cubicBezTo>
                    <a:cubicBezTo>
                      <a:pt x="69" y="29"/>
                      <a:pt x="65" y="27"/>
                      <a:pt x="64"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 name="Freeform 218"/>
              <p:cNvSpPr>
                <a:spLocks/>
              </p:cNvSpPr>
              <p:nvPr/>
            </p:nvSpPr>
            <p:spPr bwMode="auto">
              <a:xfrm>
                <a:off x="2776538" y="82550"/>
                <a:ext cx="68263" cy="271463"/>
              </a:xfrm>
              <a:custGeom>
                <a:avLst/>
                <a:gdLst>
                  <a:gd name="T0" fmla="*/ 12 w 18"/>
                  <a:gd name="T1" fmla="*/ 71 h 72"/>
                  <a:gd name="T2" fmla="*/ 5 w 18"/>
                  <a:gd name="T3" fmla="*/ 2 h 72"/>
                  <a:gd name="T4" fmla="*/ 0 w 18"/>
                  <a:gd name="T5" fmla="*/ 2 h 72"/>
                  <a:gd name="T6" fmla="*/ 7 w 18"/>
                  <a:gd name="T7" fmla="*/ 71 h 72"/>
                  <a:gd name="T8" fmla="*/ 12 w 18"/>
                  <a:gd name="T9" fmla="*/ 71 h 72"/>
                </a:gdLst>
                <a:ahLst/>
                <a:cxnLst>
                  <a:cxn ang="0">
                    <a:pos x="T0" y="T1"/>
                  </a:cxn>
                  <a:cxn ang="0">
                    <a:pos x="T2" y="T3"/>
                  </a:cxn>
                  <a:cxn ang="0">
                    <a:pos x="T4" y="T5"/>
                  </a:cxn>
                  <a:cxn ang="0">
                    <a:pos x="T6" y="T7"/>
                  </a:cxn>
                  <a:cxn ang="0">
                    <a:pos x="T8" y="T9"/>
                  </a:cxn>
                </a:cxnLst>
                <a:rect l="0" t="0" r="r" b="b"/>
                <a:pathLst>
                  <a:path w="18" h="72">
                    <a:moveTo>
                      <a:pt x="12" y="71"/>
                    </a:moveTo>
                    <a:cubicBezTo>
                      <a:pt x="18" y="49"/>
                      <a:pt x="14" y="22"/>
                      <a:pt x="5" y="2"/>
                    </a:cubicBezTo>
                    <a:cubicBezTo>
                      <a:pt x="4" y="0"/>
                      <a:pt x="0" y="1"/>
                      <a:pt x="0" y="2"/>
                    </a:cubicBezTo>
                    <a:cubicBezTo>
                      <a:pt x="9" y="23"/>
                      <a:pt x="13" y="49"/>
                      <a:pt x="7" y="71"/>
                    </a:cubicBezTo>
                    <a:cubicBezTo>
                      <a:pt x="7" y="72"/>
                      <a:pt x="12" y="72"/>
                      <a:pt x="12" y="7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 name="Freeform 219"/>
              <p:cNvSpPr>
                <a:spLocks/>
              </p:cNvSpPr>
              <p:nvPr/>
            </p:nvSpPr>
            <p:spPr bwMode="auto">
              <a:xfrm>
                <a:off x="2670176" y="138112"/>
                <a:ext cx="268288" cy="120650"/>
              </a:xfrm>
              <a:custGeom>
                <a:avLst/>
                <a:gdLst>
                  <a:gd name="T0" fmla="*/ 65 w 71"/>
                  <a:gd name="T1" fmla="*/ 1 h 32"/>
                  <a:gd name="T2" fmla="*/ 6 w 71"/>
                  <a:gd name="T3" fmla="*/ 22 h 32"/>
                  <a:gd name="T4" fmla="*/ 2 w 71"/>
                  <a:gd name="T5" fmla="*/ 24 h 32"/>
                  <a:gd name="T6" fmla="*/ 70 w 71"/>
                  <a:gd name="T7" fmla="*/ 2 h 32"/>
                  <a:gd name="T8" fmla="*/ 65 w 71"/>
                  <a:gd name="T9" fmla="*/ 1 h 32"/>
                </a:gdLst>
                <a:ahLst/>
                <a:cxnLst>
                  <a:cxn ang="0">
                    <a:pos x="T0" y="T1"/>
                  </a:cxn>
                  <a:cxn ang="0">
                    <a:pos x="T2" y="T3"/>
                  </a:cxn>
                  <a:cxn ang="0">
                    <a:pos x="T4" y="T5"/>
                  </a:cxn>
                  <a:cxn ang="0">
                    <a:pos x="T6" y="T7"/>
                  </a:cxn>
                  <a:cxn ang="0">
                    <a:pos x="T8" y="T9"/>
                  </a:cxn>
                </a:cxnLst>
                <a:rect l="0" t="0" r="r" b="b"/>
                <a:pathLst>
                  <a:path w="71" h="32">
                    <a:moveTo>
                      <a:pt x="65" y="1"/>
                    </a:moveTo>
                    <a:cubicBezTo>
                      <a:pt x="51" y="19"/>
                      <a:pt x="29" y="29"/>
                      <a:pt x="6" y="22"/>
                    </a:cubicBezTo>
                    <a:cubicBezTo>
                      <a:pt x="5" y="22"/>
                      <a:pt x="0" y="23"/>
                      <a:pt x="2" y="24"/>
                    </a:cubicBezTo>
                    <a:cubicBezTo>
                      <a:pt x="28" y="32"/>
                      <a:pt x="53" y="22"/>
                      <a:pt x="70" y="2"/>
                    </a:cubicBezTo>
                    <a:cubicBezTo>
                      <a:pt x="71" y="1"/>
                      <a:pt x="66" y="0"/>
                      <a:pt x="6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 name="Freeform 220"/>
              <p:cNvSpPr>
                <a:spLocks/>
              </p:cNvSpPr>
              <p:nvPr/>
            </p:nvSpPr>
            <p:spPr bwMode="auto">
              <a:xfrm>
                <a:off x="2817813" y="228600"/>
                <a:ext cx="795338" cy="614363"/>
              </a:xfrm>
              <a:custGeom>
                <a:avLst/>
                <a:gdLst>
                  <a:gd name="T0" fmla="*/ 1 w 211"/>
                  <a:gd name="T1" fmla="*/ 2 h 163"/>
                  <a:gd name="T2" fmla="*/ 205 w 211"/>
                  <a:gd name="T3" fmla="*/ 162 h 163"/>
                  <a:gd name="T4" fmla="*/ 210 w 211"/>
                  <a:gd name="T5" fmla="*/ 160 h 163"/>
                  <a:gd name="T6" fmla="*/ 6 w 211"/>
                  <a:gd name="T7" fmla="*/ 1 h 163"/>
                  <a:gd name="T8" fmla="*/ 1 w 211"/>
                  <a:gd name="T9" fmla="*/ 2 h 163"/>
                </a:gdLst>
                <a:ahLst/>
                <a:cxnLst>
                  <a:cxn ang="0">
                    <a:pos x="T0" y="T1"/>
                  </a:cxn>
                  <a:cxn ang="0">
                    <a:pos x="T2" y="T3"/>
                  </a:cxn>
                  <a:cxn ang="0">
                    <a:pos x="T4" y="T5"/>
                  </a:cxn>
                  <a:cxn ang="0">
                    <a:pos x="T6" y="T7"/>
                  </a:cxn>
                  <a:cxn ang="0">
                    <a:pos x="T8" y="T9"/>
                  </a:cxn>
                </a:cxnLst>
                <a:rect l="0" t="0" r="r" b="b"/>
                <a:pathLst>
                  <a:path w="211" h="163">
                    <a:moveTo>
                      <a:pt x="1" y="2"/>
                    </a:moveTo>
                    <a:cubicBezTo>
                      <a:pt x="70" y="55"/>
                      <a:pt x="135" y="112"/>
                      <a:pt x="205" y="162"/>
                    </a:cubicBezTo>
                    <a:cubicBezTo>
                      <a:pt x="206" y="163"/>
                      <a:pt x="211" y="162"/>
                      <a:pt x="210" y="160"/>
                    </a:cubicBezTo>
                    <a:cubicBezTo>
                      <a:pt x="139" y="111"/>
                      <a:pt x="74" y="53"/>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 name="Freeform 221"/>
              <p:cNvSpPr>
                <a:spLocks/>
              </p:cNvSpPr>
              <p:nvPr/>
            </p:nvSpPr>
            <p:spPr bwMode="auto">
              <a:xfrm>
                <a:off x="2784476" y="187325"/>
                <a:ext cx="63500" cy="68263"/>
              </a:xfrm>
              <a:custGeom>
                <a:avLst/>
                <a:gdLst>
                  <a:gd name="T0" fmla="*/ 4 w 17"/>
                  <a:gd name="T1" fmla="*/ 15 h 18"/>
                  <a:gd name="T2" fmla="*/ 15 w 17"/>
                  <a:gd name="T3" fmla="*/ 13 h 18"/>
                  <a:gd name="T4" fmla="*/ 13 w 17"/>
                  <a:gd name="T5" fmla="*/ 3 h 18"/>
                  <a:gd name="T6" fmla="*/ 2 w 17"/>
                  <a:gd name="T7" fmla="*/ 5 h 18"/>
                  <a:gd name="T8" fmla="*/ 4 w 17"/>
                  <a:gd name="T9" fmla="*/ 15 h 18"/>
                </a:gdLst>
                <a:ahLst/>
                <a:cxnLst>
                  <a:cxn ang="0">
                    <a:pos x="T0" y="T1"/>
                  </a:cxn>
                  <a:cxn ang="0">
                    <a:pos x="T2" y="T3"/>
                  </a:cxn>
                  <a:cxn ang="0">
                    <a:pos x="T4" y="T5"/>
                  </a:cxn>
                  <a:cxn ang="0">
                    <a:pos x="T6" y="T7"/>
                  </a:cxn>
                  <a:cxn ang="0">
                    <a:pos x="T8" y="T9"/>
                  </a:cxn>
                </a:cxnLst>
                <a:rect l="0" t="0" r="r" b="b"/>
                <a:pathLst>
                  <a:path w="17" h="18">
                    <a:moveTo>
                      <a:pt x="4" y="15"/>
                    </a:moveTo>
                    <a:cubicBezTo>
                      <a:pt x="7" y="18"/>
                      <a:pt x="12" y="17"/>
                      <a:pt x="15" y="13"/>
                    </a:cubicBezTo>
                    <a:cubicBezTo>
                      <a:pt x="17" y="10"/>
                      <a:pt x="16" y="5"/>
                      <a:pt x="13" y="3"/>
                    </a:cubicBezTo>
                    <a:cubicBezTo>
                      <a:pt x="9" y="0"/>
                      <a:pt x="5" y="1"/>
                      <a:pt x="2" y="5"/>
                    </a:cubicBezTo>
                    <a:cubicBezTo>
                      <a:pt x="0" y="8"/>
                      <a:pt x="1" y="13"/>
                      <a:pt x="4"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 name="Freeform 222"/>
              <p:cNvSpPr>
                <a:spLocks/>
              </p:cNvSpPr>
              <p:nvPr/>
            </p:nvSpPr>
            <p:spPr bwMode="auto">
              <a:xfrm>
                <a:off x="3213101" y="-169863"/>
                <a:ext cx="298450" cy="134938"/>
              </a:xfrm>
              <a:custGeom>
                <a:avLst/>
                <a:gdLst>
                  <a:gd name="T0" fmla="*/ 73 w 79"/>
                  <a:gd name="T1" fmla="*/ 1 h 36"/>
                  <a:gd name="T2" fmla="*/ 6 w 79"/>
                  <a:gd name="T3" fmla="*/ 22 h 36"/>
                  <a:gd name="T4" fmla="*/ 3 w 79"/>
                  <a:gd name="T5" fmla="*/ 23 h 36"/>
                  <a:gd name="T6" fmla="*/ 78 w 79"/>
                  <a:gd name="T7" fmla="*/ 2 h 36"/>
                  <a:gd name="T8" fmla="*/ 73 w 79"/>
                  <a:gd name="T9" fmla="*/ 1 h 36"/>
                </a:gdLst>
                <a:ahLst/>
                <a:cxnLst>
                  <a:cxn ang="0">
                    <a:pos x="T0" y="T1"/>
                  </a:cxn>
                  <a:cxn ang="0">
                    <a:pos x="T2" y="T3"/>
                  </a:cxn>
                  <a:cxn ang="0">
                    <a:pos x="T4" y="T5"/>
                  </a:cxn>
                  <a:cxn ang="0">
                    <a:pos x="T6" y="T7"/>
                  </a:cxn>
                  <a:cxn ang="0">
                    <a:pos x="T8" y="T9"/>
                  </a:cxn>
                </a:cxnLst>
                <a:rect l="0" t="0" r="r" b="b"/>
                <a:pathLst>
                  <a:path w="79" h="36">
                    <a:moveTo>
                      <a:pt x="73" y="1"/>
                    </a:moveTo>
                    <a:cubicBezTo>
                      <a:pt x="57" y="23"/>
                      <a:pt x="32" y="34"/>
                      <a:pt x="6" y="22"/>
                    </a:cubicBezTo>
                    <a:cubicBezTo>
                      <a:pt x="4" y="21"/>
                      <a:pt x="0" y="22"/>
                      <a:pt x="3" y="23"/>
                    </a:cubicBezTo>
                    <a:cubicBezTo>
                      <a:pt x="31" y="36"/>
                      <a:pt x="60" y="27"/>
                      <a:pt x="78" y="2"/>
                    </a:cubicBezTo>
                    <a:cubicBezTo>
                      <a:pt x="79" y="1"/>
                      <a:pt x="74" y="0"/>
                      <a:pt x="7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 name="Freeform 223"/>
              <p:cNvSpPr>
                <a:spLocks/>
              </p:cNvSpPr>
              <p:nvPr/>
            </p:nvSpPr>
            <p:spPr bwMode="auto">
              <a:xfrm>
                <a:off x="3303588" y="-219075"/>
                <a:ext cx="106363" cy="263525"/>
              </a:xfrm>
              <a:custGeom>
                <a:avLst/>
                <a:gdLst>
                  <a:gd name="T0" fmla="*/ 15 w 28"/>
                  <a:gd name="T1" fmla="*/ 69 h 70"/>
                  <a:gd name="T2" fmla="*/ 6 w 28"/>
                  <a:gd name="T3" fmla="*/ 1 h 70"/>
                  <a:gd name="T4" fmla="*/ 2 w 28"/>
                  <a:gd name="T5" fmla="*/ 1 h 70"/>
                  <a:gd name="T6" fmla="*/ 11 w 28"/>
                  <a:gd name="T7" fmla="*/ 68 h 70"/>
                  <a:gd name="T8" fmla="*/ 15 w 28"/>
                  <a:gd name="T9" fmla="*/ 69 h 70"/>
                </a:gdLst>
                <a:ahLst/>
                <a:cxnLst>
                  <a:cxn ang="0">
                    <a:pos x="T0" y="T1"/>
                  </a:cxn>
                  <a:cxn ang="0">
                    <a:pos x="T2" y="T3"/>
                  </a:cxn>
                  <a:cxn ang="0">
                    <a:pos x="T4" y="T5"/>
                  </a:cxn>
                  <a:cxn ang="0">
                    <a:pos x="T6" y="T7"/>
                  </a:cxn>
                  <a:cxn ang="0">
                    <a:pos x="T8" y="T9"/>
                  </a:cxn>
                </a:cxnLst>
                <a:rect l="0" t="0" r="r" b="b"/>
                <a:pathLst>
                  <a:path w="28" h="70">
                    <a:moveTo>
                      <a:pt x="15" y="69"/>
                    </a:moveTo>
                    <a:cubicBezTo>
                      <a:pt x="28" y="45"/>
                      <a:pt x="25" y="20"/>
                      <a:pt x="6" y="1"/>
                    </a:cubicBezTo>
                    <a:cubicBezTo>
                      <a:pt x="5" y="1"/>
                      <a:pt x="0" y="0"/>
                      <a:pt x="2" y="1"/>
                    </a:cubicBezTo>
                    <a:cubicBezTo>
                      <a:pt x="20" y="20"/>
                      <a:pt x="23" y="45"/>
                      <a:pt x="11" y="68"/>
                    </a:cubicBezTo>
                    <a:cubicBezTo>
                      <a:pt x="10" y="69"/>
                      <a:pt x="15" y="70"/>
                      <a:pt x="15"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 name="Freeform 224"/>
              <p:cNvSpPr>
                <a:spLocks/>
              </p:cNvSpPr>
              <p:nvPr/>
            </p:nvSpPr>
            <p:spPr bwMode="auto">
              <a:xfrm>
                <a:off x="3248026" y="-155575"/>
                <a:ext cx="266700" cy="106363"/>
              </a:xfrm>
              <a:custGeom>
                <a:avLst/>
                <a:gdLst>
                  <a:gd name="T0" fmla="*/ 68 w 71"/>
                  <a:gd name="T1" fmla="*/ 26 h 28"/>
                  <a:gd name="T2" fmla="*/ 5 w 71"/>
                  <a:gd name="T3" fmla="*/ 1 h 28"/>
                  <a:gd name="T4" fmla="*/ 1 w 71"/>
                  <a:gd name="T5" fmla="*/ 2 h 28"/>
                  <a:gd name="T6" fmla="*/ 67 w 71"/>
                  <a:gd name="T7" fmla="*/ 28 h 28"/>
                  <a:gd name="T8" fmla="*/ 68 w 71"/>
                  <a:gd name="T9" fmla="*/ 26 h 28"/>
                </a:gdLst>
                <a:ahLst/>
                <a:cxnLst>
                  <a:cxn ang="0">
                    <a:pos x="T0" y="T1"/>
                  </a:cxn>
                  <a:cxn ang="0">
                    <a:pos x="T2" y="T3"/>
                  </a:cxn>
                  <a:cxn ang="0">
                    <a:pos x="T4" y="T5"/>
                  </a:cxn>
                  <a:cxn ang="0">
                    <a:pos x="T6" y="T7"/>
                  </a:cxn>
                  <a:cxn ang="0">
                    <a:pos x="T8" y="T9"/>
                  </a:cxn>
                </a:cxnLst>
                <a:rect l="0" t="0" r="r" b="b"/>
                <a:pathLst>
                  <a:path w="71" h="28">
                    <a:moveTo>
                      <a:pt x="68" y="26"/>
                    </a:moveTo>
                    <a:cubicBezTo>
                      <a:pt x="46" y="26"/>
                      <a:pt x="22" y="15"/>
                      <a:pt x="5" y="1"/>
                    </a:cubicBezTo>
                    <a:cubicBezTo>
                      <a:pt x="4" y="0"/>
                      <a:pt x="0" y="2"/>
                      <a:pt x="1" y="2"/>
                    </a:cubicBezTo>
                    <a:cubicBezTo>
                      <a:pt x="18" y="17"/>
                      <a:pt x="44" y="28"/>
                      <a:pt x="67" y="28"/>
                    </a:cubicBezTo>
                    <a:cubicBezTo>
                      <a:pt x="69" y="28"/>
                      <a:pt x="71" y="26"/>
                      <a:pt x="68"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 name="Freeform 225"/>
              <p:cNvSpPr>
                <a:spLocks/>
              </p:cNvSpPr>
              <p:nvPr/>
            </p:nvSpPr>
            <p:spPr bwMode="auto">
              <a:xfrm>
                <a:off x="3259138" y="-214313"/>
                <a:ext cx="169863" cy="217488"/>
              </a:xfrm>
              <a:custGeom>
                <a:avLst/>
                <a:gdLst>
                  <a:gd name="T0" fmla="*/ 6 w 45"/>
                  <a:gd name="T1" fmla="*/ 58 h 58"/>
                  <a:gd name="T2" fmla="*/ 44 w 45"/>
                  <a:gd name="T3" fmla="*/ 1 h 58"/>
                  <a:gd name="T4" fmla="*/ 39 w 45"/>
                  <a:gd name="T5" fmla="*/ 2 h 58"/>
                  <a:gd name="T6" fmla="*/ 2 w 45"/>
                  <a:gd name="T7" fmla="*/ 57 h 58"/>
                  <a:gd name="T8" fmla="*/ 6 w 45"/>
                  <a:gd name="T9" fmla="*/ 58 h 58"/>
                </a:gdLst>
                <a:ahLst/>
                <a:cxnLst>
                  <a:cxn ang="0">
                    <a:pos x="T0" y="T1"/>
                  </a:cxn>
                  <a:cxn ang="0">
                    <a:pos x="T2" y="T3"/>
                  </a:cxn>
                  <a:cxn ang="0">
                    <a:pos x="T4" y="T5"/>
                  </a:cxn>
                  <a:cxn ang="0">
                    <a:pos x="T6" y="T7"/>
                  </a:cxn>
                  <a:cxn ang="0">
                    <a:pos x="T8" y="T9"/>
                  </a:cxn>
                </a:cxnLst>
                <a:rect l="0" t="0" r="r" b="b"/>
                <a:pathLst>
                  <a:path w="45" h="58">
                    <a:moveTo>
                      <a:pt x="6" y="58"/>
                    </a:moveTo>
                    <a:cubicBezTo>
                      <a:pt x="29" y="48"/>
                      <a:pt x="45" y="27"/>
                      <a:pt x="44" y="1"/>
                    </a:cubicBezTo>
                    <a:cubicBezTo>
                      <a:pt x="44" y="0"/>
                      <a:pt x="39" y="0"/>
                      <a:pt x="39" y="2"/>
                    </a:cubicBezTo>
                    <a:cubicBezTo>
                      <a:pt x="40" y="26"/>
                      <a:pt x="24" y="47"/>
                      <a:pt x="2" y="57"/>
                    </a:cubicBezTo>
                    <a:cubicBezTo>
                      <a:pt x="0" y="58"/>
                      <a:pt x="5" y="58"/>
                      <a:pt x="6" y="5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226"/>
              <p:cNvSpPr>
                <a:spLocks/>
              </p:cNvSpPr>
              <p:nvPr/>
            </p:nvSpPr>
            <p:spPr bwMode="auto">
              <a:xfrm>
                <a:off x="3375026" y="-71438"/>
                <a:ext cx="234950" cy="914400"/>
              </a:xfrm>
              <a:custGeom>
                <a:avLst/>
                <a:gdLst>
                  <a:gd name="T0" fmla="*/ 1 w 62"/>
                  <a:gd name="T1" fmla="*/ 2 h 243"/>
                  <a:gd name="T2" fmla="*/ 57 w 62"/>
                  <a:gd name="T3" fmla="*/ 241 h 243"/>
                  <a:gd name="T4" fmla="*/ 62 w 62"/>
                  <a:gd name="T5" fmla="*/ 241 h 243"/>
                  <a:gd name="T6" fmla="*/ 6 w 62"/>
                  <a:gd name="T7" fmla="*/ 1 h 243"/>
                  <a:gd name="T8" fmla="*/ 1 w 62"/>
                  <a:gd name="T9" fmla="*/ 2 h 243"/>
                </a:gdLst>
                <a:ahLst/>
                <a:cxnLst>
                  <a:cxn ang="0">
                    <a:pos x="T0" y="T1"/>
                  </a:cxn>
                  <a:cxn ang="0">
                    <a:pos x="T2" y="T3"/>
                  </a:cxn>
                  <a:cxn ang="0">
                    <a:pos x="T4" y="T5"/>
                  </a:cxn>
                  <a:cxn ang="0">
                    <a:pos x="T6" y="T7"/>
                  </a:cxn>
                  <a:cxn ang="0">
                    <a:pos x="T8" y="T9"/>
                  </a:cxn>
                </a:cxnLst>
                <a:rect l="0" t="0" r="r" b="b"/>
                <a:pathLst>
                  <a:path w="62" h="243">
                    <a:moveTo>
                      <a:pt x="1" y="2"/>
                    </a:moveTo>
                    <a:cubicBezTo>
                      <a:pt x="31" y="78"/>
                      <a:pt x="30" y="164"/>
                      <a:pt x="57" y="241"/>
                    </a:cubicBezTo>
                    <a:cubicBezTo>
                      <a:pt x="57" y="243"/>
                      <a:pt x="62" y="242"/>
                      <a:pt x="62" y="241"/>
                    </a:cubicBezTo>
                    <a:cubicBezTo>
                      <a:pt x="35" y="163"/>
                      <a:pt x="36" y="78"/>
                      <a:pt x="6" y="1"/>
                    </a:cubicBezTo>
                    <a:cubicBezTo>
                      <a:pt x="5" y="0"/>
                      <a:pt x="0"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227"/>
              <p:cNvSpPr>
                <a:spLocks/>
              </p:cNvSpPr>
              <p:nvPr/>
            </p:nvSpPr>
            <p:spPr bwMode="auto">
              <a:xfrm>
                <a:off x="3344863" y="-117475"/>
                <a:ext cx="65088" cy="65088"/>
              </a:xfrm>
              <a:custGeom>
                <a:avLst/>
                <a:gdLst>
                  <a:gd name="T0" fmla="*/ 16 w 17"/>
                  <a:gd name="T1" fmla="*/ 6 h 17"/>
                  <a:gd name="T2" fmla="*/ 11 w 17"/>
                  <a:gd name="T3" fmla="*/ 16 h 17"/>
                  <a:gd name="T4" fmla="*/ 2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4"/>
                      <a:pt x="11" y="16"/>
                    </a:cubicBezTo>
                    <a:cubicBezTo>
                      <a:pt x="7" y="17"/>
                      <a:pt x="3" y="15"/>
                      <a:pt x="2" y="11"/>
                    </a:cubicBezTo>
                    <a:cubicBezTo>
                      <a:pt x="0" y="7"/>
                      <a:pt x="2" y="3"/>
                      <a:pt x="6" y="1"/>
                    </a:cubicBezTo>
                    <a:cubicBezTo>
                      <a:pt x="10" y="0"/>
                      <a:pt x="15"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228"/>
              <p:cNvSpPr>
                <a:spLocks/>
              </p:cNvSpPr>
              <p:nvPr/>
            </p:nvSpPr>
            <p:spPr bwMode="auto">
              <a:xfrm>
                <a:off x="2640013" y="1062038"/>
                <a:ext cx="180975" cy="252413"/>
              </a:xfrm>
              <a:custGeom>
                <a:avLst/>
                <a:gdLst>
                  <a:gd name="T0" fmla="*/ 44 w 48"/>
                  <a:gd name="T1" fmla="*/ 65 h 67"/>
                  <a:gd name="T2" fmla="*/ 6 w 48"/>
                  <a:gd name="T3" fmla="*/ 0 h 67"/>
                  <a:gd name="T4" fmla="*/ 3 w 48"/>
                  <a:gd name="T5" fmla="*/ 2 h 67"/>
                  <a:gd name="T6" fmla="*/ 39 w 48"/>
                  <a:gd name="T7" fmla="*/ 64 h 67"/>
                  <a:gd name="T8" fmla="*/ 44 w 48"/>
                  <a:gd name="T9" fmla="*/ 65 h 67"/>
                </a:gdLst>
                <a:ahLst/>
                <a:cxnLst>
                  <a:cxn ang="0">
                    <a:pos x="T0" y="T1"/>
                  </a:cxn>
                  <a:cxn ang="0">
                    <a:pos x="T2" y="T3"/>
                  </a:cxn>
                  <a:cxn ang="0">
                    <a:pos x="T4" y="T5"/>
                  </a:cxn>
                  <a:cxn ang="0">
                    <a:pos x="T6" y="T7"/>
                  </a:cxn>
                  <a:cxn ang="0">
                    <a:pos x="T8" y="T9"/>
                  </a:cxn>
                </a:cxnLst>
                <a:rect l="0" t="0" r="r" b="b"/>
                <a:pathLst>
                  <a:path w="48" h="67">
                    <a:moveTo>
                      <a:pt x="44" y="65"/>
                    </a:moveTo>
                    <a:cubicBezTo>
                      <a:pt x="48" y="36"/>
                      <a:pt x="34" y="10"/>
                      <a:pt x="6" y="0"/>
                    </a:cubicBezTo>
                    <a:cubicBezTo>
                      <a:pt x="4" y="0"/>
                      <a:pt x="0" y="1"/>
                      <a:pt x="3" y="2"/>
                    </a:cubicBezTo>
                    <a:cubicBezTo>
                      <a:pt x="31" y="11"/>
                      <a:pt x="43" y="36"/>
                      <a:pt x="39" y="64"/>
                    </a:cubicBezTo>
                    <a:cubicBezTo>
                      <a:pt x="39" y="66"/>
                      <a:pt x="44" y="67"/>
                      <a:pt x="44"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 name="Freeform 229"/>
              <p:cNvSpPr>
                <a:spLocks/>
              </p:cNvSpPr>
              <p:nvPr/>
            </p:nvSpPr>
            <p:spPr bwMode="auto">
              <a:xfrm>
                <a:off x="2614613" y="1054100"/>
                <a:ext cx="225425" cy="169863"/>
              </a:xfrm>
              <a:custGeom>
                <a:avLst/>
                <a:gdLst>
                  <a:gd name="T0" fmla="*/ 55 w 60"/>
                  <a:gd name="T1" fmla="*/ 1 h 45"/>
                  <a:gd name="T2" fmla="*/ 4 w 60"/>
                  <a:gd name="T3" fmla="*/ 43 h 45"/>
                  <a:gd name="T4" fmla="*/ 6 w 60"/>
                  <a:gd name="T5" fmla="*/ 45 h 45"/>
                  <a:gd name="T6" fmla="*/ 60 w 60"/>
                  <a:gd name="T7" fmla="*/ 2 h 45"/>
                  <a:gd name="T8" fmla="*/ 55 w 60"/>
                  <a:gd name="T9" fmla="*/ 1 h 45"/>
                </a:gdLst>
                <a:ahLst/>
                <a:cxnLst>
                  <a:cxn ang="0">
                    <a:pos x="T0" y="T1"/>
                  </a:cxn>
                  <a:cxn ang="0">
                    <a:pos x="T2" y="T3"/>
                  </a:cxn>
                  <a:cxn ang="0">
                    <a:pos x="T4" y="T5"/>
                  </a:cxn>
                  <a:cxn ang="0">
                    <a:pos x="T6" y="T7"/>
                  </a:cxn>
                  <a:cxn ang="0">
                    <a:pos x="T8" y="T9"/>
                  </a:cxn>
                </a:cxnLst>
                <a:rect l="0" t="0" r="r" b="b"/>
                <a:pathLst>
                  <a:path w="60" h="45">
                    <a:moveTo>
                      <a:pt x="55" y="1"/>
                    </a:moveTo>
                    <a:cubicBezTo>
                      <a:pt x="48" y="26"/>
                      <a:pt x="30" y="42"/>
                      <a:pt x="4" y="43"/>
                    </a:cubicBezTo>
                    <a:cubicBezTo>
                      <a:pt x="0" y="43"/>
                      <a:pt x="4" y="45"/>
                      <a:pt x="6" y="45"/>
                    </a:cubicBezTo>
                    <a:cubicBezTo>
                      <a:pt x="33" y="45"/>
                      <a:pt x="53" y="28"/>
                      <a:pt x="60" y="2"/>
                    </a:cubicBezTo>
                    <a:cubicBezTo>
                      <a:pt x="60" y="1"/>
                      <a:pt x="56" y="0"/>
                      <a:pt x="5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 name="Freeform 230"/>
              <p:cNvSpPr>
                <a:spLocks/>
              </p:cNvSpPr>
              <p:nvPr/>
            </p:nvSpPr>
            <p:spPr bwMode="auto">
              <a:xfrm>
                <a:off x="2617788" y="1125538"/>
                <a:ext cx="268288" cy="109538"/>
              </a:xfrm>
              <a:custGeom>
                <a:avLst/>
                <a:gdLst>
                  <a:gd name="T0" fmla="*/ 70 w 71"/>
                  <a:gd name="T1" fmla="*/ 27 h 29"/>
                  <a:gd name="T2" fmla="*/ 5 w 71"/>
                  <a:gd name="T3" fmla="*/ 1 h 29"/>
                  <a:gd name="T4" fmla="*/ 3 w 71"/>
                  <a:gd name="T5" fmla="*/ 3 h 29"/>
                  <a:gd name="T6" fmla="*/ 66 w 71"/>
                  <a:gd name="T7" fmla="*/ 28 h 29"/>
                  <a:gd name="T8" fmla="*/ 70 w 71"/>
                  <a:gd name="T9" fmla="*/ 27 h 29"/>
                </a:gdLst>
                <a:ahLst/>
                <a:cxnLst>
                  <a:cxn ang="0">
                    <a:pos x="T0" y="T1"/>
                  </a:cxn>
                  <a:cxn ang="0">
                    <a:pos x="T2" y="T3"/>
                  </a:cxn>
                  <a:cxn ang="0">
                    <a:pos x="T4" y="T5"/>
                  </a:cxn>
                  <a:cxn ang="0">
                    <a:pos x="T6" y="T7"/>
                  </a:cxn>
                  <a:cxn ang="0">
                    <a:pos x="T8" y="T9"/>
                  </a:cxn>
                </a:cxnLst>
                <a:rect l="0" t="0" r="r" b="b"/>
                <a:pathLst>
                  <a:path w="71" h="29">
                    <a:moveTo>
                      <a:pt x="70" y="27"/>
                    </a:moveTo>
                    <a:cubicBezTo>
                      <a:pt x="54" y="11"/>
                      <a:pt x="28" y="2"/>
                      <a:pt x="5" y="1"/>
                    </a:cubicBezTo>
                    <a:cubicBezTo>
                      <a:pt x="4" y="0"/>
                      <a:pt x="0" y="2"/>
                      <a:pt x="3" y="3"/>
                    </a:cubicBezTo>
                    <a:cubicBezTo>
                      <a:pt x="25" y="4"/>
                      <a:pt x="50" y="13"/>
                      <a:pt x="66" y="28"/>
                    </a:cubicBezTo>
                    <a:cubicBezTo>
                      <a:pt x="67" y="29"/>
                      <a:pt x="71" y="28"/>
                      <a:pt x="70"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231"/>
              <p:cNvSpPr>
                <a:spLocks/>
              </p:cNvSpPr>
              <p:nvPr/>
            </p:nvSpPr>
            <p:spPr bwMode="auto">
              <a:xfrm>
                <a:off x="2689226" y="1027113"/>
                <a:ext cx="101600" cy="260350"/>
              </a:xfrm>
              <a:custGeom>
                <a:avLst/>
                <a:gdLst>
                  <a:gd name="T0" fmla="*/ 13 w 27"/>
                  <a:gd name="T1" fmla="*/ 2 h 69"/>
                  <a:gd name="T2" fmla="*/ 2 w 27"/>
                  <a:gd name="T3" fmla="*/ 67 h 69"/>
                  <a:gd name="T4" fmla="*/ 6 w 27"/>
                  <a:gd name="T5" fmla="*/ 68 h 69"/>
                  <a:gd name="T6" fmla="*/ 18 w 27"/>
                  <a:gd name="T7" fmla="*/ 1 h 69"/>
                  <a:gd name="T8" fmla="*/ 13 w 27"/>
                  <a:gd name="T9" fmla="*/ 2 h 69"/>
                </a:gdLst>
                <a:ahLst/>
                <a:cxnLst>
                  <a:cxn ang="0">
                    <a:pos x="T0" y="T1"/>
                  </a:cxn>
                  <a:cxn ang="0">
                    <a:pos x="T2" y="T3"/>
                  </a:cxn>
                  <a:cxn ang="0">
                    <a:pos x="T4" y="T5"/>
                  </a:cxn>
                  <a:cxn ang="0">
                    <a:pos x="T6" y="T7"/>
                  </a:cxn>
                  <a:cxn ang="0">
                    <a:pos x="T8" y="T9"/>
                  </a:cxn>
                </a:cxnLst>
                <a:rect l="0" t="0" r="r" b="b"/>
                <a:pathLst>
                  <a:path w="27" h="69">
                    <a:moveTo>
                      <a:pt x="13" y="2"/>
                    </a:moveTo>
                    <a:cubicBezTo>
                      <a:pt x="22" y="25"/>
                      <a:pt x="20" y="50"/>
                      <a:pt x="2" y="67"/>
                    </a:cubicBezTo>
                    <a:cubicBezTo>
                      <a:pt x="0" y="69"/>
                      <a:pt x="5" y="69"/>
                      <a:pt x="6" y="68"/>
                    </a:cubicBezTo>
                    <a:cubicBezTo>
                      <a:pt x="25" y="50"/>
                      <a:pt x="27" y="25"/>
                      <a:pt x="18" y="1"/>
                    </a:cubicBezTo>
                    <a:cubicBezTo>
                      <a:pt x="17" y="0"/>
                      <a:pt x="12" y="1"/>
                      <a:pt x="1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232"/>
              <p:cNvSpPr>
                <a:spLocks/>
              </p:cNvSpPr>
              <p:nvPr/>
            </p:nvSpPr>
            <p:spPr bwMode="auto">
              <a:xfrm>
                <a:off x="2768601" y="793750"/>
                <a:ext cx="811213" cy="373063"/>
              </a:xfrm>
              <a:custGeom>
                <a:avLst/>
                <a:gdLst>
                  <a:gd name="T0" fmla="*/ 6 w 215"/>
                  <a:gd name="T1" fmla="*/ 98 h 99"/>
                  <a:gd name="T2" fmla="*/ 213 w 215"/>
                  <a:gd name="T3" fmla="*/ 2 h 99"/>
                  <a:gd name="T4" fmla="*/ 209 w 215"/>
                  <a:gd name="T5" fmla="*/ 1 h 99"/>
                  <a:gd name="T6" fmla="*/ 2 w 215"/>
                  <a:gd name="T7" fmla="*/ 97 h 99"/>
                  <a:gd name="T8" fmla="*/ 6 w 215"/>
                  <a:gd name="T9" fmla="*/ 98 h 99"/>
                </a:gdLst>
                <a:ahLst/>
                <a:cxnLst>
                  <a:cxn ang="0">
                    <a:pos x="T0" y="T1"/>
                  </a:cxn>
                  <a:cxn ang="0">
                    <a:pos x="T2" y="T3"/>
                  </a:cxn>
                  <a:cxn ang="0">
                    <a:pos x="T4" y="T5"/>
                  </a:cxn>
                  <a:cxn ang="0">
                    <a:pos x="T6" y="T7"/>
                  </a:cxn>
                  <a:cxn ang="0">
                    <a:pos x="T8" y="T9"/>
                  </a:cxn>
                </a:cxnLst>
                <a:rect l="0" t="0" r="r" b="b"/>
                <a:pathLst>
                  <a:path w="215" h="99">
                    <a:moveTo>
                      <a:pt x="6" y="98"/>
                    </a:moveTo>
                    <a:cubicBezTo>
                      <a:pt x="75" y="67"/>
                      <a:pt x="145" y="36"/>
                      <a:pt x="213" y="2"/>
                    </a:cubicBezTo>
                    <a:cubicBezTo>
                      <a:pt x="215" y="1"/>
                      <a:pt x="210" y="0"/>
                      <a:pt x="209" y="1"/>
                    </a:cubicBezTo>
                    <a:cubicBezTo>
                      <a:pt x="141" y="35"/>
                      <a:pt x="71" y="66"/>
                      <a:pt x="2" y="97"/>
                    </a:cubicBezTo>
                    <a:cubicBezTo>
                      <a:pt x="0" y="98"/>
                      <a:pt x="5" y="99"/>
                      <a:pt x="6" y="9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233"/>
              <p:cNvSpPr>
                <a:spLocks/>
              </p:cNvSpPr>
              <p:nvPr/>
            </p:nvSpPr>
            <p:spPr bwMode="auto">
              <a:xfrm>
                <a:off x="2730501" y="1136650"/>
                <a:ext cx="65088" cy="63500"/>
              </a:xfrm>
              <a:custGeom>
                <a:avLst/>
                <a:gdLst>
                  <a:gd name="T0" fmla="*/ 12 w 17"/>
                  <a:gd name="T1" fmla="*/ 15 h 17"/>
                  <a:gd name="T2" fmla="*/ 16 w 17"/>
                  <a:gd name="T3" fmla="*/ 5 h 17"/>
                  <a:gd name="T4" fmla="*/ 5 w 17"/>
                  <a:gd name="T5" fmla="*/ 1 h 17"/>
                  <a:gd name="T6" fmla="*/ 2 w 17"/>
                  <a:gd name="T7" fmla="*/ 12 h 17"/>
                  <a:gd name="T8" fmla="*/ 12 w 17"/>
                  <a:gd name="T9" fmla="*/ 15 h 17"/>
                </a:gdLst>
                <a:ahLst/>
                <a:cxnLst>
                  <a:cxn ang="0">
                    <a:pos x="T0" y="T1"/>
                  </a:cxn>
                  <a:cxn ang="0">
                    <a:pos x="T2" y="T3"/>
                  </a:cxn>
                  <a:cxn ang="0">
                    <a:pos x="T4" y="T5"/>
                  </a:cxn>
                  <a:cxn ang="0">
                    <a:pos x="T6" y="T7"/>
                  </a:cxn>
                  <a:cxn ang="0">
                    <a:pos x="T8" y="T9"/>
                  </a:cxn>
                </a:cxnLst>
                <a:rect l="0" t="0" r="r" b="b"/>
                <a:pathLst>
                  <a:path w="17" h="17">
                    <a:moveTo>
                      <a:pt x="12" y="15"/>
                    </a:moveTo>
                    <a:cubicBezTo>
                      <a:pt x="16" y="13"/>
                      <a:pt x="17" y="9"/>
                      <a:pt x="16" y="5"/>
                    </a:cubicBezTo>
                    <a:cubicBezTo>
                      <a:pt x="14" y="1"/>
                      <a:pt x="9" y="0"/>
                      <a:pt x="5" y="1"/>
                    </a:cubicBezTo>
                    <a:cubicBezTo>
                      <a:pt x="1" y="3"/>
                      <a:pt x="0" y="8"/>
                      <a:pt x="2" y="12"/>
                    </a:cubicBezTo>
                    <a:cubicBezTo>
                      <a:pt x="4" y="16"/>
                      <a:pt x="8" y="17"/>
                      <a:pt x="12"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 name="Freeform 234"/>
              <p:cNvSpPr>
                <a:spLocks/>
              </p:cNvSpPr>
              <p:nvPr/>
            </p:nvSpPr>
            <p:spPr bwMode="auto">
              <a:xfrm>
                <a:off x="3451226" y="1479550"/>
                <a:ext cx="296863" cy="128588"/>
              </a:xfrm>
              <a:custGeom>
                <a:avLst/>
                <a:gdLst>
                  <a:gd name="T0" fmla="*/ 76 w 79"/>
                  <a:gd name="T1" fmla="*/ 12 h 34"/>
                  <a:gd name="T2" fmla="*/ 1 w 79"/>
                  <a:gd name="T3" fmla="*/ 31 h 34"/>
                  <a:gd name="T4" fmla="*/ 6 w 79"/>
                  <a:gd name="T5" fmla="*/ 33 h 34"/>
                  <a:gd name="T6" fmla="*/ 73 w 79"/>
                  <a:gd name="T7" fmla="*/ 13 h 34"/>
                  <a:gd name="T8" fmla="*/ 76 w 79"/>
                  <a:gd name="T9" fmla="*/ 12 h 34"/>
                </a:gdLst>
                <a:ahLst/>
                <a:cxnLst>
                  <a:cxn ang="0">
                    <a:pos x="T0" y="T1"/>
                  </a:cxn>
                  <a:cxn ang="0">
                    <a:pos x="T2" y="T3"/>
                  </a:cxn>
                  <a:cxn ang="0">
                    <a:pos x="T4" y="T5"/>
                  </a:cxn>
                  <a:cxn ang="0">
                    <a:pos x="T6" y="T7"/>
                  </a:cxn>
                  <a:cxn ang="0">
                    <a:pos x="T8" y="T9"/>
                  </a:cxn>
                </a:cxnLst>
                <a:rect l="0" t="0" r="r" b="b"/>
                <a:pathLst>
                  <a:path w="79" h="34">
                    <a:moveTo>
                      <a:pt x="76" y="12"/>
                    </a:moveTo>
                    <a:cubicBezTo>
                      <a:pt x="48" y="0"/>
                      <a:pt x="18" y="5"/>
                      <a:pt x="1" y="31"/>
                    </a:cubicBezTo>
                    <a:cubicBezTo>
                      <a:pt x="0" y="33"/>
                      <a:pt x="5" y="34"/>
                      <a:pt x="6" y="33"/>
                    </a:cubicBezTo>
                    <a:cubicBezTo>
                      <a:pt x="21" y="9"/>
                      <a:pt x="47" y="2"/>
                      <a:pt x="73" y="13"/>
                    </a:cubicBezTo>
                    <a:cubicBezTo>
                      <a:pt x="74" y="14"/>
                      <a:pt x="79" y="13"/>
                      <a:pt x="76"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 name="Freeform 235"/>
              <p:cNvSpPr>
                <a:spLocks/>
              </p:cNvSpPr>
              <p:nvPr/>
            </p:nvSpPr>
            <p:spPr bwMode="auto">
              <a:xfrm>
                <a:off x="3484563" y="1427163"/>
                <a:ext cx="155575" cy="244475"/>
              </a:xfrm>
              <a:custGeom>
                <a:avLst/>
                <a:gdLst>
                  <a:gd name="T0" fmla="*/ 3 w 41"/>
                  <a:gd name="T1" fmla="*/ 1 h 65"/>
                  <a:gd name="T2" fmla="*/ 30 w 41"/>
                  <a:gd name="T3" fmla="*/ 62 h 65"/>
                  <a:gd name="T4" fmla="*/ 35 w 41"/>
                  <a:gd name="T5" fmla="*/ 63 h 65"/>
                  <a:gd name="T6" fmla="*/ 7 w 41"/>
                  <a:gd name="T7" fmla="*/ 1 h 65"/>
                  <a:gd name="T8" fmla="*/ 3 w 41"/>
                  <a:gd name="T9" fmla="*/ 1 h 65"/>
                </a:gdLst>
                <a:ahLst/>
                <a:cxnLst>
                  <a:cxn ang="0">
                    <a:pos x="T0" y="T1"/>
                  </a:cxn>
                  <a:cxn ang="0">
                    <a:pos x="T2" y="T3"/>
                  </a:cxn>
                  <a:cxn ang="0">
                    <a:pos x="T4" y="T5"/>
                  </a:cxn>
                  <a:cxn ang="0">
                    <a:pos x="T6" y="T7"/>
                  </a:cxn>
                  <a:cxn ang="0">
                    <a:pos x="T8" y="T9"/>
                  </a:cxn>
                </a:cxnLst>
                <a:rect l="0" t="0" r="r" b="b"/>
                <a:pathLst>
                  <a:path w="41" h="65">
                    <a:moveTo>
                      <a:pt x="3" y="1"/>
                    </a:moveTo>
                    <a:cubicBezTo>
                      <a:pt x="25" y="14"/>
                      <a:pt x="36" y="37"/>
                      <a:pt x="30" y="62"/>
                    </a:cubicBezTo>
                    <a:cubicBezTo>
                      <a:pt x="29" y="64"/>
                      <a:pt x="34" y="65"/>
                      <a:pt x="35" y="63"/>
                    </a:cubicBezTo>
                    <a:cubicBezTo>
                      <a:pt x="41" y="37"/>
                      <a:pt x="29" y="14"/>
                      <a:pt x="7" y="1"/>
                    </a:cubicBezTo>
                    <a:cubicBezTo>
                      <a:pt x="5" y="0"/>
                      <a:pt x="0" y="0"/>
                      <a:pt x="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 name="Freeform 236"/>
              <p:cNvSpPr>
                <a:spLocks/>
              </p:cNvSpPr>
              <p:nvPr/>
            </p:nvSpPr>
            <p:spPr bwMode="auto">
              <a:xfrm>
                <a:off x="3511551" y="1427163"/>
                <a:ext cx="180975" cy="217488"/>
              </a:xfrm>
              <a:custGeom>
                <a:avLst/>
                <a:gdLst>
                  <a:gd name="T0" fmla="*/ 42 w 48"/>
                  <a:gd name="T1" fmla="*/ 1 h 58"/>
                  <a:gd name="T2" fmla="*/ 0 w 48"/>
                  <a:gd name="T3" fmla="*/ 56 h 58"/>
                  <a:gd name="T4" fmla="*/ 5 w 48"/>
                  <a:gd name="T5" fmla="*/ 56 h 58"/>
                  <a:gd name="T6" fmla="*/ 46 w 48"/>
                  <a:gd name="T7" fmla="*/ 2 h 58"/>
                  <a:gd name="T8" fmla="*/ 42 w 48"/>
                  <a:gd name="T9" fmla="*/ 1 h 58"/>
                </a:gdLst>
                <a:ahLst/>
                <a:cxnLst>
                  <a:cxn ang="0">
                    <a:pos x="T0" y="T1"/>
                  </a:cxn>
                  <a:cxn ang="0">
                    <a:pos x="T2" y="T3"/>
                  </a:cxn>
                  <a:cxn ang="0">
                    <a:pos x="T4" y="T5"/>
                  </a:cxn>
                  <a:cxn ang="0">
                    <a:pos x="T6" y="T7"/>
                  </a:cxn>
                  <a:cxn ang="0">
                    <a:pos x="T8" y="T9"/>
                  </a:cxn>
                </a:cxnLst>
                <a:rect l="0" t="0" r="r" b="b"/>
                <a:pathLst>
                  <a:path w="48" h="58">
                    <a:moveTo>
                      <a:pt x="42" y="1"/>
                    </a:moveTo>
                    <a:cubicBezTo>
                      <a:pt x="23" y="12"/>
                      <a:pt x="8" y="35"/>
                      <a:pt x="0" y="56"/>
                    </a:cubicBezTo>
                    <a:cubicBezTo>
                      <a:pt x="0" y="58"/>
                      <a:pt x="5" y="58"/>
                      <a:pt x="5" y="56"/>
                    </a:cubicBezTo>
                    <a:cubicBezTo>
                      <a:pt x="12" y="36"/>
                      <a:pt x="27" y="13"/>
                      <a:pt x="46" y="2"/>
                    </a:cubicBezTo>
                    <a:cubicBezTo>
                      <a:pt x="48" y="0"/>
                      <a:pt x="43" y="0"/>
                      <a:pt x="4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237"/>
              <p:cNvSpPr>
                <a:spLocks/>
              </p:cNvSpPr>
              <p:nvPr/>
            </p:nvSpPr>
            <p:spPr bwMode="auto">
              <a:xfrm>
                <a:off x="3440113" y="1487488"/>
                <a:ext cx="260350" cy="127000"/>
              </a:xfrm>
              <a:custGeom>
                <a:avLst/>
                <a:gdLst>
                  <a:gd name="T0" fmla="*/ 5 w 69"/>
                  <a:gd name="T1" fmla="*/ 6 h 34"/>
                  <a:gd name="T2" fmla="*/ 63 w 69"/>
                  <a:gd name="T3" fmla="*/ 33 h 34"/>
                  <a:gd name="T4" fmla="*/ 68 w 69"/>
                  <a:gd name="T5" fmla="*/ 32 h 34"/>
                  <a:gd name="T6" fmla="*/ 4 w 69"/>
                  <a:gd name="T7" fmla="*/ 4 h 34"/>
                  <a:gd name="T8" fmla="*/ 5 w 69"/>
                  <a:gd name="T9" fmla="*/ 6 h 34"/>
                </a:gdLst>
                <a:ahLst/>
                <a:cxnLst>
                  <a:cxn ang="0">
                    <a:pos x="T0" y="T1"/>
                  </a:cxn>
                  <a:cxn ang="0">
                    <a:pos x="T2" y="T3"/>
                  </a:cxn>
                  <a:cxn ang="0">
                    <a:pos x="T4" y="T5"/>
                  </a:cxn>
                  <a:cxn ang="0">
                    <a:pos x="T6" y="T7"/>
                  </a:cxn>
                  <a:cxn ang="0">
                    <a:pos x="T8" y="T9"/>
                  </a:cxn>
                </a:cxnLst>
                <a:rect l="0" t="0" r="r" b="b"/>
                <a:pathLst>
                  <a:path w="69" h="34">
                    <a:moveTo>
                      <a:pt x="5" y="6"/>
                    </a:moveTo>
                    <a:cubicBezTo>
                      <a:pt x="29" y="2"/>
                      <a:pt x="51" y="12"/>
                      <a:pt x="63" y="33"/>
                    </a:cubicBezTo>
                    <a:cubicBezTo>
                      <a:pt x="64" y="34"/>
                      <a:pt x="69" y="33"/>
                      <a:pt x="68" y="32"/>
                    </a:cubicBezTo>
                    <a:cubicBezTo>
                      <a:pt x="55" y="9"/>
                      <a:pt x="29" y="0"/>
                      <a:pt x="4" y="4"/>
                    </a:cubicBezTo>
                    <a:cubicBezTo>
                      <a:pt x="0" y="4"/>
                      <a:pt x="3" y="6"/>
                      <a:pt x="5"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 name="Freeform 238"/>
              <p:cNvSpPr>
                <a:spLocks/>
              </p:cNvSpPr>
              <p:nvPr/>
            </p:nvSpPr>
            <p:spPr bwMode="auto">
              <a:xfrm>
                <a:off x="3519488" y="700087"/>
                <a:ext cx="77788" cy="809625"/>
              </a:xfrm>
              <a:custGeom>
                <a:avLst/>
                <a:gdLst>
                  <a:gd name="T0" fmla="*/ 21 w 21"/>
                  <a:gd name="T1" fmla="*/ 213 h 215"/>
                  <a:gd name="T2" fmla="*/ 5 w 21"/>
                  <a:gd name="T3" fmla="*/ 1 h 215"/>
                  <a:gd name="T4" fmla="*/ 0 w 21"/>
                  <a:gd name="T5" fmla="*/ 2 h 215"/>
                  <a:gd name="T6" fmla="*/ 16 w 21"/>
                  <a:gd name="T7" fmla="*/ 213 h 215"/>
                  <a:gd name="T8" fmla="*/ 21 w 21"/>
                  <a:gd name="T9" fmla="*/ 213 h 215"/>
                </a:gdLst>
                <a:ahLst/>
                <a:cxnLst>
                  <a:cxn ang="0">
                    <a:pos x="T0" y="T1"/>
                  </a:cxn>
                  <a:cxn ang="0">
                    <a:pos x="T2" y="T3"/>
                  </a:cxn>
                  <a:cxn ang="0">
                    <a:pos x="T4" y="T5"/>
                  </a:cxn>
                  <a:cxn ang="0">
                    <a:pos x="T6" y="T7"/>
                  </a:cxn>
                  <a:cxn ang="0">
                    <a:pos x="T8" y="T9"/>
                  </a:cxn>
                </a:cxnLst>
                <a:rect l="0" t="0" r="r" b="b"/>
                <a:pathLst>
                  <a:path w="21" h="215">
                    <a:moveTo>
                      <a:pt x="21" y="213"/>
                    </a:moveTo>
                    <a:cubicBezTo>
                      <a:pt x="9" y="143"/>
                      <a:pt x="12" y="72"/>
                      <a:pt x="5" y="1"/>
                    </a:cubicBezTo>
                    <a:cubicBezTo>
                      <a:pt x="5" y="0"/>
                      <a:pt x="0" y="0"/>
                      <a:pt x="0" y="2"/>
                    </a:cubicBezTo>
                    <a:cubicBezTo>
                      <a:pt x="7" y="72"/>
                      <a:pt x="4" y="144"/>
                      <a:pt x="16" y="213"/>
                    </a:cubicBezTo>
                    <a:cubicBezTo>
                      <a:pt x="16" y="215"/>
                      <a:pt x="21" y="214"/>
                      <a:pt x="21" y="2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 name="Freeform 239"/>
              <p:cNvSpPr>
                <a:spLocks/>
              </p:cNvSpPr>
              <p:nvPr/>
            </p:nvSpPr>
            <p:spPr bwMode="auto">
              <a:xfrm>
                <a:off x="3556001" y="1490663"/>
                <a:ext cx="65088" cy="63500"/>
              </a:xfrm>
              <a:custGeom>
                <a:avLst/>
                <a:gdLst>
                  <a:gd name="T0" fmla="*/ 16 w 17"/>
                  <a:gd name="T1" fmla="*/ 7 h 17"/>
                  <a:gd name="T2" fmla="*/ 7 w 17"/>
                  <a:gd name="T3" fmla="*/ 1 h 17"/>
                  <a:gd name="T4" fmla="*/ 1 w 17"/>
                  <a:gd name="T5" fmla="*/ 10 h 17"/>
                  <a:gd name="T6" fmla="*/ 10 w 17"/>
                  <a:gd name="T7" fmla="*/ 16 h 17"/>
                  <a:gd name="T8" fmla="*/ 16 w 17"/>
                  <a:gd name="T9" fmla="*/ 7 h 17"/>
                </a:gdLst>
                <a:ahLst/>
                <a:cxnLst>
                  <a:cxn ang="0">
                    <a:pos x="T0" y="T1"/>
                  </a:cxn>
                  <a:cxn ang="0">
                    <a:pos x="T2" y="T3"/>
                  </a:cxn>
                  <a:cxn ang="0">
                    <a:pos x="T4" y="T5"/>
                  </a:cxn>
                  <a:cxn ang="0">
                    <a:pos x="T6" y="T7"/>
                  </a:cxn>
                  <a:cxn ang="0">
                    <a:pos x="T8" y="T9"/>
                  </a:cxn>
                </a:cxnLst>
                <a:rect l="0" t="0" r="r" b="b"/>
                <a:pathLst>
                  <a:path w="17" h="17">
                    <a:moveTo>
                      <a:pt x="16" y="7"/>
                    </a:moveTo>
                    <a:cubicBezTo>
                      <a:pt x="15" y="3"/>
                      <a:pt x="11" y="0"/>
                      <a:pt x="7" y="1"/>
                    </a:cubicBezTo>
                    <a:cubicBezTo>
                      <a:pt x="3" y="2"/>
                      <a:pt x="0" y="6"/>
                      <a:pt x="1" y="10"/>
                    </a:cubicBezTo>
                    <a:cubicBezTo>
                      <a:pt x="2" y="14"/>
                      <a:pt x="6" y="17"/>
                      <a:pt x="10" y="16"/>
                    </a:cubicBezTo>
                    <a:cubicBezTo>
                      <a:pt x="15" y="15"/>
                      <a:pt x="17" y="11"/>
                      <a:pt x="1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 name="Freeform 240"/>
              <p:cNvSpPr>
                <a:spLocks/>
              </p:cNvSpPr>
              <p:nvPr/>
            </p:nvSpPr>
            <p:spPr bwMode="auto">
              <a:xfrm>
                <a:off x="3832226" y="1506538"/>
                <a:ext cx="233363" cy="198438"/>
              </a:xfrm>
              <a:custGeom>
                <a:avLst/>
                <a:gdLst>
                  <a:gd name="T0" fmla="*/ 56 w 62"/>
                  <a:gd name="T1" fmla="*/ 1 h 53"/>
                  <a:gd name="T2" fmla="*/ 0 w 62"/>
                  <a:gd name="T3" fmla="*/ 51 h 53"/>
                  <a:gd name="T4" fmla="*/ 5 w 62"/>
                  <a:gd name="T5" fmla="*/ 52 h 53"/>
                  <a:gd name="T6" fmla="*/ 59 w 62"/>
                  <a:gd name="T7" fmla="*/ 3 h 53"/>
                  <a:gd name="T8" fmla="*/ 56 w 62"/>
                  <a:gd name="T9" fmla="*/ 1 h 53"/>
                </a:gdLst>
                <a:ahLst/>
                <a:cxnLst>
                  <a:cxn ang="0">
                    <a:pos x="T0" y="T1"/>
                  </a:cxn>
                  <a:cxn ang="0">
                    <a:pos x="T2" y="T3"/>
                  </a:cxn>
                  <a:cxn ang="0">
                    <a:pos x="T4" y="T5"/>
                  </a:cxn>
                  <a:cxn ang="0">
                    <a:pos x="T6" y="T7"/>
                  </a:cxn>
                  <a:cxn ang="0">
                    <a:pos x="T8" y="T9"/>
                  </a:cxn>
                </a:cxnLst>
                <a:rect l="0" t="0" r="r" b="b"/>
                <a:pathLst>
                  <a:path w="62" h="53">
                    <a:moveTo>
                      <a:pt x="56" y="1"/>
                    </a:moveTo>
                    <a:cubicBezTo>
                      <a:pt x="27" y="3"/>
                      <a:pt x="4" y="21"/>
                      <a:pt x="0" y="51"/>
                    </a:cubicBezTo>
                    <a:cubicBezTo>
                      <a:pt x="0" y="53"/>
                      <a:pt x="5" y="53"/>
                      <a:pt x="5" y="52"/>
                    </a:cubicBezTo>
                    <a:cubicBezTo>
                      <a:pt x="9" y="23"/>
                      <a:pt x="30" y="5"/>
                      <a:pt x="59" y="3"/>
                    </a:cubicBezTo>
                    <a:cubicBezTo>
                      <a:pt x="62" y="2"/>
                      <a:pt x="58" y="0"/>
                      <a:pt x="5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 name="Freeform 241"/>
              <p:cNvSpPr>
                <a:spLocks/>
              </p:cNvSpPr>
              <p:nvPr/>
            </p:nvSpPr>
            <p:spPr bwMode="auto">
              <a:xfrm>
                <a:off x="3786188" y="1524000"/>
                <a:ext cx="222250" cy="173038"/>
              </a:xfrm>
              <a:custGeom>
                <a:avLst/>
                <a:gdLst>
                  <a:gd name="T0" fmla="*/ 4 w 59"/>
                  <a:gd name="T1" fmla="*/ 3 h 46"/>
                  <a:gd name="T2" fmla="*/ 54 w 59"/>
                  <a:gd name="T3" fmla="*/ 44 h 46"/>
                  <a:gd name="T4" fmla="*/ 59 w 59"/>
                  <a:gd name="T5" fmla="*/ 44 h 46"/>
                  <a:gd name="T6" fmla="*/ 3 w 59"/>
                  <a:gd name="T7" fmla="*/ 0 h 46"/>
                  <a:gd name="T8" fmla="*/ 4 w 59"/>
                  <a:gd name="T9" fmla="*/ 3 h 46"/>
                </a:gdLst>
                <a:ahLst/>
                <a:cxnLst>
                  <a:cxn ang="0">
                    <a:pos x="T0" y="T1"/>
                  </a:cxn>
                  <a:cxn ang="0">
                    <a:pos x="T2" y="T3"/>
                  </a:cxn>
                  <a:cxn ang="0">
                    <a:pos x="T4" y="T5"/>
                  </a:cxn>
                  <a:cxn ang="0">
                    <a:pos x="T6" y="T7"/>
                  </a:cxn>
                  <a:cxn ang="0">
                    <a:pos x="T8" y="T9"/>
                  </a:cxn>
                </a:cxnLst>
                <a:rect l="0" t="0" r="r" b="b"/>
                <a:pathLst>
                  <a:path w="59" h="46">
                    <a:moveTo>
                      <a:pt x="4" y="3"/>
                    </a:moveTo>
                    <a:cubicBezTo>
                      <a:pt x="29" y="4"/>
                      <a:pt x="48" y="19"/>
                      <a:pt x="54" y="44"/>
                    </a:cubicBezTo>
                    <a:cubicBezTo>
                      <a:pt x="54" y="45"/>
                      <a:pt x="59" y="46"/>
                      <a:pt x="59" y="44"/>
                    </a:cubicBezTo>
                    <a:cubicBezTo>
                      <a:pt x="52" y="17"/>
                      <a:pt x="30" y="2"/>
                      <a:pt x="3" y="0"/>
                    </a:cubicBezTo>
                    <a:cubicBezTo>
                      <a:pt x="0" y="0"/>
                      <a:pt x="2" y="3"/>
                      <a:pt x="4"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 name="Freeform 242"/>
              <p:cNvSpPr>
                <a:spLocks/>
              </p:cNvSpPr>
              <p:nvPr/>
            </p:nvSpPr>
            <p:spPr bwMode="auto">
              <a:xfrm>
                <a:off x="3892551" y="1446213"/>
                <a:ext cx="74613" cy="266700"/>
              </a:xfrm>
              <a:custGeom>
                <a:avLst/>
                <a:gdLst>
                  <a:gd name="T0" fmla="*/ 15 w 20"/>
                  <a:gd name="T1" fmla="*/ 2 h 71"/>
                  <a:gd name="T2" fmla="*/ 3 w 20"/>
                  <a:gd name="T3" fmla="*/ 70 h 71"/>
                  <a:gd name="T4" fmla="*/ 8 w 20"/>
                  <a:gd name="T5" fmla="*/ 69 h 71"/>
                  <a:gd name="T6" fmla="*/ 20 w 20"/>
                  <a:gd name="T7" fmla="*/ 2 h 71"/>
                  <a:gd name="T8" fmla="*/ 15 w 20"/>
                  <a:gd name="T9" fmla="*/ 2 h 71"/>
                </a:gdLst>
                <a:ahLst/>
                <a:cxnLst>
                  <a:cxn ang="0">
                    <a:pos x="T0" y="T1"/>
                  </a:cxn>
                  <a:cxn ang="0">
                    <a:pos x="T2" y="T3"/>
                  </a:cxn>
                  <a:cxn ang="0">
                    <a:pos x="T4" y="T5"/>
                  </a:cxn>
                  <a:cxn ang="0">
                    <a:pos x="T6" y="T7"/>
                  </a:cxn>
                  <a:cxn ang="0">
                    <a:pos x="T8" y="T9"/>
                  </a:cxn>
                </a:cxnLst>
                <a:rect l="0" t="0" r="r" b="b"/>
                <a:pathLst>
                  <a:path w="20" h="71">
                    <a:moveTo>
                      <a:pt x="15" y="2"/>
                    </a:moveTo>
                    <a:cubicBezTo>
                      <a:pt x="3" y="21"/>
                      <a:pt x="0" y="48"/>
                      <a:pt x="3" y="70"/>
                    </a:cubicBezTo>
                    <a:cubicBezTo>
                      <a:pt x="3" y="71"/>
                      <a:pt x="8" y="71"/>
                      <a:pt x="8" y="69"/>
                    </a:cubicBezTo>
                    <a:cubicBezTo>
                      <a:pt x="5" y="47"/>
                      <a:pt x="8" y="21"/>
                      <a:pt x="20" y="2"/>
                    </a:cubicBezTo>
                    <a:cubicBezTo>
                      <a:pt x="20" y="1"/>
                      <a:pt x="16" y="0"/>
                      <a:pt x="15"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 name="Freeform 243"/>
              <p:cNvSpPr>
                <a:spLocks/>
              </p:cNvSpPr>
              <p:nvPr/>
            </p:nvSpPr>
            <p:spPr bwMode="auto">
              <a:xfrm>
                <a:off x="3778251" y="1547813"/>
                <a:ext cx="279400" cy="74613"/>
              </a:xfrm>
              <a:custGeom>
                <a:avLst/>
                <a:gdLst>
                  <a:gd name="T0" fmla="*/ 6 w 74"/>
                  <a:gd name="T1" fmla="*/ 19 h 20"/>
                  <a:gd name="T2" fmla="*/ 69 w 74"/>
                  <a:gd name="T3" fmla="*/ 16 h 20"/>
                  <a:gd name="T4" fmla="*/ 73 w 74"/>
                  <a:gd name="T5" fmla="*/ 15 h 20"/>
                  <a:gd name="T6" fmla="*/ 2 w 74"/>
                  <a:gd name="T7" fmla="*/ 18 h 20"/>
                  <a:gd name="T8" fmla="*/ 6 w 74"/>
                  <a:gd name="T9" fmla="*/ 19 h 20"/>
                </a:gdLst>
                <a:ahLst/>
                <a:cxnLst>
                  <a:cxn ang="0">
                    <a:pos x="T0" y="T1"/>
                  </a:cxn>
                  <a:cxn ang="0">
                    <a:pos x="T2" y="T3"/>
                  </a:cxn>
                  <a:cxn ang="0">
                    <a:pos x="T4" y="T5"/>
                  </a:cxn>
                  <a:cxn ang="0">
                    <a:pos x="T6" y="T7"/>
                  </a:cxn>
                  <a:cxn ang="0">
                    <a:pos x="T8" y="T9"/>
                  </a:cxn>
                </a:cxnLst>
                <a:rect l="0" t="0" r="r" b="b"/>
                <a:pathLst>
                  <a:path w="74" h="20">
                    <a:moveTo>
                      <a:pt x="6" y="19"/>
                    </a:moveTo>
                    <a:cubicBezTo>
                      <a:pt x="25" y="6"/>
                      <a:pt x="49" y="3"/>
                      <a:pt x="69" y="16"/>
                    </a:cubicBezTo>
                    <a:cubicBezTo>
                      <a:pt x="70" y="17"/>
                      <a:pt x="74" y="16"/>
                      <a:pt x="73" y="15"/>
                    </a:cubicBezTo>
                    <a:cubicBezTo>
                      <a:pt x="51" y="0"/>
                      <a:pt x="23" y="4"/>
                      <a:pt x="2" y="18"/>
                    </a:cubicBezTo>
                    <a:cubicBezTo>
                      <a:pt x="0" y="19"/>
                      <a:pt x="5" y="20"/>
                      <a:pt x="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7" name="Freeform 244"/>
              <p:cNvSpPr>
                <a:spLocks/>
              </p:cNvSpPr>
              <p:nvPr/>
            </p:nvSpPr>
            <p:spPr bwMode="auto">
              <a:xfrm>
                <a:off x="3511551" y="749300"/>
                <a:ext cx="411163" cy="812800"/>
              </a:xfrm>
              <a:custGeom>
                <a:avLst/>
                <a:gdLst>
                  <a:gd name="T0" fmla="*/ 108 w 109"/>
                  <a:gd name="T1" fmla="*/ 214 h 216"/>
                  <a:gd name="T2" fmla="*/ 55 w 109"/>
                  <a:gd name="T3" fmla="*/ 102 h 216"/>
                  <a:gd name="T4" fmla="*/ 5 w 109"/>
                  <a:gd name="T5" fmla="*/ 1 h 216"/>
                  <a:gd name="T6" fmla="*/ 1 w 109"/>
                  <a:gd name="T7" fmla="*/ 2 h 216"/>
                  <a:gd name="T8" fmla="*/ 53 w 109"/>
                  <a:gd name="T9" fmla="*/ 109 h 216"/>
                  <a:gd name="T10" fmla="*/ 103 w 109"/>
                  <a:gd name="T11" fmla="*/ 215 h 216"/>
                  <a:gd name="T12" fmla="*/ 108 w 109"/>
                  <a:gd name="T13" fmla="*/ 214 h 216"/>
                </a:gdLst>
                <a:ahLst/>
                <a:cxnLst>
                  <a:cxn ang="0">
                    <a:pos x="T0" y="T1"/>
                  </a:cxn>
                  <a:cxn ang="0">
                    <a:pos x="T2" y="T3"/>
                  </a:cxn>
                  <a:cxn ang="0">
                    <a:pos x="T4" y="T5"/>
                  </a:cxn>
                  <a:cxn ang="0">
                    <a:pos x="T6" y="T7"/>
                  </a:cxn>
                  <a:cxn ang="0">
                    <a:pos x="T8" y="T9"/>
                  </a:cxn>
                  <a:cxn ang="0">
                    <a:pos x="T10" y="T11"/>
                  </a:cxn>
                  <a:cxn ang="0">
                    <a:pos x="T12" y="T13"/>
                  </a:cxn>
                </a:cxnLst>
                <a:rect l="0" t="0" r="r" b="b"/>
                <a:pathLst>
                  <a:path w="109" h="216">
                    <a:moveTo>
                      <a:pt x="108" y="214"/>
                    </a:moveTo>
                    <a:cubicBezTo>
                      <a:pt x="84" y="181"/>
                      <a:pt x="70" y="140"/>
                      <a:pt x="55" y="102"/>
                    </a:cubicBezTo>
                    <a:cubicBezTo>
                      <a:pt x="41" y="68"/>
                      <a:pt x="29" y="30"/>
                      <a:pt x="5" y="1"/>
                    </a:cubicBezTo>
                    <a:cubicBezTo>
                      <a:pt x="5" y="0"/>
                      <a:pt x="0" y="1"/>
                      <a:pt x="1" y="2"/>
                    </a:cubicBezTo>
                    <a:cubicBezTo>
                      <a:pt x="25" y="33"/>
                      <a:pt x="38" y="73"/>
                      <a:pt x="53" y="109"/>
                    </a:cubicBezTo>
                    <a:cubicBezTo>
                      <a:pt x="67" y="145"/>
                      <a:pt x="80" y="183"/>
                      <a:pt x="103" y="215"/>
                    </a:cubicBezTo>
                    <a:cubicBezTo>
                      <a:pt x="104" y="216"/>
                      <a:pt x="109" y="215"/>
                      <a:pt x="108" y="2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 name="Freeform 245"/>
              <p:cNvSpPr>
                <a:spLocks/>
              </p:cNvSpPr>
              <p:nvPr/>
            </p:nvSpPr>
            <p:spPr bwMode="auto">
              <a:xfrm>
                <a:off x="3887788" y="1539875"/>
                <a:ext cx="65088" cy="68263"/>
              </a:xfrm>
              <a:custGeom>
                <a:avLst/>
                <a:gdLst>
                  <a:gd name="T0" fmla="*/ 14 w 17"/>
                  <a:gd name="T1" fmla="*/ 4 h 18"/>
                  <a:gd name="T2" fmla="*/ 4 w 17"/>
                  <a:gd name="T3" fmla="*/ 3 h 18"/>
                  <a:gd name="T4" fmla="*/ 3 w 17"/>
                  <a:gd name="T5" fmla="*/ 14 h 18"/>
                  <a:gd name="T6" fmla="*/ 13 w 17"/>
                  <a:gd name="T7" fmla="*/ 15 h 18"/>
                  <a:gd name="T8" fmla="*/ 14 w 17"/>
                  <a:gd name="T9" fmla="*/ 4 h 18"/>
                </a:gdLst>
                <a:ahLst/>
                <a:cxnLst>
                  <a:cxn ang="0">
                    <a:pos x="T0" y="T1"/>
                  </a:cxn>
                  <a:cxn ang="0">
                    <a:pos x="T2" y="T3"/>
                  </a:cxn>
                  <a:cxn ang="0">
                    <a:pos x="T4" y="T5"/>
                  </a:cxn>
                  <a:cxn ang="0">
                    <a:pos x="T6" y="T7"/>
                  </a:cxn>
                  <a:cxn ang="0">
                    <a:pos x="T8" y="T9"/>
                  </a:cxn>
                </a:cxnLst>
                <a:rect l="0" t="0" r="r" b="b"/>
                <a:pathLst>
                  <a:path w="17" h="18">
                    <a:moveTo>
                      <a:pt x="14" y="4"/>
                    </a:moveTo>
                    <a:cubicBezTo>
                      <a:pt x="12" y="1"/>
                      <a:pt x="7" y="0"/>
                      <a:pt x="4" y="3"/>
                    </a:cubicBezTo>
                    <a:cubicBezTo>
                      <a:pt x="0" y="6"/>
                      <a:pt x="0" y="10"/>
                      <a:pt x="3" y="14"/>
                    </a:cubicBezTo>
                    <a:cubicBezTo>
                      <a:pt x="5" y="17"/>
                      <a:pt x="10" y="18"/>
                      <a:pt x="13" y="15"/>
                    </a:cubicBezTo>
                    <a:cubicBezTo>
                      <a:pt x="17" y="12"/>
                      <a:pt x="17" y="7"/>
                      <a:pt x="14"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9" name="Freeform 246"/>
              <p:cNvSpPr>
                <a:spLocks/>
              </p:cNvSpPr>
              <p:nvPr/>
            </p:nvSpPr>
            <p:spPr bwMode="auto">
              <a:xfrm>
                <a:off x="3556001" y="60325"/>
                <a:ext cx="196850" cy="77788"/>
              </a:xfrm>
              <a:custGeom>
                <a:avLst/>
                <a:gdLst>
                  <a:gd name="T0" fmla="*/ 46 w 52"/>
                  <a:gd name="T1" fmla="*/ 11 h 21"/>
                  <a:gd name="T2" fmla="*/ 6 w 52"/>
                  <a:gd name="T3" fmla="*/ 1 h 21"/>
                  <a:gd name="T4" fmla="*/ 1 w 52"/>
                  <a:gd name="T5" fmla="*/ 1 h 21"/>
                  <a:gd name="T6" fmla="*/ 50 w 52"/>
                  <a:gd name="T7" fmla="*/ 13 h 21"/>
                  <a:gd name="T8" fmla="*/ 46 w 52"/>
                  <a:gd name="T9" fmla="*/ 11 h 21"/>
                </a:gdLst>
                <a:ahLst/>
                <a:cxnLst>
                  <a:cxn ang="0">
                    <a:pos x="T0" y="T1"/>
                  </a:cxn>
                  <a:cxn ang="0">
                    <a:pos x="T2" y="T3"/>
                  </a:cxn>
                  <a:cxn ang="0">
                    <a:pos x="T4" y="T5"/>
                  </a:cxn>
                  <a:cxn ang="0">
                    <a:pos x="T6" y="T7"/>
                  </a:cxn>
                  <a:cxn ang="0">
                    <a:pos x="T8" y="T9"/>
                  </a:cxn>
                </a:cxnLst>
                <a:rect l="0" t="0" r="r" b="b"/>
                <a:pathLst>
                  <a:path w="52" h="21">
                    <a:moveTo>
                      <a:pt x="46" y="11"/>
                    </a:moveTo>
                    <a:cubicBezTo>
                      <a:pt x="31" y="18"/>
                      <a:pt x="16" y="15"/>
                      <a:pt x="6" y="1"/>
                    </a:cubicBezTo>
                    <a:cubicBezTo>
                      <a:pt x="5" y="0"/>
                      <a:pt x="0" y="0"/>
                      <a:pt x="1" y="1"/>
                    </a:cubicBezTo>
                    <a:cubicBezTo>
                      <a:pt x="13" y="18"/>
                      <a:pt x="32" y="21"/>
                      <a:pt x="50" y="13"/>
                    </a:cubicBezTo>
                    <a:cubicBezTo>
                      <a:pt x="52" y="12"/>
                      <a:pt x="47" y="11"/>
                      <a:pt x="46" y="1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 name="Freeform 247"/>
              <p:cNvSpPr>
                <a:spLocks/>
              </p:cNvSpPr>
              <p:nvPr/>
            </p:nvSpPr>
            <p:spPr bwMode="auto">
              <a:xfrm>
                <a:off x="3582988" y="19050"/>
                <a:ext cx="98425" cy="157163"/>
              </a:xfrm>
              <a:custGeom>
                <a:avLst/>
                <a:gdLst>
                  <a:gd name="T0" fmla="*/ 6 w 26"/>
                  <a:gd name="T1" fmla="*/ 41 h 42"/>
                  <a:gd name="T2" fmla="*/ 22 w 26"/>
                  <a:gd name="T3" fmla="*/ 2 h 42"/>
                  <a:gd name="T4" fmla="*/ 17 w 26"/>
                  <a:gd name="T5" fmla="*/ 1 h 42"/>
                  <a:gd name="T6" fmla="*/ 1 w 26"/>
                  <a:gd name="T7" fmla="*/ 39 h 42"/>
                  <a:gd name="T8" fmla="*/ 6 w 26"/>
                  <a:gd name="T9" fmla="*/ 41 h 42"/>
                </a:gdLst>
                <a:ahLst/>
                <a:cxnLst>
                  <a:cxn ang="0">
                    <a:pos x="T0" y="T1"/>
                  </a:cxn>
                  <a:cxn ang="0">
                    <a:pos x="T2" y="T3"/>
                  </a:cxn>
                  <a:cxn ang="0">
                    <a:pos x="T4" y="T5"/>
                  </a:cxn>
                  <a:cxn ang="0">
                    <a:pos x="T6" y="T7"/>
                  </a:cxn>
                  <a:cxn ang="0">
                    <a:pos x="T8" y="T9"/>
                  </a:cxn>
                </a:cxnLst>
                <a:rect l="0" t="0" r="r" b="b"/>
                <a:pathLst>
                  <a:path w="26" h="42">
                    <a:moveTo>
                      <a:pt x="6" y="41"/>
                    </a:moveTo>
                    <a:cubicBezTo>
                      <a:pt x="20" y="32"/>
                      <a:pt x="26" y="18"/>
                      <a:pt x="22" y="2"/>
                    </a:cubicBezTo>
                    <a:cubicBezTo>
                      <a:pt x="22" y="0"/>
                      <a:pt x="17" y="0"/>
                      <a:pt x="17" y="1"/>
                    </a:cubicBezTo>
                    <a:cubicBezTo>
                      <a:pt x="21" y="17"/>
                      <a:pt x="15" y="31"/>
                      <a:pt x="1" y="39"/>
                    </a:cubicBezTo>
                    <a:cubicBezTo>
                      <a:pt x="0" y="40"/>
                      <a:pt x="5" y="42"/>
                      <a:pt x="6"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1" name="Freeform 248"/>
              <p:cNvSpPr>
                <a:spLocks/>
              </p:cNvSpPr>
              <p:nvPr/>
            </p:nvSpPr>
            <p:spPr bwMode="auto">
              <a:xfrm>
                <a:off x="3594101" y="33337"/>
                <a:ext cx="123825" cy="139700"/>
              </a:xfrm>
              <a:custGeom>
                <a:avLst/>
                <a:gdLst>
                  <a:gd name="T0" fmla="*/ 32 w 33"/>
                  <a:gd name="T1" fmla="*/ 34 h 37"/>
                  <a:gd name="T2" fmla="*/ 5 w 33"/>
                  <a:gd name="T3" fmla="*/ 1 h 37"/>
                  <a:gd name="T4" fmla="*/ 0 w 33"/>
                  <a:gd name="T5" fmla="*/ 2 h 37"/>
                  <a:gd name="T6" fmla="*/ 28 w 33"/>
                  <a:gd name="T7" fmla="*/ 36 h 37"/>
                  <a:gd name="T8" fmla="*/ 32 w 33"/>
                  <a:gd name="T9" fmla="*/ 34 h 37"/>
                </a:gdLst>
                <a:ahLst/>
                <a:cxnLst>
                  <a:cxn ang="0">
                    <a:pos x="T0" y="T1"/>
                  </a:cxn>
                  <a:cxn ang="0">
                    <a:pos x="T2" y="T3"/>
                  </a:cxn>
                  <a:cxn ang="0">
                    <a:pos x="T4" y="T5"/>
                  </a:cxn>
                  <a:cxn ang="0">
                    <a:pos x="T6" y="T7"/>
                  </a:cxn>
                  <a:cxn ang="0">
                    <a:pos x="T8" y="T9"/>
                  </a:cxn>
                </a:cxnLst>
                <a:rect l="0" t="0" r="r" b="b"/>
                <a:pathLst>
                  <a:path w="33" h="37">
                    <a:moveTo>
                      <a:pt x="32" y="34"/>
                    </a:moveTo>
                    <a:cubicBezTo>
                      <a:pt x="20" y="28"/>
                      <a:pt x="10" y="14"/>
                      <a:pt x="5" y="1"/>
                    </a:cubicBezTo>
                    <a:cubicBezTo>
                      <a:pt x="5" y="0"/>
                      <a:pt x="0" y="1"/>
                      <a:pt x="0" y="2"/>
                    </a:cubicBezTo>
                    <a:cubicBezTo>
                      <a:pt x="5" y="15"/>
                      <a:pt x="15" y="29"/>
                      <a:pt x="28" y="36"/>
                    </a:cubicBezTo>
                    <a:cubicBezTo>
                      <a:pt x="29" y="37"/>
                      <a:pt x="33" y="35"/>
                      <a:pt x="32"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2" name="Freeform 249"/>
              <p:cNvSpPr>
                <a:spLocks/>
              </p:cNvSpPr>
              <p:nvPr/>
            </p:nvSpPr>
            <p:spPr bwMode="auto">
              <a:xfrm>
                <a:off x="3552826" y="49212"/>
                <a:ext cx="165100" cy="85725"/>
              </a:xfrm>
              <a:custGeom>
                <a:avLst/>
                <a:gdLst>
                  <a:gd name="T0" fmla="*/ 3 w 44"/>
                  <a:gd name="T1" fmla="*/ 21 h 23"/>
                  <a:gd name="T2" fmla="*/ 44 w 44"/>
                  <a:gd name="T3" fmla="*/ 2 h 23"/>
                  <a:gd name="T4" fmla="*/ 39 w 44"/>
                  <a:gd name="T5" fmla="*/ 2 h 23"/>
                  <a:gd name="T6" fmla="*/ 4 w 44"/>
                  <a:gd name="T7" fmla="*/ 19 h 23"/>
                  <a:gd name="T8" fmla="*/ 3 w 44"/>
                  <a:gd name="T9" fmla="*/ 21 h 23"/>
                </a:gdLst>
                <a:ahLst/>
                <a:cxnLst>
                  <a:cxn ang="0">
                    <a:pos x="T0" y="T1"/>
                  </a:cxn>
                  <a:cxn ang="0">
                    <a:pos x="T2" y="T3"/>
                  </a:cxn>
                  <a:cxn ang="0">
                    <a:pos x="T4" y="T5"/>
                  </a:cxn>
                  <a:cxn ang="0">
                    <a:pos x="T6" y="T7"/>
                  </a:cxn>
                  <a:cxn ang="0">
                    <a:pos x="T8" y="T9"/>
                  </a:cxn>
                </a:cxnLst>
                <a:rect l="0" t="0" r="r" b="b"/>
                <a:pathLst>
                  <a:path w="44" h="23">
                    <a:moveTo>
                      <a:pt x="3" y="21"/>
                    </a:moveTo>
                    <a:cubicBezTo>
                      <a:pt x="19" y="23"/>
                      <a:pt x="36" y="17"/>
                      <a:pt x="44" y="2"/>
                    </a:cubicBezTo>
                    <a:cubicBezTo>
                      <a:pt x="44" y="1"/>
                      <a:pt x="39" y="0"/>
                      <a:pt x="39" y="2"/>
                    </a:cubicBezTo>
                    <a:cubicBezTo>
                      <a:pt x="32" y="14"/>
                      <a:pt x="19" y="21"/>
                      <a:pt x="4" y="19"/>
                    </a:cubicBezTo>
                    <a:cubicBezTo>
                      <a:pt x="2" y="19"/>
                      <a:pt x="0" y="21"/>
                      <a:pt x="3" y="2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3" name="Freeform 250"/>
              <p:cNvSpPr>
                <a:spLocks/>
              </p:cNvSpPr>
              <p:nvPr/>
            </p:nvSpPr>
            <p:spPr bwMode="auto">
              <a:xfrm>
                <a:off x="3541713" y="120650"/>
                <a:ext cx="115888" cy="669925"/>
              </a:xfrm>
              <a:custGeom>
                <a:avLst/>
                <a:gdLst>
                  <a:gd name="T0" fmla="*/ 26 w 31"/>
                  <a:gd name="T1" fmla="*/ 1 h 178"/>
                  <a:gd name="T2" fmla="*/ 0 w 31"/>
                  <a:gd name="T3" fmla="*/ 177 h 178"/>
                  <a:gd name="T4" fmla="*/ 5 w 31"/>
                  <a:gd name="T5" fmla="*/ 176 h 178"/>
                  <a:gd name="T6" fmla="*/ 31 w 31"/>
                  <a:gd name="T7" fmla="*/ 1 h 178"/>
                  <a:gd name="T8" fmla="*/ 26 w 31"/>
                  <a:gd name="T9" fmla="*/ 1 h 178"/>
                </a:gdLst>
                <a:ahLst/>
                <a:cxnLst>
                  <a:cxn ang="0">
                    <a:pos x="T0" y="T1"/>
                  </a:cxn>
                  <a:cxn ang="0">
                    <a:pos x="T2" y="T3"/>
                  </a:cxn>
                  <a:cxn ang="0">
                    <a:pos x="T4" y="T5"/>
                  </a:cxn>
                  <a:cxn ang="0">
                    <a:pos x="T6" y="T7"/>
                  </a:cxn>
                  <a:cxn ang="0">
                    <a:pos x="T8" y="T9"/>
                  </a:cxn>
                </a:cxnLst>
                <a:rect l="0" t="0" r="r" b="b"/>
                <a:pathLst>
                  <a:path w="31" h="178">
                    <a:moveTo>
                      <a:pt x="26" y="1"/>
                    </a:moveTo>
                    <a:cubicBezTo>
                      <a:pt x="18" y="60"/>
                      <a:pt x="11" y="118"/>
                      <a:pt x="0" y="177"/>
                    </a:cubicBezTo>
                    <a:cubicBezTo>
                      <a:pt x="0" y="178"/>
                      <a:pt x="5" y="178"/>
                      <a:pt x="5" y="176"/>
                    </a:cubicBezTo>
                    <a:cubicBezTo>
                      <a:pt x="16" y="118"/>
                      <a:pt x="23" y="59"/>
                      <a:pt x="31" y="1"/>
                    </a:cubicBezTo>
                    <a:cubicBezTo>
                      <a:pt x="31" y="0"/>
                      <a:pt x="26" y="0"/>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4" name="Freeform 251"/>
              <p:cNvSpPr>
                <a:spLocks/>
              </p:cNvSpPr>
              <p:nvPr/>
            </p:nvSpPr>
            <p:spPr bwMode="auto">
              <a:xfrm>
                <a:off x="3632201" y="90487"/>
                <a:ext cx="38100" cy="41275"/>
              </a:xfrm>
              <a:custGeom>
                <a:avLst/>
                <a:gdLst>
                  <a:gd name="T0" fmla="*/ 9 w 10"/>
                  <a:gd name="T1" fmla="*/ 6 h 11"/>
                  <a:gd name="T2" fmla="*/ 4 w 10"/>
                  <a:gd name="T3" fmla="*/ 10 h 11"/>
                  <a:gd name="T4" fmla="*/ 0 w 10"/>
                  <a:gd name="T5" fmla="*/ 5 h 11"/>
                  <a:gd name="T6" fmla="*/ 6 w 10"/>
                  <a:gd name="T7" fmla="*/ 1 h 11"/>
                  <a:gd name="T8" fmla="*/ 9 w 10"/>
                  <a:gd name="T9" fmla="*/ 6 h 11"/>
                </a:gdLst>
                <a:ahLst/>
                <a:cxnLst>
                  <a:cxn ang="0">
                    <a:pos x="T0" y="T1"/>
                  </a:cxn>
                  <a:cxn ang="0">
                    <a:pos x="T2" y="T3"/>
                  </a:cxn>
                  <a:cxn ang="0">
                    <a:pos x="T4" y="T5"/>
                  </a:cxn>
                  <a:cxn ang="0">
                    <a:pos x="T6" y="T7"/>
                  </a:cxn>
                  <a:cxn ang="0">
                    <a:pos x="T8" y="T9"/>
                  </a:cxn>
                </a:cxnLst>
                <a:rect l="0" t="0" r="r" b="b"/>
                <a:pathLst>
                  <a:path w="10" h="11">
                    <a:moveTo>
                      <a:pt x="9" y="6"/>
                    </a:moveTo>
                    <a:cubicBezTo>
                      <a:pt x="9" y="9"/>
                      <a:pt x="6" y="11"/>
                      <a:pt x="4" y="10"/>
                    </a:cubicBezTo>
                    <a:cubicBezTo>
                      <a:pt x="1" y="10"/>
                      <a:pt x="0" y="7"/>
                      <a:pt x="0" y="5"/>
                    </a:cubicBezTo>
                    <a:cubicBezTo>
                      <a:pt x="0" y="2"/>
                      <a:pt x="3" y="0"/>
                      <a:pt x="6" y="1"/>
                    </a:cubicBezTo>
                    <a:cubicBezTo>
                      <a:pt x="8" y="1"/>
                      <a:pt x="10" y="4"/>
                      <a:pt x="9"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5" name="Freeform 252"/>
              <p:cNvSpPr>
                <a:spLocks/>
              </p:cNvSpPr>
              <p:nvPr/>
            </p:nvSpPr>
            <p:spPr bwMode="auto">
              <a:xfrm>
                <a:off x="3887788" y="-46038"/>
                <a:ext cx="173038" cy="112713"/>
              </a:xfrm>
              <a:custGeom>
                <a:avLst/>
                <a:gdLst>
                  <a:gd name="T0" fmla="*/ 40 w 46"/>
                  <a:gd name="T1" fmla="*/ 26 h 30"/>
                  <a:gd name="T2" fmla="*/ 6 w 46"/>
                  <a:gd name="T3" fmla="*/ 2 h 30"/>
                  <a:gd name="T4" fmla="*/ 1 w 46"/>
                  <a:gd name="T5" fmla="*/ 1 h 30"/>
                  <a:gd name="T6" fmla="*/ 42 w 46"/>
                  <a:gd name="T7" fmla="*/ 28 h 30"/>
                  <a:gd name="T8" fmla="*/ 40 w 46"/>
                  <a:gd name="T9" fmla="*/ 26 h 30"/>
                </a:gdLst>
                <a:ahLst/>
                <a:cxnLst>
                  <a:cxn ang="0">
                    <a:pos x="T0" y="T1"/>
                  </a:cxn>
                  <a:cxn ang="0">
                    <a:pos x="T2" y="T3"/>
                  </a:cxn>
                  <a:cxn ang="0">
                    <a:pos x="T4" y="T5"/>
                  </a:cxn>
                  <a:cxn ang="0">
                    <a:pos x="T6" y="T7"/>
                  </a:cxn>
                  <a:cxn ang="0">
                    <a:pos x="T8" y="T9"/>
                  </a:cxn>
                </a:cxnLst>
                <a:rect l="0" t="0" r="r" b="b"/>
                <a:pathLst>
                  <a:path w="46" h="30">
                    <a:moveTo>
                      <a:pt x="40" y="26"/>
                    </a:moveTo>
                    <a:cubicBezTo>
                      <a:pt x="23" y="27"/>
                      <a:pt x="10" y="18"/>
                      <a:pt x="6" y="2"/>
                    </a:cubicBezTo>
                    <a:cubicBezTo>
                      <a:pt x="5" y="0"/>
                      <a:pt x="0" y="0"/>
                      <a:pt x="1" y="1"/>
                    </a:cubicBezTo>
                    <a:cubicBezTo>
                      <a:pt x="6" y="21"/>
                      <a:pt x="23" y="30"/>
                      <a:pt x="42" y="28"/>
                    </a:cubicBezTo>
                    <a:cubicBezTo>
                      <a:pt x="46" y="28"/>
                      <a:pt x="42" y="26"/>
                      <a:pt x="40"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6" name="Freeform 253"/>
              <p:cNvSpPr>
                <a:spLocks/>
              </p:cNvSpPr>
              <p:nvPr/>
            </p:nvSpPr>
            <p:spPr bwMode="auto">
              <a:xfrm>
                <a:off x="3873501" y="-57150"/>
                <a:ext cx="134938" cy="131763"/>
              </a:xfrm>
              <a:custGeom>
                <a:avLst/>
                <a:gdLst>
                  <a:gd name="T0" fmla="*/ 6 w 36"/>
                  <a:gd name="T1" fmla="*/ 34 h 35"/>
                  <a:gd name="T2" fmla="*/ 35 w 36"/>
                  <a:gd name="T3" fmla="*/ 3 h 35"/>
                  <a:gd name="T4" fmla="*/ 30 w 36"/>
                  <a:gd name="T5" fmla="*/ 2 h 35"/>
                  <a:gd name="T6" fmla="*/ 3 w 36"/>
                  <a:gd name="T7" fmla="*/ 32 h 35"/>
                  <a:gd name="T8" fmla="*/ 6 w 36"/>
                  <a:gd name="T9" fmla="*/ 34 h 35"/>
                </a:gdLst>
                <a:ahLst/>
                <a:cxnLst>
                  <a:cxn ang="0">
                    <a:pos x="T0" y="T1"/>
                  </a:cxn>
                  <a:cxn ang="0">
                    <a:pos x="T2" y="T3"/>
                  </a:cxn>
                  <a:cxn ang="0">
                    <a:pos x="T4" y="T5"/>
                  </a:cxn>
                  <a:cxn ang="0">
                    <a:pos x="T6" y="T7"/>
                  </a:cxn>
                  <a:cxn ang="0">
                    <a:pos x="T8" y="T9"/>
                  </a:cxn>
                </a:cxnLst>
                <a:rect l="0" t="0" r="r" b="b"/>
                <a:pathLst>
                  <a:path w="36" h="35">
                    <a:moveTo>
                      <a:pt x="6" y="34"/>
                    </a:moveTo>
                    <a:cubicBezTo>
                      <a:pt x="22" y="31"/>
                      <a:pt x="34" y="20"/>
                      <a:pt x="35" y="3"/>
                    </a:cubicBezTo>
                    <a:cubicBezTo>
                      <a:pt x="36" y="1"/>
                      <a:pt x="31" y="0"/>
                      <a:pt x="30" y="2"/>
                    </a:cubicBezTo>
                    <a:cubicBezTo>
                      <a:pt x="29" y="18"/>
                      <a:pt x="18" y="29"/>
                      <a:pt x="3" y="32"/>
                    </a:cubicBezTo>
                    <a:cubicBezTo>
                      <a:pt x="0" y="33"/>
                      <a:pt x="5" y="35"/>
                      <a:pt x="6"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 name="Freeform 254"/>
              <p:cNvSpPr>
                <a:spLocks/>
              </p:cNvSpPr>
              <p:nvPr/>
            </p:nvSpPr>
            <p:spPr bwMode="auto">
              <a:xfrm>
                <a:off x="3933826" y="-57150"/>
                <a:ext cx="71438" cy="166688"/>
              </a:xfrm>
              <a:custGeom>
                <a:avLst/>
                <a:gdLst>
                  <a:gd name="T0" fmla="*/ 18 w 19"/>
                  <a:gd name="T1" fmla="*/ 42 h 44"/>
                  <a:gd name="T2" fmla="*/ 5 w 19"/>
                  <a:gd name="T3" fmla="*/ 1 h 44"/>
                  <a:gd name="T4" fmla="*/ 0 w 19"/>
                  <a:gd name="T5" fmla="*/ 2 h 44"/>
                  <a:gd name="T6" fmla="*/ 14 w 19"/>
                  <a:gd name="T7" fmla="*/ 43 h 44"/>
                  <a:gd name="T8" fmla="*/ 18 w 19"/>
                  <a:gd name="T9" fmla="*/ 42 h 44"/>
                </a:gdLst>
                <a:ahLst/>
                <a:cxnLst>
                  <a:cxn ang="0">
                    <a:pos x="T0" y="T1"/>
                  </a:cxn>
                  <a:cxn ang="0">
                    <a:pos x="T2" y="T3"/>
                  </a:cxn>
                  <a:cxn ang="0">
                    <a:pos x="T4" y="T5"/>
                  </a:cxn>
                  <a:cxn ang="0">
                    <a:pos x="T6" y="T7"/>
                  </a:cxn>
                  <a:cxn ang="0">
                    <a:pos x="T8" y="T9"/>
                  </a:cxn>
                </a:cxnLst>
                <a:rect l="0" t="0" r="r" b="b"/>
                <a:pathLst>
                  <a:path w="19" h="44">
                    <a:moveTo>
                      <a:pt x="18" y="42"/>
                    </a:moveTo>
                    <a:cubicBezTo>
                      <a:pt x="9" y="31"/>
                      <a:pt x="5" y="15"/>
                      <a:pt x="5" y="1"/>
                    </a:cubicBezTo>
                    <a:cubicBezTo>
                      <a:pt x="5" y="0"/>
                      <a:pt x="0" y="0"/>
                      <a:pt x="0" y="2"/>
                    </a:cubicBezTo>
                    <a:cubicBezTo>
                      <a:pt x="0" y="16"/>
                      <a:pt x="5" y="32"/>
                      <a:pt x="14" y="43"/>
                    </a:cubicBezTo>
                    <a:cubicBezTo>
                      <a:pt x="14" y="44"/>
                      <a:pt x="19" y="43"/>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8" name="Freeform 255"/>
              <p:cNvSpPr>
                <a:spLocks/>
              </p:cNvSpPr>
              <p:nvPr/>
            </p:nvSpPr>
            <p:spPr bwMode="auto">
              <a:xfrm>
                <a:off x="3862388" y="-4763"/>
                <a:ext cx="184150" cy="49213"/>
              </a:xfrm>
              <a:custGeom>
                <a:avLst/>
                <a:gdLst>
                  <a:gd name="T0" fmla="*/ 2 w 49"/>
                  <a:gd name="T1" fmla="*/ 6 h 13"/>
                  <a:gd name="T2" fmla="*/ 48 w 49"/>
                  <a:gd name="T3" fmla="*/ 1 h 13"/>
                  <a:gd name="T4" fmla="*/ 43 w 49"/>
                  <a:gd name="T5" fmla="*/ 1 h 13"/>
                  <a:gd name="T6" fmla="*/ 6 w 49"/>
                  <a:gd name="T7" fmla="*/ 5 h 13"/>
                  <a:gd name="T8" fmla="*/ 2 w 49"/>
                  <a:gd name="T9" fmla="*/ 6 h 13"/>
                </a:gdLst>
                <a:ahLst/>
                <a:cxnLst>
                  <a:cxn ang="0">
                    <a:pos x="T0" y="T1"/>
                  </a:cxn>
                  <a:cxn ang="0">
                    <a:pos x="T2" y="T3"/>
                  </a:cxn>
                  <a:cxn ang="0">
                    <a:pos x="T4" y="T5"/>
                  </a:cxn>
                  <a:cxn ang="0">
                    <a:pos x="T6" y="T7"/>
                  </a:cxn>
                  <a:cxn ang="0">
                    <a:pos x="T8" y="T9"/>
                  </a:cxn>
                </a:cxnLst>
                <a:rect l="0" t="0" r="r" b="b"/>
                <a:pathLst>
                  <a:path w="49" h="13">
                    <a:moveTo>
                      <a:pt x="2" y="6"/>
                    </a:moveTo>
                    <a:cubicBezTo>
                      <a:pt x="17" y="13"/>
                      <a:pt x="35" y="13"/>
                      <a:pt x="48" y="1"/>
                    </a:cubicBezTo>
                    <a:cubicBezTo>
                      <a:pt x="49" y="0"/>
                      <a:pt x="44" y="0"/>
                      <a:pt x="43" y="1"/>
                    </a:cubicBezTo>
                    <a:cubicBezTo>
                      <a:pt x="33" y="10"/>
                      <a:pt x="19" y="11"/>
                      <a:pt x="6" y="5"/>
                    </a:cubicBezTo>
                    <a:cubicBezTo>
                      <a:pt x="5" y="4"/>
                      <a:pt x="0" y="5"/>
                      <a:pt x="2"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9" name="Freeform 256"/>
              <p:cNvSpPr>
                <a:spLocks/>
              </p:cNvSpPr>
              <p:nvPr/>
            </p:nvSpPr>
            <p:spPr bwMode="auto">
              <a:xfrm>
                <a:off x="3552826" y="36512"/>
                <a:ext cx="414338" cy="712788"/>
              </a:xfrm>
              <a:custGeom>
                <a:avLst/>
                <a:gdLst>
                  <a:gd name="T0" fmla="*/ 104 w 110"/>
                  <a:gd name="T1" fmla="*/ 1 h 189"/>
                  <a:gd name="T2" fmla="*/ 0 w 110"/>
                  <a:gd name="T3" fmla="*/ 188 h 189"/>
                  <a:gd name="T4" fmla="*/ 5 w 110"/>
                  <a:gd name="T5" fmla="*/ 188 h 189"/>
                  <a:gd name="T6" fmla="*/ 109 w 110"/>
                  <a:gd name="T7" fmla="*/ 2 h 189"/>
                  <a:gd name="T8" fmla="*/ 104 w 110"/>
                  <a:gd name="T9" fmla="*/ 1 h 189"/>
                </a:gdLst>
                <a:ahLst/>
                <a:cxnLst>
                  <a:cxn ang="0">
                    <a:pos x="T0" y="T1"/>
                  </a:cxn>
                  <a:cxn ang="0">
                    <a:pos x="T2" y="T3"/>
                  </a:cxn>
                  <a:cxn ang="0">
                    <a:pos x="T4" y="T5"/>
                  </a:cxn>
                  <a:cxn ang="0">
                    <a:pos x="T6" y="T7"/>
                  </a:cxn>
                  <a:cxn ang="0">
                    <a:pos x="T8" y="T9"/>
                  </a:cxn>
                </a:cxnLst>
                <a:rect l="0" t="0" r="r" b="b"/>
                <a:pathLst>
                  <a:path w="110" h="189">
                    <a:moveTo>
                      <a:pt x="104" y="1"/>
                    </a:moveTo>
                    <a:cubicBezTo>
                      <a:pt x="71" y="64"/>
                      <a:pt x="37" y="127"/>
                      <a:pt x="0" y="188"/>
                    </a:cubicBezTo>
                    <a:cubicBezTo>
                      <a:pt x="0" y="189"/>
                      <a:pt x="5" y="189"/>
                      <a:pt x="5" y="188"/>
                    </a:cubicBezTo>
                    <a:cubicBezTo>
                      <a:pt x="42" y="127"/>
                      <a:pt x="75" y="64"/>
                      <a:pt x="109" y="2"/>
                    </a:cubicBezTo>
                    <a:cubicBezTo>
                      <a:pt x="110" y="0"/>
                      <a:pt x="105" y="0"/>
                      <a:pt x="10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0" name="Freeform 257"/>
              <p:cNvSpPr>
                <a:spLocks/>
              </p:cNvSpPr>
              <p:nvPr/>
            </p:nvSpPr>
            <p:spPr bwMode="auto">
              <a:xfrm>
                <a:off x="3940176" y="11112"/>
                <a:ext cx="38100" cy="41275"/>
              </a:xfrm>
              <a:custGeom>
                <a:avLst/>
                <a:gdLst>
                  <a:gd name="T0" fmla="*/ 9 w 10"/>
                  <a:gd name="T1" fmla="*/ 8 h 11"/>
                  <a:gd name="T2" fmla="*/ 3 w 10"/>
                  <a:gd name="T3" fmla="*/ 9 h 11"/>
                  <a:gd name="T4" fmla="*/ 1 w 10"/>
                  <a:gd name="T5" fmla="*/ 3 h 11"/>
                  <a:gd name="T6" fmla="*/ 7 w 10"/>
                  <a:gd name="T7" fmla="*/ 1 h 11"/>
                  <a:gd name="T8" fmla="*/ 9 w 10"/>
                  <a:gd name="T9" fmla="*/ 8 h 11"/>
                </a:gdLst>
                <a:ahLst/>
                <a:cxnLst>
                  <a:cxn ang="0">
                    <a:pos x="T0" y="T1"/>
                  </a:cxn>
                  <a:cxn ang="0">
                    <a:pos x="T2" y="T3"/>
                  </a:cxn>
                  <a:cxn ang="0">
                    <a:pos x="T4" y="T5"/>
                  </a:cxn>
                  <a:cxn ang="0">
                    <a:pos x="T6" y="T7"/>
                  </a:cxn>
                  <a:cxn ang="0">
                    <a:pos x="T8" y="T9"/>
                  </a:cxn>
                </a:cxnLst>
                <a:rect l="0" t="0" r="r" b="b"/>
                <a:pathLst>
                  <a:path w="10" h="11">
                    <a:moveTo>
                      <a:pt x="9" y="8"/>
                    </a:moveTo>
                    <a:cubicBezTo>
                      <a:pt x="8" y="10"/>
                      <a:pt x="5" y="11"/>
                      <a:pt x="3" y="9"/>
                    </a:cubicBezTo>
                    <a:cubicBezTo>
                      <a:pt x="0" y="8"/>
                      <a:pt x="0" y="5"/>
                      <a:pt x="1" y="3"/>
                    </a:cubicBezTo>
                    <a:cubicBezTo>
                      <a:pt x="2" y="1"/>
                      <a:pt x="5" y="0"/>
                      <a:pt x="7" y="1"/>
                    </a:cubicBezTo>
                    <a:cubicBezTo>
                      <a:pt x="10" y="3"/>
                      <a:pt x="10" y="6"/>
                      <a:pt x="9"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1" name="Freeform 258"/>
              <p:cNvSpPr>
                <a:spLocks/>
              </p:cNvSpPr>
              <p:nvPr/>
            </p:nvSpPr>
            <p:spPr bwMode="auto">
              <a:xfrm>
                <a:off x="4016376" y="247650"/>
                <a:ext cx="131763" cy="155575"/>
              </a:xfrm>
              <a:custGeom>
                <a:avLst/>
                <a:gdLst>
                  <a:gd name="T0" fmla="*/ 32 w 35"/>
                  <a:gd name="T1" fmla="*/ 39 h 41"/>
                  <a:gd name="T2" fmla="*/ 7 w 35"/>
                  <a:gd name="T3" fmla="*/ 2 h 41"/>
                  <a:gd name="T4" fmla="*/ 2 w 35"/>
                  <a:gd name="T5" fmla="*/ 1 h 41"/>
                  <a:gd name="T6" fmla="*/ 30 w 35"/>
                  <a:gd name="T7" fmla="*/ 40 h 41"/>
                  <a:gd name="T8" fmla="*/ 32 w 35"/>
                  <a:gd name="T9" fmla="*/ 39 h 41"/>
                </a:gdLst>
                <a:ahLst/>
                <a:cxnLst>
                  <a:cxn ang="0">
                    <a:pos x="T0" y="T1"/>
                  </a:cxn>
                  <a:cxn ang="0">
                    <a:pos x="T2" y="T3"/>
                  </a:cxn>
                  <a:cxn ang="0">
                    <a:pos x="T4" y="T5"/>
                  </a:cxn>
                  <a:cxn ang="0">
                    <a:pos x="T6" y="T7"/>
                  </a:cxn>
                  <a:cxn ang="0">
                    <a:pos x="T8" y="T9"/>
                  </a:cxn>
                </a:cxnLst>
                <a:rect l="0" t="0" r="r" b="b"/>
                <a:pathLst>
                  <a:path w="35" h="41">
                    <a:moveTo>
                      <a:pt x="32" y="39"/>
                    </a:moveTo>
                    <a:cubicBezTo>
                      <a:pt x="15" y="33"/>
                      <a:pt x="5" y="19"/>
                      <a:pt x="7" y="2"/>
                    </a:cubicBezTo>
                    <a:cubicBezTo>
                      <a:pt x="7" y="1"/>
                      <a:pt x="2" y="0"/>
                      <a:pt x="2" y="1"/>
                    </a:cubicBezTo>
                    <a:cubicBezTo>
                      <a:pt x="0" y="21"/>
                      <a:pt x="12" y="35"/>
                      <a:pt x="30" y="40"/>
                    </a:cubicBezTo>
                    <a:cubicBezTo>
                      <a:pt x="32" y="41"/>
                      <a:pt x="35" y="40"/>
                      <a:pt x="32" y="3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2" name="Freeform 259"/>
              <p:cNvSpPr>
                <a:spLocks/>
              </p:cNvSpPr>
              <p:nvPr/>
            </p:nvSpPr>
            <p:spPr bwMode="auto">
              <a:xfrm>
                <a:off x="3970338" y="274637"/>
                <a:ext cx="166688" cy="90488"/>
              </a:xfrm>
              <a:custGeom>
                <a:avLst/>
                <a:gdLst>
                  <a:gd name="T0" fmla="*/ 4 w 44"/>
                  <a:gd name="T1" fmla="*/ 22 h 24"/>
                  <a:gd name="T2" fmla="*/ 44 w 44"/>
                  <a:gd name="T3" fmla="*/ 2 h 24"/>
                  <a:gd name="T4" fmla="*/ 39 w 44"/>
                  <a:gd name="T5" fmla="*/ 1 h 24"/>
                  <a:gd name="T6" fmla="*/ 3 w 44"/>
                  <a:gd name="T7" fmla="*/ 19 h 24"/>
                  <a:gd name="T8" fmla="*/ 4 w 44"/>
                  <a:gd name="T9" fmla="*/ 22 h 24"/>
                </a:gdLst>
                <a:ahLst/>
                <a:cxnLst>
                  <a:cxn ang="0">
                    <a:pos x="T0" y="T1"/>
                  </a:cxn>
                  <a:cxn ang="0">
                    <a:pos x="T2" y="T3"/>
                  </a:cxn>
                  <a:cxn ang="0">
                    <a:pos x="T4" y="T5"/>
                  </a:cxn>
                  <a:cxn ang="0">
                    <a:pos x="T6" y="T7"/>
                  </a:cxn>
                  <a:cxn ang="0">
                    <a:pos x="T8" y="T9"/>
                  </a:cxn>
                </a:cxnLst>
                <a:rect l="0" t="0" r="r" b="b"/>
                <a:pathLst>
                  <a:path w="44" h="24">
                    <a:moveTo>
                      <a:pt x="4" y="22"/>
                    </a:moveTo>
                    <a:cubicBezTo>
                      <a:pt x="21" y="24"/>
                      <a:pt x="36" y="18"/>
                      <a:pt x="44" y="2"/>
                    </a:cubicBezTo>
                    <a:cubicBezTo>
                      <a:pt x="44" y="1"/>
                      <a:pt x="40" y="0"/>
                      <a:pt x="39" y="1"/>
                    </a:cubicBezTo>
                    <a:cubicBezTo>
                      <a:pt x="32" y="15"/>
                      <a:pt x="19" y="22"/>
                      <a:pt x="3" y="19"/>
                    </a:cubicBezTo>
                    <a:cubicBezTo>
                      <a:pt x="0" y="19"/>
                      <a:pt x="2" y="21"/>
                      <a:pt x="4" y="2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3" name="Freeform 260"/>
              <p:cNvSpPr>
                <a:spLocks/>
              </p:cNvSpPr>
              <p:nvPr/>
            </p:nvSpPr>
            <p:spPr bwMode="auto">
              <a:xfrm>
                <a:off x="4043363" y="255587"/>
                <a:ext cx="44450" cy="173038"/>
              </a:xfrm>
              <a:custGeom>
                <a:avLst/>
                <a:gdLst>
                  <a:gd name="T0" fmla="*/ 10 w 12"/>
                  <a:gd name="T1" fmla="*/ 44 h 46"/>
                  <a:gd name="T2" fmla="*/ 12 w 12"/>
                  <a:gd name="T3" fmla="*/ 1 h 46"/>
                  <a:gd name="T4" fmla="*/ 7 w 12"/>
                  <a:gd name="T5" fmla="*/ 1 h 46"/>
                  <a:gd name="T6" fmla="*/ 5 w 12"/>
                  <a:gd name="T7" fmla="*/ 44 h 46"/>
                  <a:gd name="T8" fmla="*/ 10 w 12"/>
                  <a:gd name="T9" fmla="*/ 44 h 46"/>
                </a:gdLst>
                <a:ahLst/>
                <a:cxnLst>
                  <a:cxn ang="0">
                    <a:pos x="T0" y="T1"/>
                  </a:cxn>
                  <a:cxn ang="0">
                    <a:pos x="T2" y="T3"/>
                  </a:cxn>
                  <a:cxn ang="0">
                    <a:pos x="T4" y="T5"/>
                  </a:cxn>
                  <a:cxn ang="0">
                    <a:pos x="T6" y="T7"/>
                  </a:cxn>
                  <a:cxn ang="0">
                    <a:pos x="T8" y="T9"/>
                  </a:cxn>
                </a:cxnLst>
                <a:rect l="0" t="0" r="r" b="b"/>
                <a:pathLst>
                  <a:path w="12" h="46">
                    <a:moveTo>
                      <a:pt x="10" y="44"/>
                    </a:moveTo>
                    <a:cubicBezTo>
                      <a:pt x="5" y="30"/>
                      <a:pt x="7" y="14"/>
                      <a:pt x="12" y="1"/>
                    </a:cubicBezTo>
                    <a:cubicBezTo>
                      <a:pt x="12" y="0"/>
                      <a:pt x="7" y="0"/>
                      <a:pt x="7" y="1"/>
                    </a:cubicBezTo>
                    <a:cubicBezTo>
                      <a:pt x="2" y="14"/>
                      <a:pt x="0" y="31"/>
                      <a:pt x="5" y="44"/>
                    </a:cubicBezTo>
                    <a:cubicBezTo>
                      <a:pt x="5" y="46"/>
                      <a:pt x="10" y="45"/>
                      <a:pt x="10" y="4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4" name="Freeform 261"/>
              <p:cNvSpPr>
                <a:spLocks/>
              </p:cNvSpPr>
              <p:nvPr/>
            </p:nvSpPr>
            <p:spPr bwMode="auto">
              <a:xfrm>
                <a:off x="3983038" y="293687"/>
                <a:ext cx="176213" cy="71438"/>
              </a:xfrm>
              <a:custGeom>
                <a:avLst/>
                <a:gdLst>
                  <a:gd name="T0" fmla="*/ 0 w 47"/>
                  <a:gd name="T1" fmla="*/ 2 h 19"/>
                  <a:gd name="T2" fmla="*/ 45 w 47"/>
                  <a:gd name="T3" fmla="*/ 13 h 19"/>
                  <a:gd name="T4" fmla="*/ 41 w 47"/>
                  <a:gd name="T5" fmla="*/ 12 h 19"/>
                  <a:gd name="T6" fmla="*/ 5 w 47"/>
                  <a:gd name="T7" fmla="*/ 1 h 19"/>
                  <a:gd name="T8" fmla="*/ 0 w 47"/>
                  <a:gd name="T9" fmla="*/ 2 h 19"/>
                </a:gdLst>
                <a:ahLst/>
                <a:cxnLst>
                  <a:cxn ang="0">
                    <a:pos x="T0" y="T1"/>
                  </a:cxn>
                  <a:cxn ang="0">
                    <a:pos x="T2" y="T3"/>
                  </a:cxn>
                  <a:cxn ang="0">
                    <a:pos x="T4" y="T5"/>
                  </a:cxn>
                  <a:cxn ang="0">
                    <a:pos x="T6" y="T7"/>
                  </a:cxn>
                  <a:cxn ang="0">
                    <a:pos x="T8" y="T9"/>
                  </a:cxn>
                </a:cxnLst>
                <a:rect l="0" t="0" r="r" b="b"/>
                <a:pathLst>
                  <a:path w="47" h="19">
                    <a:moveTo>
                      <a:pt x="0" y="2"/>
                    </a:moveTo>
                    <a:cubicBezTo>
                      <a:pt x="12" y="14"/>
                      <a:pt x="29" y="19"/>
                      <a:pt x="45" y="13"/>
                    </a:cubicBezTo>
                    <a:cubicBezTo>
                      <a:pt x="47" y="12"/>
                      <a:pt x="42" y="11"/>
                      <a:pt x="41" y="12"/>
                    </a:cubicBezTo>
                    <a:cubicBezTo>
                      <a:pt x="28" y="17"/>
                      <a:pt x="14" y="11"/>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5" name="Freeform 262"/>
              <p:cNvSpPr>
                <a:spLocks/>
              </p:cNvSpPr>
              <p:nvPr/>
            </p:nvSpPr>
            <p:spPr bwMode="auto">
              <a:xfrm>
                <a:off x="3530601" y="346075"/>
                <a:ext cx="538163" cy="439738"/>
              </a:xfrm>
              <a:custGeom>
                <a:avLst/>
                <a:gdLst>
                  <a:gd name="T0" fmla="*/ 137 w 143"/>
                  <a:gd name="T1" fmla="*/ 1 h 117"/>
                  <a:gd name="T2" fmla="*/ 1 w 143"/>
                  <a:gd name="T3" fmla="*/ 115 h 117"/>
                  <a:gd name="T4" fmla="*/ 6 w 143"/>
                  <a:gd name="T5" fmla="*/ 116 h 117"/>
                  <a:gd name="T6" fmla="*/ 141 w 143"/>
                  <a:gd name="T7" fmla="*/ 2 h 117"/>
                  <a:gd name="T8" fmla="*/ 137 w 143"/>
                  <a:gd name="T9" fmla="*/ 1 h 117"/>
                </a:gdLst>
                <a:ahLst/>
                <a:cxnLst>
                  <a:cxn ang="0">
                    <a:pos x="T0" y="T1"/>
                  </a:cxn>
                  <a:cxn ang="0">
                    <a:pos x="T2" y="T3"/>
                  </a:cxn>
                  <a:cxn ang="0">
                    <a:pos x="T4" y="T5"/>
                  </a:cxn>
                  <a:cxn ang="0">
                    <a:pos x="T6" y="T7"/>
                  </a:cxn>
                  <a:cxn ang="0">
                    <a:pos x="T8" y="T9"/>
                  </a:cxn>
                </a:cxnLst>
                <a:rect l="0" t="0" r="r" b="b"/>
                <a:pathLst>
                  <a:path w="143" h="117">
                    <a:moveTo>
                      <a:pt x="137" y="1"/>
                    </a:moveTo>
                    <a:cubicBezTo>
                      <a:pt x="92" y="39"/>
                      <a:pt x="48" y="79"/>
                      <a:pt x="1" y="115"/>
                    </a:cubicBezTo>
                    <a:cubicBezTo>
                      <a:pt x="0" y="116"/>
                      <a:pt x="5" y="117"/>
                      <a:pt x="6" y="116"/>
                    </a:cubicBezTo>
                    <a:cubicBezTo>
                      <a:pt x="52" y="79"/>
                      <a:pt x="97" y="40"/>
                      <a:pt x="141" y="2"/>
                    </a:cubicBezTo>
                    <a:cubicBezTo>
                      <a:pt x="143" y="0"/>
                      <a:pt x="138" y="0"/>
                      <a:pt x="13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6" name="Freeform 263"/>
              <p:cNvSpPr>
                <a:spLocks/>
              </p:cNvSpPr>
              <p:nvPr/>
            </p:nvSpPr>
            <p:spPr bwMode="auto">
              <a:xfrm>
                <a:off x="4043363" y="323850"/>
                <a:ext cx="41275" cy="36513"/>
              </a:xfrm>
              <a:custGeom>
                <a:avLst/>
                <a:gdLst>
                  <a:gd name="T0" fmla="*/ 9 w 11"/>
                  <a:gd name="T1" fmla="*/ 9 h 10"/>
                  <a:gd name="T2" fmla="*/ 2 w 11"/>
                  <a:gd name="T3" fmla="*/ 8 h 10"/>
                  <a:gd name="T4" fmla="*/ 3 w 11"/>
                  <a:gd name="T5" fmla="*/ 1 h 10"/>
                  <a:gd name="T6" fmla="*/ 9 w 11"/>
                  <a:gd name="T7" fmla="*/ 2 h 10"/>
                  <a:gd name="T8" fmla="*/ 9 w 11"/>
                  <a:gd name="T9" fmla="*/ 9 h 10"/>
                </a:gdLst>
                <a:ahLst/>
                <a:cxnLst>
                  <a:cxn ang="0">
                    <a:pos x="T0" y="T1"/>
                  </a:cxn>
                  <a:cxn ang="0">
                    <a:pos x="T2" y="T3"/>
                  </a:cxn>
                  <a:cxn ang="0">
                    <a:pos x="T4" y="T5"/>
                  </a:cxn>
                  <a:cxn ang="0">
                    <a:pos x="T6" y="T7"/>
                  </a:cxn>
                  <a:cxn ang="0">
                    <a:pos x="T8" y="T9"/>
                  </a:cxn>
                </a:cxnLst>
                <a:rect l="0" t="0" r="r" b="b"/>
                <a:pathLst>
                  <a:path w="11" h="10">
                    <a:moveTo>
                      <a:pt x="9" y="9"/>
                    </a:moveTo>
                    <a:cubicBezTo>
                      <a:pt x="7" y="10"/>
                      <a:pt x="4" y="10"/>
                      <a:pt x="2" y="8"/>
                    </a:cubicBezTo>
                    <a:cubicBezTo>
                      <a:pt x="0" y="6"/>
                      <a:pt x="1" y="3"/>
                      <a:pt x="3" y="1"/>
                    </a:cubicBezTo>
                    <a:cubicBezTo>
                      <a:pt x="5" y="0"/>
                      <a:pt x="8" y="0"/>
                      <a:pt x="9" y="2"/>
                    </a:cubicBezTo>
                    <a:cubicBezTo>
                      <a:pt x="11" y="4"/>
                      <a:pt x="11" y="7"/>
                      <a:pt x="9" y="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 name="Freeform 264"/>
              <p:cNvSpPr>
                <a:spLocks/>
              </p:cNvSpPr>
              <p:nvPr/>
            </p:nvSpPr>
            <p:spPr bwMode="auto">
              <a:xfrm>
                <a:off x="4156076" y="474662"/>
                <a:ext cx="93663" cy="179388"/>
              </a:xfrm>
              <a:custGeom>
                <a:avLst/>
                <a:gdLst>
                  <a:gd name="T0" fmla="*/ 23 w 25"/>
                  <a:gd name="T1" fmla="*/ 46 h 48"/>
                  <a:gd name="T2" fmla="*/ 13 w 25"/>
                  <a:gd name="T3" fmla="*/ 2 h 48"/>
                  <a:gd name="T4" fmla="*/ 9 w 25"/>
                  <a:gd name="T5" fmla="*/ 1 h 48"/>
                  <a:gd name="T6" fmla="*/ 19 w 25"/>
                  <a:gd name="T7" fmla="*/ 47 h 48"/>
                  <a:gd name="T8" fmla="*/ 23 w 25"/>
                  <a:gd name="T9" fmla="*/ 46 h 48"/>
                </a:gdLst>
                <a:ahLst/>
                <a:cxnLst>
                  <a:cxn ang="0">
                    <a:pos x="T0" y="T1"/>
                  </a:cxn>
                  <a:cxn ang="0">
                    <a:pos x="T2" y="T3"/>
                  </a:cxn>
                  <a:cxn ang="0">
                    <a:pos x="T4" y="T5"/>
                  </a:cxn>
                  <a:cxn ang="0">
                    <a:pos x="T6" y="T7"/>
                  </a:cxn>
                  <a:cxn ang="0">
                    <a:pos x="T8" y="T9"/>
                  </a:cxn>
                </a:cxnLst>
                <a:rect l="0" t="0" r="r" b="b"/>
                <a:pathLst>
                  <a:path w="25" h="48">
                    <a:moveTo>
                      <a:pt x="23" y="46"/>
                    </a:moveTo>
                    <a:cubicBezTo>
                      <a:pt x="10" y="35"/>
                      <a:pt x="5" y="19"/>
                      <a:pt x="13" y="2"/>
                    </a:cubicBezTo>
                    <a:cubicBezTo>
                      <a:pt x="14" y="1"/>
                      <a:pt x="9" y="0"/>
                      <a:pt x="9" y="1"/>
                    </a:cubicBezTo>
                    <a:cubicBezTo>
                      <a:pt x="0" y="18"/>
                      <a:pt x="5" y="35"/>
                      <a:pt x="19" y="47"/>
                    </a:cubicBezTo>
                    <a:cubicBezTo>
                      <a:pt x="20" y="48"/>
                      <a:pt x="25" y="48"/>
                      <a:pt x="23" y="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 name="Freeform 265"/>
              <p:cNvSpPr>
                <a:spLocks/>
              </p:cNvSpPr>
              <p:nvPr/>
            </p:nvSpPr>
            <p:spPr bwMode="auto">
              <a:xfrm>
                <a:off x="4098926" y="534987"/>
                <a:ext cx="188913" cy="55563"/>
              </a:xfrm>
              <a:custGeom>
                <a:avLst/>
                <a:gdLst>
                  <a:gd name="T0" fmla="*/ 2 w 50"/>
                  <a:gd name="T1" fmla="*/ 5 h 15"/>
                  <a:gd name="T2" fmla="*/ 49 w 50"/>
                  <a:gd name="T3" fmla="*/ 3 h 15"/>
                  <a:gd name="T4" fmla="*/ 44 w 50"/>
                  <a:gd name="T5" fmla="*/ 1 h 15"/>
                  <a:gd name="T6" fmla="*/ 6 w 50"/>
                  <a:gd name="T7" fmla="*/ 4 h 15"/>
                  <a:gd name="T8" fmla="*/ 2 w 50"/>
                  <a:gd name="T9" fmla="*/ 5 h 15"/>
                </a:gdLst>
                <a:ahLst/>
                <a:cxnLst>
                  <a:cxn ang="0">
                    <a:pos x="T0" y="T1"/>
                  </a:cxn>
                  <a:cxn ang="0">
                    <a:pos x="T2" y="T3"/>
                  </a:cxn>
                  <a:cxn ang="0">
                    <a:pos x="T4" y="T5"/>
                  </a:cxn>
                  <a:cxn ang="0">
                    <a:pos x="T6" y="T7"/>
                  </a:cxn>
                  <a:cxn ang="0">
                    <a:pos x="T8" y="T9"/>
                  </a:cxn>
                </a:cxnLst>
                <a:rect l="0" t="0" r="r" b="b"/>
                <a:pathLst>
                  <a:path w="50" h="15">
                    <a:moveTo>
                      <a:pt x="2" y="5"/>
                    </a:moveTo>
                    <a:cubicBezTo>
                      <a:pt x="18" y="14"/>
                      <a:pt x="35" y="15"/>
                      <a:pt x="49" y="3"/>
                    </a:cubicBezTo>
                    <a:cubicBezTo>
                      <a:pt x="50" y="2"/>
                      <a:pt x="45" y="0"/>
                      <a:pt x="44" y="1"/>
                    </a:cubicBezTo>
                    <a:cubicBezTo>
                      <a:pt x="33" y="11"/>
                      <a:pt x="19" y="12"/>
                      <a:pt x="6" y="4"/>
                    </a:cubicBezTo>
                    <a:cubicBezTo>
                      <a:pt x="5" y="4"/>
                      <a:pt x="0" y="4"/>
                      <a:pt x="2" y="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 name="Freeform 266"/>
              <p:cNvSpPr>
                <a:spLocks/>
              </p:cNvSpPr>
              <p:nvPr/>
            </p:nvSpPr>
            <p:spPr bwMode="auto">
              <a:xfrm>
                <a:off x="4156076" y="496887"/>
                <a:ext cx="93663" cy="157163"/>
              </a:xfrm>
              <a:custGeom>
                <a:avLst/>
                <a:gdLst>
                  <a:gd name="T0" fmla="*/ 5 w 25"/>
                  <a:gd name="T1" fmla="*/ 40 h 42"/>
                  <a:gd name="T2" fmla="*/ 24 w 25"/>
                  <a:gd name="T3" fmla="*/ 2 h 42"/>
                  <a:gd name="T4" fmla="*/ 19 w 25"/>
                  <a:gd name="T5" fmla="*/ 1 h 42"/>
                  <a:gd name="T6" fmla="*/ 0 w 25"/>
                  <a:gd name="T7" fmla="*/ 40 h 42"/>
                  <a:gd name="T8" fmla="*/ 5 w 25"/>
                  <a:gd name="T9" fmla="*/ 40 h 42"/>
                </a:gdLst>
                <a:ahLst/>
                <a:cxnLst>
                  <a:cxn ang="0">
                    <a:pos x="T0" y="T1"/>
                  </a:cxn>
                  <a:cxn ang="0">
                    <a:pos x="T2" y="T3"/>
                  </a:cxn>
                  <a:cxn ang="0">
                    <a:pos x="T4" y="T5"/>
                  </a:cxn>
                  <a:cxn ang="0">
                    <a:pos x="T6" y="T7"/>
                  </a:cxn>
                  <a:cxn ang="0">
                    <a:pos x="T8" y="T9"/>
                  </a:cxn>
                </a:cxnLst>
                <a:rect l="0" t="0" r="r" b="b"/>
                <a:pathLst>
                  <a:path w="25" h="42">
                    <a:moveTo>
                      <a:pt x="5" y="40"/>
                    </a:moveTo>
                    <a:cubicBezTo>
                      <a:pt x="6" y="26"/>
                      <a:pt x="14" y="11"/>
                      <a:pt x="24" y="2"/>
                    </a:cubicBezTo>
                    <a:cubicBezTo>
                      <a:pt x="25" y="0"/>
                      <a:pt x="20" y="0"/>
                      <a:pt x="19" y="1"/>
                    </a:cubicBezTo>
                    <a:cubicBezTo>
                      <a:pt x="9" y="11"/>
                      <a:pt x="1" y="26"/>
                      <a:pt x="0" y="40"/>
                    </a:cubicBezTo>
                    <a:cubicBezTo>
                      <a:pt x="0" y="42"/>
                      <a:pt x="5" y="41"/>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 name="Freeform 267"/>
              <p:cNvSpPr>
                <a:spLocks/>
              </p:cNvSpPr>
              <p:nvPr/>
            </p:nvSpPr>
            <p:spPr bwMode="auto">
              <a:xfrm>
                <a:off x="4132263" y="500062"/>
                <a:ext cx="150813" cy="106363"/>
              </a:xfrm>
              <a:custGeom>
                <a:avLst/>
                <a:gdLst>
                  <a:gd name="T0" fmla="*/ 0 w 40"/>
                  <a:gd name="T1" fmla="*/ 1 h 28"/>
                  <a:gd name="T2" fmla="*/ 35 w 40"/>
                  <a:gd name="T3" fmla="*/ 28 h 28"/>
                  <a:gd name="T4" fmla="*/ 36 w 40"/>
                  <a:gd name="T5" fmla="*/ 26 h 28"/>
                  <a:gd name="T6" fmla="*/ 5 w 40"/>
                  <a:gd name="T7" fmla="*/ 1 h 28"/>
                  <a:gd name="T8" fmla="*/ 0 w 40"/>
                  <a:gd name="T9" fmla="*/ 1 h 28"/>
                </a:gdLst>
                <a:ahLst/>
                <a:cxnLst>
                  <a:cxn ang="0">
                    <a:pos x="T0" y="T1"/>
                  </a:cxn>
                  <a:cxn ang="0">
                    <a:pos x="T2" y="T3"/>
                  </a:cxn>
                  <a:cxn ang="0">
                    <a:pos x="T4" y="T5"/>
                  </a:cxn>
                  <a:cxn ang="0">
                    <a:pos x="T6" y="T7"/>
                  </a:cxn>
                  <a:cxn ang="0">
                    <a:pos x="T8" y="T9"/>
                  </a:cxn>
                </a:cxnLst>
                <a:rect l="0" t="0" r="r" b="b"/>
                <a:pathLst>
                  <a:path w="40" h="28">
                    <a:moveTo>
                      <a:pt x="0" y="1"/>
                    </a:moveTo>
                    <a:cubicBezTo>
                      <a:pt x="6" y="16"/>
                      <a:pt x="18" y="27"/>
                      <a:pt x="35" y="28"/>
                    </a:cubicBezTo>
                    <a:cubicBezTo>
                      <a:pt x="37" y="28"/>
                      <a:pt x="40" y="26"/>
                      <a:pt x="36" y="26"/>
                    </a:cubicBezTo>
                    <a:cubicBezTo>
                      <a:pt x="21" y="25"/>
                      <a:pt x="10" y="14"/>
                      <a:pt x="5" y="1"/>
                    </a:cubicBezTo>
                    <a:cubicBezTo>
                      <a:pt x="5" y="0"/>
                      <a:pt x="0" y="0"/>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 name="Freeform 268"/>
              <p:cNvSpPr>
                <a:spLocks/>
              </p:cNvSpPr>
              <p:nvPr/>
            </p:nvSpPr>
            <p:spPr bwMode="auto">
              <a:xfrm>
                <a:off x="3525838" y="571500"/>
                <a:ext cx="671513" cy="214313"/>
              </a:xfrm>
              <a:custGeom>
                <a:avLst/>
                <a:gdLst>
                  <a:gd name="T0" fmla="*/ 172 w 178"/>
                  <a:gd name="T1" fmla="*/ 1 h 57"/>
                  <a:gd name="T2" fmla="*/ 3 w 178"/>
                  <a:gd name="T3" fmla="*/ 55 h 57"/>
                  <a:gd name="T4" fmla="*/ 6 w 178"/>
                  <a:gd name="T5" fmla="*/ 56 h 57"/>
                  <a:gd name="T6" fmla="*/ 175 w 178"/>
                  <a:gd name="T7" fmla="*/ 2 h 57"/>
                  <a:gd name="T8" fmla="*/ 172 w 178"/>
                  <a:gd name="T9" fmla="*/ 1 h 57"/>
                </a:gdLst>
                <a:ahLst/>
                <a:cxnLst>
                  <a:cxn ang="0">
                    <a:pos x="T0" y="T1"/>
                  </a:cxn>
                  <a:cxn ang="0">
                    <a:pos x="T2" y="T3"/>
                  </a:cxn>
                  <a:cxn ang="0">
                    <a:pos x="T4" y="T5"/>
                  </a:cxn>
                  <a:cxn ang="0">
                    <a:pos x="T6" y="T7"/>
                  </a:cxn>
                  <a:cxn ang="0">
                    <a:pos x="T8" y="T9"/>
                  </a:cxn>
                </a:cxnLst>
                <a:rect l="0" t="0" r="r" b="b"/>
                <a:pathLst>
                  <a:path w="178" h="57">
                    <a:moveTo>
                      <a:pt x="172" y="1"/>
                    </a:moveTo>
                    <a:cubicBezTo>
                      <a:pt x="116" y="19"/>
                      <a:pt x="60" y="39"/>
                      <a:pt x="3" y="55"/>
                    </a:cubicBezTo>
                    <a:cubicBezTo>
                      <a:pt x="0" y="56"/>
                      <a:pt x="4" y="57"/>
                      <a:pt x="6" y="56"/>
                    </a:cubicBezTo>
                    <a:cubicBezTo>
                      <a:pt x="63" y="40"/>
                      <a:pt x="119" y="21"/>
                      <a:pt x="175" y="2"/>
                    </a:cubicBezTo>
                    <a:cubicBezTo>
                      <a:pt x="178" y="1"/>
                      <a:pt x="173" y="0"/>
                      <a:pt x="17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 name="Freeform 269"/>
              <p:cNvSpPr>
                <a:spLocks/>
              </p:cNvSpPr>
              <p:nvPr/>
            </p:nvSpPr>
            <p:spPr bwMode="auto">
              <a:xfrm>
                <a:off x="4170363" y="552450"/>
                <a:ext cx="41275" cy="42863"/>
              </a:xfrm>
              <a:custGeom>
                <a:avLst/>
                <a:gdLst>
                  <a:gd name="T0" fmla="*/ 7 w 11"/>
                  <a:gd name="T1" fmla="*/ 10 h 11"/>
                  <a:gd name="T2" fmla="*/ 1 w 11"/>
                  <a:gd name="T3" fmla="*/ 7 h 11"/>
                  <a:gd name="T4" fmla="*/ 4 w 11"/>
                  <a:gd name="T5" fmla="*/ 1 h 11"/>
                  <a:gd name="T6" fmla="*/ 10 w 11"/>
                  <a:gd name="T7" fmla="*/ 4 h 11"/>
                  <a:gd name="T8" fmla="*/ 7 w 11"/>
                  <a:gd name="T9" fmla="*/ 10 h 11"/>
                </a:gdLst>
                <a:ahLst/>
                <a:cxnLst>
                  <a:cxn ang="0">
                    <a:pos x="T0" y="T1"/>
                  </a:cxn>
                  <a:cxn ang="0">
                    <a:pos x="T2" y="T3"/>
                  </a:cxn>
                  <a:cxn ang="0">
                    <a:pos x="T4" y="T5"/>
                  </a:cxn>
                  <a:cxn ang="0">
                    <a:pos x="T6" y="T7"/>
                  </a:cxn>
                  <a:cxn ang="0">
                    <a:pos x="T8" y="T9"/>
                  </a:cxn>
                </a:cxnLst>
                <a:rect l="0" t="0" r="r" b="b"/>
                <a:pathLst>
                  <a:path w="11" h="11">
                    <a:moveTo>
                      <a:pt x="7" y="10"/>
                    </a:moveTo>
                    <a:cubicBezTo>
                      <a:pt x="4" y="11"/>
                      <a:pt x="2" y="9"/>
                      <a:pt x="1" y="7"/>
                    </a:cubicBezTo>
                    <a:cubicBezTo>
                      <a:pt x="0" y="4"/>
                      <a:pt x="2" y="1"/>
                      <a:pt x="4" y="1"/>
                    </a:cubicBezTo>
                    <a:cubicBezTo>
                      <a:pt x="7" y="0"/>
                      <a:pt x="9" y="1"/>
                      <a:pt x="10" y="4"/>
                    </a:cubicBezTo>
                    <a:cubicBezTo>
                      <a:pt x="11" y="6"/>
                      <a:pt x="9" y="9"/>
                      <a:pt x="7"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 name="Freeform 270"/>
              <p:cNvSpPr>
                <a:spLocks/>
              </p:cNvSpPr>
              <p:nvPr/>
            </p:nvSpPr>
            <p:spPr bwMode="auto">
              <a:xfrm>
                <a:off x="4362451" y="744537"/>
                <a:ext cx="84138" cy="185738"/>
              </a:xfrm>
              <a:custGeom>
                <a:avLst/>
                <a:gdLst>
                  <a:gd name="T0" fmla="*/ 14 w 22"/>
                  <a:gd name="T1" fmla="*/ 47 h 49"/>
                  <a:gd name="T2" fmla="*/ 21 w 22"/>
                  <a:gd name="T3" fmla="*/ 3 h 49"/>
                  <a:gd name="T4" fmla="*/ 17 w 22"/>
                  <a:gd name="T5" fmla="*/ 1 h 49"/>
                  <a:gd name="T6" fmla="*/ 9 w 22"/>
                  <a:gd name="T7" fmla="*/ 47 h 49"/>
                  <a:gd name="T8" fmla="*/ 14 w 22"/>
                  <a:gd name="T9" fmla="*/ 47 h 49"/>
                </a:gdLst>
                <a:ahLst/>
                <a:cxnLst>
                  <a:cxn ang="0">
                    <a:pos x="T0" y="T1"/>
                  </a:cxn>
                  <a:cxn ang="0">
                    <a:pos x="T2" y="T3"/>
                  </a:cxn>
                  <a:cxn ang="0">
                    <a:pos x="T4" y="T5"/>
                  </a:cxn>
                  <a:cxn ang="0">
                    <a:pos x="T6" y="T7"/>
                  </a:cxn>
                  <a:cxn ang="0">
                    <a:pos x="T8" y="T9"/>
                  </a:cxn>
                </a:cxnLst>
                <a:rect l="0" t="0" r="r" b="b"/>
                <a:pathLst>
                  <a:path w="22" h="49">
                    <a:moveTo>
                      <a:pt x="14" y="47"/>
                    </a:moveTo>
                    <a:cubicBezTo>
                      <a:pt x="5" y="31"/>
                      <a:pt x="7" y="15"/>
                      <a:pt x="21" y="3"/>
                    </a:cubicBezTo>
                    <a:cubicBezTo>
                      <a:pt x="22" y="2"/>
                      <a:pt x="18" y="0"/>
                      <a:pt x="17" y="1"/>
                    </a:cubicBezTo>
                    <a:cubicBezTo>
                      <a:pt x="2" y="14"/>
                      <a:pt x="0" y="31"/>
                      <a:pt x="9" y="47"/>
                    </a:cubicBezTo>
                    <a:cubicBezTo>
                      <a:pt x="10" y="49"/>
                      <a:pt x="14" y="49"/>
                      <a:pt x="14" y="4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 name="Freeform 271"/>
              <p:cNvSpPr>
                <a:spLocks/>
              </p:cNvSpPr>
              <p:nvPr/>
            </p:nvSpPr>
            <p:spPr bwMode="auto">
              <a:xfrm>
                <a:off x="4318001" y="782637"/>
                <a:ext cx="176213" cy="79375"/>
              </a:xfrm>
              <a:custGeom>
                <a:avLst/>
                <a:gdLst>
                  <a:gd name="T0" fmla="*/ 1 w 47"/>
                  <a:gd name="T1" fmla="*/ 1 h 21"/>
                  <a:gd name="T2" fmla="*/ 46 w 47"/>
                  <a:gd name="T3" fmla="*/ 15 h 21"/>
                  <a:gd name="T4" fmla="*/ 42 w 47"/>
                  <a:gd name="T5" fmla="*/ 13 h 21"/>
                  <a:gd name="T6" fmla="*/ 6 w 47"/>
                  <a:gd name="T7" fmla="*/ 1 h 21"/>
                  <a:gd name="T8" fmla="*/ 1 w 47"/>
                  <a:gd name="T9" fmla="*/ 1 h 21"/>
                </a:gdLst>
                <a:ahLst/>
                <a:cxnLst>
                  <a:cxn ang="0">
                    <a:pos x="T0" y="T1"/>
                  </a:cxn>
                  <a:cxn ang="0">
                    <a:pos x="T2" y="T3"/>
                  </a:cxn>
                  <a:cxn ang="0">
                    <a:pos x="T4" y="T5"/>
                  </a:cxn>
                  <a:cxn ang="0">
                    <a:pos x="T6" y="T7"/>
                  </a:cxn>
                  <a:cxn ang="0">
                    <a:pos x="T8" y="T9"/>
                  </a:cxn>
                </a:cxnLst>
                <a:rect l="0" t="0" r="r" b="b"/>
                <a:pathLst>
                  <a:path w="47" h="21">
                    <a:moveTo>
                      <a:pt x="1" y="1"/>
                    </a:moveTo>
                    <a:cubicBezTo>
                      <a:pt x="12" y="16"/>
                      <a:pt x="29" y="21"/>
                      <a:pt x="46" y="15"/>
                    </a:cubicBezTo>
                    <a:cubicBezTo>
                      <a:pt x="47" y="15"/>
                      <a:pt x="43" y="13"/>
                      <a:pt x="42" y="13"/>
                    </a:cubicBezTo>
                    <a:cubicBezTo>
                      <a:pt x="27" y="18"/>
                      <a:pt x="15" y="13"/>
                      <a:pt x="6" y="1"/>
                    </a:cubicBezTo>
                    <a:cubicBezTo>
                      <a:pt x="5" y="0"/>
                      <a:pt x="0" y="0"/>
                      <a:pt x="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 name="Freeform 272"/>
              <p:cNvSpPr>
                <a:spLocks/>
              </p:cNvSpPr>
              <p:nvPr/>
            </p:nvSpPr>
            <p:spPr bwMode="auto">
              <a:xfrm>
                <a:off x="4332288" y="782637"/>
                <a:ext cx="147638" cy="117475"/>
              </a:xfrm>
              <a:custGeom>
                <a:avLst/>
                <a:gdLst>
                  <a:gd name="T0" fmla="*/ 5 w 39"/>
                  <a:gd name="T1" fmla="*/ 30 h 31"/>
                  <a:gd name="T2" fmla="*/ 36 w 39"/>
                  <a:gd name="T3" fmla="*/ 1 h 31"/>
                  <a:gd name="T4" fmla="*/ 32 w 39"/>
                  <a:gd name="T5" fmla="*/ 0 h 31"/>
                  <a:gd name="T6" fmla="*/ 0 w 39"/>
                  <a:gd name="T7" fmla="*/ 30 h 31"/>
                  <a:gd name="T8" fmla="*/ 5 w 39"/>
                  <a:gd name="T9" fmla="*/ 30 h 31"/>
                </a:gdLst>
                <a:ahLst/>
                <a:cxnLst>
                  <a:cxn ang="0">
                    <a:pos x="T0" y="T1"/>
                  </a:cxn>
                  <a:cxn ang="0">
                    <a:pos x="T2" y="T3"/>
                  </a:cxn>
                  <a:cxn ang="0">
                    <a:pos x="T4" y="T5"/>
                  </a:cxn>
                  <a:cxn ang="0">
                    <a:pos x="T6" y="T7"/>
                  </a:cxn>
                  <a:cxn ang="0">
                    <a:pos x="T8" y="T9"/>
                  </a:cxn>
                </a:cxnLst>
                <a:rect l="0" t="0" r="r" b="b"/>
                <a:pathLst>
                  <a:path w="39" h="31">
                    <a:moveTo>
                      <a:pt x="5" y="30"/>
                    </a:moveTo>
                    <a:cubicBezTo>
                      <a:pt x="11" y="18"/>
                      <a:pt x="24" y="7"/>
                      <a:pt x="36" y="1"/>
                    </a:cubicBezTo>
                    <a:cubicBezTo>
                      <a:pt x="39" y="0"/>
                      <a:pt x="34" y="0"/>
                      <a:pt x="32" y="0"/>
                    </a:cubicBezTo>
                    <a:cubicBezTo>
                      <a:pt x="20" y="6"/>
                      <a:pt x="6" y="17"/>
                      <a:pt x="0" y="30"/>
                    </a:cubicBezTo>
                    <a:cubicBezTo>
                      <a:pt x="0" y="31"/>
                      <a:pt x="5" y="31"/>
                      <a:pt x="5"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273"/>
              <p:cNvSpPr>
                <a:spLocks/>
              </p:cNvSpPr>
              <p:nvPr/>
            </p:nvSpPr>
            <p:spPr bwMode="auto">
              <a:xfrm>
                <a:off x="4362451" y="749300"/>
                <a:ext cx="106363" cy="146050"/>
              </a:xfrm>
              <a:custGeom>
                <a:avLst/>
                <a:gdLst>
                  <a:gd name="T0" fmla="*/ 1 w 28"/>
                  <a:gd name="T1" fmla="*/ 2 h 39"/>
                  <a:gd name="T2" fmla="*/ 22 w 28"/>
                  <a:gd name="T3" fmla="*/ 38 h 39"/>
                  <a:gd name="T4" fmla="*/ 26 w 28"/>
                  <a:gd name="T5" fmla="*/ 37 h 39"/>
                  <a:gd name="T6" fmla="*/ 6 w 28"/>
                  <a:gd name="T7" fmla="*/ 1 h 39"/>
                  <a:gd name="T8" fmla="*/ 1 w 28"/>
                  <a:gd name="T9" fmla="*/ 2 h 39"/>
                </a:gdLst>
                <a:ahLst/>
                <a:cxnLst>
                  <a:cxn ang="0">
                    <a:pos x="T0" y="T1"/>
                  </a:cxn>
                  <a:cxn ang="0">
                    <a:pos x="T2" y="T3"/>
                  </a:cxn>
                  <a:cxn ang="0">
                    <a:pos x="T4" y="T5"/>
                  </a:cxn>
                  <a:cxn ang="0">
                    <a:pos x="T6" y="T7"/>
                  </a:cxn>
                  <a:cxn ang="0">
                    <a:pos x="T8" y="T9"/>
                  </a:cxn>
                </a:cxnLst>
                <a:rect l="0" t="0" r="r" b="b"/>
                <a:pathLst>
                  <a:path w="28" h="39">
                    <a:moveTo>
                      <a:pt x="1" y="2"/>
                    </a:moveTo>
                    <a:cubicBezTo>
                      <a:pt x="0" y="17"/>
                      <a:pt x="8" y="32"/>
                      <a:pt x="22" y="38"/>
                    </a:cubicBezTo>
                    <a:cubicBezTo>
                      <a:pt x="24" y="39"/>
                      <a:pt x="28" y="38"/>
                      <a:pt x="26" y="37"/>
                    </a:cubicBezTo>
                    <a:cubicBezTo>
                      <a:pt x="12" y="31"/>
                      <a:pt x="5" y="16"/>
                      <a:pt x="6" y="1"/>
                    </a:cubicBezTo>
                    <a:cubicBezTo>
                      <a:pt x="6" y="0"/>
                      <a:pt x="1"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 name="Freeform 274"/>
              <p:cNvSpPr>
                <a:spLocks/>
              </p:cNvSpPr>
              <p:nvPr/>
            </p:nvSpPr>
            <p:spPr bwMode="auto">
              <a:xfrm>
                <a:off x="3609976" y="760412"/>
                <a:ext cx="787400" cy="79375"/>
              </a:xfrm>
              <a:custGeom>
                <a:avLst/>
                <a:gdLst>
                  <a:gd name="T0" fmla="*/ 206 w 209"/>
                  <a:gd name="T1" fmla="*/ 19 h 21"/>
                  <a:gd name="T2" fmla="*/ 5 w 209"/>
                  <a:gd name="T3" fmla="*/ 0 h 21"/>
                  <a:gd name="T4" fmla="*/ 3 w 209"/>
                  <a:gd name="T5" fmla="*/ 2 h 21"/>
                  <a:gd name="T6" fmla="*/ 204 w 209"/>
                  <a:gd name="T7" fmla="*/ 21 h 21"/>
                  <a:gd name="T8" fmla="*/ 206 w 209"/>
                  <a:gd name="T9" fmla="*/ 19 h 21"/>
                </a:gdLst>
                <a:ahLst/>
                <a:cxnLst>
                  <a:cxn ang="0">
                    <a:pos x="T0" y="T1"/>
                  </a:cxn>
                  <a:cxn ang="0">
                    <a:pos x="T2" y="T3"/>
                  </a:cxn>
                  <a:cxn ang="0">
                    <a:pos x="T4" y="T5"/>
                  </a:cxn>
                  <a:cxn ang="0">
                    <a:pos x="T6" y="T7"/>
                  </a:cxn>
                  <a:cxn ang="0">
                    <a:pos x="T8" y="T9"/>
                  </a:cxn>
                </a:cxnLst>
                <a:rect l="0" t="0" r="r" b="b"/>
                <a:pathLst>
                  <a:path w="209" h="21">
                    <a:moveTo>
                      <a:pt x="206" y="19"/>
                    </a:moveTo>
                    <a:cubicBezTo>
                      <a:pt x="139" y="15"/>
                      <a:pt x="72" y="7"/>
                      <a:pt x="5" y="0"/>
                    </a:cubicBezTo>
                    <a:cubicBezTo>
                      <a:pt x="4" y="0"/>
                      <a:pt x="0" y="2"/>
                      <a:pt x="3" y="2"/>
                    </a:cubicBezTo>
                    <a:cubicBezTo>
                      <a:pt x="70" y="9"/>
                      <a:pt x="137" y="17"/>
                      <a:pt x="204" y="21"/>
                    </a:cubicBezTo>
                    <a:cubicBezTo>
                      <a:pt x="207" y="21"/>
                      <a:pt x="209" y="19"/>
                      <a:pt x="20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 name="Freeform 275"/>
              <p:cNvSpPr>
                <a:spLocks/>
              </p:cNvSpPr>
              <p:nvPr/>
            </p:nvSpPr>
            <p:spPr bwMode="auto">
              <a:xfrm>
                <a:off x="4373563" y="815975"/>
                <a:ext cx="38100" cy="38100"/>
              </a:xfrm>
              <a:custGeom>
                <a:avLst/>
                <a:gdLst>
                  <a:gd name="T0" fmla="*/ 5 w 10"/>
                  <a:gd name="T1" fmla="*/ 10 h 10"/>
                  <a:gd name="T2" fmla="*/ 1 w 10"/>
                  <a:gd name="T3" fmla="*/ 5 h 10"/>
                  <a:gd name="T4" fmla="*/ 6 w 10"/>
                  <a:gd name="T5" fmla="*/ 0 h 10"/>
                  <a:gd name="T6" fmla="*/ 10 w 10"/>
                  <a:gd name="T7" fmla="*/ 6 h 10"/>
                  <a:gd name="T8" fmla="*/ 5 w 10"/>
                  <a:gd name="T9" fmla="*/ 10 h 10"/>
                </a:gdLst>
                <a:ahLst/>
                <a:cxnLst>
                  <a:cxn ang="0">
                    <a:pos x="T0" y="T1"/>
                  </a:cxn>
                  <a:cxn ang="0">
                    <a:pos x="T2" y="T3"/>
                  </a:cxn>
                  <a:cxn ang="0">
                    <a:pos x="T4" y="T5"/>
                  </a:cxn>
                  <a:cxn ang="0">
                    <a:pos x="T6" y="T7"/>
                  </a:cxn>
                  <a:cxn ang="0">
                    <a:pos x="T8" y="T9"/>
                  </a:cxn>
                </a:cxnLst>
                <a:rect l="0" t="0" r="r" b="b"/>
                <a:pathLst>
                  <a:path w="10" h="10">
                    <a:moveTo>
                      <a:pt x="5" y="10"/>
                    </a:moveTo>
                    <a:cubicBezTo>
                      <a:pt x="2" y="10"/>
                      <a:pt x="0" y="7"/>
                      <a:pt x="1" y="5"/>
                    </a:cubicBezTo>
                    <a:cubicBezTo>
                      <a:pt x="1" y="2"/>
                      <a:pt x="3" y="0"/>
                      <a:pt x="6" y="0"/>
                    </a:cubicBezTo>
                    <a:cubicBezTo>
                      <a:pt x="8" y="1"/>
                      <a:pt x="10" y="3"/>
                      <a:pt x="10" y="6"/>
                    </a:cubicBezTo>
                    <a:cubicBezTo>
                      <a:pt x="10" y="8"/>
                      <a:pt x="7" y="10"/>
                      <a:pt x="5"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9" name="Freeform 276"/>
              <p:cNvSpPr>
                <a:spLocks/>
              </p:cNvSpPr>
              <p:nvPr/>
            </p:nvSpPr>
            <p:spPr bwMode="auto">
              <a:xfrm>
                <a:off x="4260851" y="1050925"/>
                <a:ext cx="117475" cy="157163"/>
              </a:xfrm>
              <a:custGeom>
                <a:avLst/>
                <a:gdLst>
                  <a:gd name="T0" fmla="*/ 7 w 31"/>
                  <a:gd name="T1" fmla="*/ 41 h 42"/>
                  <a:gd name="T2" fmla="*/ 30 w 31"/>
                  <a:gd name="T3" fmla="*/ 2 h 42"/>
                  <a:gd name="T4" fmla="*/ 26 w 31"/>
                  <a:gd name="T5" fmla="*/ 0 h 42"/>
                  <a:gd name="T6" fmla="*/ 2 w 31"/>
                  <a:gd name="T7" fmla="*/ 40 h 42"/>
                  <a:gd name="T8" fmla="*/ 7 w 31"/>
                  <a:gd name="T9" fmla="*/ 41 h 42"/>
                </a:gdLst>
                <a:ahLst/>
                <a:cxnLst>
                  <a:cxn ang="0">
                    <a:pos x="T0" y="T1"/>
                  </a:cxn>
                  <a:cxn ang="0">
                    <a:pos x="T2" y="T3"/>
                  </a:cxn>
                  <a:cxn ang="0">
                    <a:pos x="T4" y="T5"/>
                  </a:cxn>
                  <a:cxn ang="0">
                    <a:pos x="T6" y="T7"/>
                  </a:cxn>
                  <a:cxn ang="0">
                    <a:pos x="T8" y="T9"/>
                  </a:cxn>
                </a:cxnLst>
                <a:rect l="0" t="0" r="r" b="b"/>
                <a:pathLst>
                  <a:path w="31" h="42">
                    <a:moveTo>
                      <a:pt x="7" y="41"/>
                    </a:moveTo>
                    <a:cubicBezTo>
                      <a:pt x="5" y="23"/>
                      <a:pt x="12" y="8"/>
                      <a:pt x="30" y="2"/>
                    </a:cubicBezTo>
                    <a:cubicBezTo>
                      <a:pt x="31" y="1"/>
                      <a:pt x="27" y="0"/>
                      <a:pt x="26" y="0"/>
                    </a:cubicBezTo>
                    <a:cubicBezTo>
                      <a:pt x="8" y="6"/>
                      <a:pt x="0" y="22"/>
                      <a:pt x="2" y="40"/>
                    </a:cubicBezTo>
                    <a:cubicBezTo>
                      <a:pt x="2" y="42"/>
                      <a:pt x="7" y="42"/>
                      <a:pt x="7"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0" name="Freeform 277"/>
              <p:cNvSpPr>
                <a:spLocks/>
              </p:cNvSpPr>
              <p:nvPr/>
            </p:nvSpPr>
            <p:spPr bwMode="auto">
              <a:xfrm>
                <a:off x="4246563" y="1042988"/>
                <a:ext cx="150813" cy="109538"/>
              </a:xfrm>
              <a:custGeom>
                <a:avLst/>
                <a:gdLst>
                  <a:gd name="T0" fmla="*/ 0 w 40"/>
                  <a:gd name="T1" fmla="*/ 2 h 29"/>
                  <a:gd name="T2" fmla="*/ 37 w 40"/>
                  <a:gd name="T3" fmla="*/ 29 h 29"/>
                  <a:gd name="T4" fmla="*/ 35 w 40"/>
                  <a:gd name="T5" fmla="*/ 27 h 29"/>
                  <a:gd name="T6" fmla="*/ 5 w 40"/>
                  <a:gd name="T7" fmla="*/ 2 h 29"/>
                  <a:gd name="T8" fmla="*/ 0 w 40"/>
                  <a:gd name="T9" fmla="*/ 2 h 29"/>
                </a:gdLst>
                <a:ahLst/>
                <a:cxnLst>
                  <a:cxn ang="0">
                    <a:pos x="T0" y="T1"/>
                  </a:cxn>
                  <a:cxn ang="0">
                    <a:pos x="T2" y="T3"/>
                  </a:cxn>
                  <a:cxn ang="0">
                    <a:pos x="T4" y="T5"/>
                  </a:cxn>
                  <a:cxn ang="0">
                    <a:pos x="T6" y="T7"/>
                  </a:cxn>
                  <a:cxn ang="0">
                    <a:pos x="T8" y="T9"/>
                  </a:cxn>
                </a:cxnLst>
                <a:rect l="0" t="0" r="r" b="b"/>
                <a:pathLst>
                  <a:path w="40" h="29">
                    <a:moveTo>
                      <a:pt x="0" y="2"/>
                    </a:moveTo>
                    <a:cubicBezTo>
                      <a:pt x="5" y="19"/>
                      <a:pt x="19" y="29"/>
                      <a:pt x="37" y="29"/>
                    </a:cubicBezTo>
                    <a:cubicBezTo>
                      <a:pt x="40" y="29"/>
                      <a:pt x="36" y="27"/>
                      <a:pt x="35" y="27"/>
                    </a:cubicBezTo>
                    <a:cubicBezTo>
                      <a:pt x="19" y="27"/>
                      <a:pt x="9" y="16"/>
                      <a:pt x="5" y="2"/>
                    </a:cubicBezTo>
                    <a:cubicBezTo>
                      <a:pt x="5" y="1"/>
                      <a:pt x="0" y="0"/>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1" name="Freeform 278"/>
              <p:cNvSpPr>
                <a:spLocks/>
              </p:cNvSpPr>
              <p:nvPr/>
            </p:nvSpPr>
            <p:spPr bwMode="auto">
              <a:xfrm>
                <a:off x="4216401" y="1087438"/>
                <a:ext cx="176213" cy="71438"/>
              </a:xfrm>
              <a:custGeom>
                <a:avLst/>
                <a:gdLst>
                  <a:gd name="T0" fmla="*/ 6 w 47"/>
                  <a:gd name="T1" fmla="*/ 18 h 19"/>
                  <a:gd name="T2" fmla="*/ 44 w 47"/>
                  <a:gd name="T3" fmla="*/ 3 h 19"/>
                  <a:gd name="T4" fmla="*/ 43 w 47"/>
                  <a:gd name="T5" fmla="*/ 1 h 19"/>
                  <a:gd name="T6" fmla="*/ 2 w 47"/>
                  <a:gd name="T7" fmla="*/ 18 h 19"/>
                  <a:gd name="T8" fmla="*/ 6 w 47"/>
                  <a:gd name="T9" fmla="*/ 18 h 19"/>
                </a:gdLst>
                <a:ahLst/>
                <a:cxnLst>
                  <a:cxn ang="0">
                    <a:pos x="T0" y="T1"/>
                  </a:cxn>
                  <a:cxn ang="0">
                    <a:pos x="T2" y="T3"/>
                  </a:cxn>
                  <a:cxn ang="0">
                    <a:pos x="T4" y="T5"/>
                  </a:cxn>
                  <a:cxn ang="0">
                    <a:pos x="T6" y="T7"/>
                  </a:cxn>
                  <a:cxn ang="0">
                    <a:pos x="T8" y="T9"/>
                  </a:cxn>
                </a:cxnLst>
                <a:rect l="0" t="0" r="r" b="b"/>
                <a:pathLst>
                  <a:path w="47" h="19">
                    <a:moveTo>
                      <a:pt x="6" y="18"/>
                    </a:moveTo>
                    <a:cubicBezTo>
                      <a:pt x="16" y="9"/>
                      <a:pt x="31" y="4"/>
                      <a:pt x="44" y="3"/>
                    </a:cubicBezTo>
                    <a:cubicBezTo>
                      <a:pt x="47" y="3"/>
                      <a:pt x="46" y="0"/>
                      <a:pt x="43" y="1"/>
                    </a:cubicBezTo>
                    <a:cubicBezTo>
                      <a:pt x="29" y="2"/>
                      <a:pt x="12" y="8"/>
                      <a:pt x="2" y="18"/>
                    </a:cubicBezTo>
                    <a:cubicBezTo>
                      <a:pt x="0" y="19"/>
                      <a:pt x="5" y="19"/>
                      <a:pt x="6" y="1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2" name="Freeform 279"/>
              <p:cNvSpPr>
                <a:spLocks/>
              </p:cNvSpPr>
              <p:nvPr/>
            </p:nvSpPr>
            <p:spPr bwMode="auto">
              <a:xfrm>
                <a:off x="4276726" y="1027113"/>
                <a:ext cx="71438" cy="166688"/>
              </a:xfrm>
              <a:custGeom>
                <a:avLst/>
                <a:gdLst>
                  <a:gd name="T0" fmla="*/ 6 w 19"/>
                  <a:gd name="T1" fmla="*/ 2 h 44"/>
                  <a:gd name="T2" fmla="*/ 13 w 19"/>
                  <a:gd name="T3" fmla="*/ 43 h 44"/>
                  <a:gd name="T4" fmla="*/ 18 w 19"/>
                  <a:gd name="T5" fmla="*/ 42 h 44"/>
                  <a:gd name="T6" fmla="*/ 11 w 19"/>
                  <a:gd name="T7" fmla="*/ 2 h 44"/>
                  <a:gd name="T8" fmla="*/ 6 w 19"/>
                  <a:gd name="T9" fmla="*/ 2 h 44"/>
                </a:gdLst>
                <a:ahLst/>
                <a:cxnLst>
                  <a:cxn ang="0">
                    <a:pos x="T0" y="T1"/>
                  </a:cxn>
                  <a:cxn ang="0">
                    <a:pos x="T2" y="T3"/>
                  </a:cxn>
                  <a:cxn ang="0">
                    <a:pos x="T4" y="T5"/>
                  </a:cxn>
                  <a:cxn ang="0">
                    <a:pos x="T6" y="T7"/>
                  </a:cxn>
                  <a:cxn ang="0">
                    <a:pos x="T8" y="T9"/>
                  </a:cxn>
                </a:cxnLst>
                <a:rect l="0" t="0" r="r" b="b"/>
                <a:pathLst>
                  <a:path w="19" h="44">
                    <a:moveTo>
                      <a:pt x="6" y="2"/>
                    </a:moveTo>
                    <a:cubicBezTo>
                      <a:pt x="0" y="16"/>
                      <a:pt x="2" y="32"/>
                      <a:pt x="13" y="43"/>
                    </a:cubicBezTo>
                    <a:cubicBezTo>
                      <a:pt x="15" y="44"/>
                      <a:pt x="19" y="43"/>
                      <a:pt x="18" y="42"/>
                    </a:cubicBezTo>
                    <a:cubicBezTo>
                      <a:pt x="7" y="32"/>
                      <a:pt x="5" y="16"/>
                      <a:pt x="11" y="2"/>
                    </a:cubicBezTo>
                    <a:cubicBezTo>
                      <a:pt x="12" y="1"/>
                      <a:pt x="7" y="0"/>
                      <a:pt x="6"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3" name="Freeform 280"/>
              <p:cNvSpPr>
                <a:spLocks/>
              </p:cNvSpPr>
              <p:nvPr/>
            </p:nvSpPr>
            <p:spPr bwMode="auto">
              <a:xfrm>
                <a:off x="3665538" y="831850"/>
                <a:ext cx="636588" cy="285750"/>
              </a:xfrm>
              <a:custGeom>
                <a:avLst/>
                <a:gdLst>
                  <a:gd name="T0" fmla="*/ 167 w 169"/>
                  <a:gd name="T1" fmla="*/ 74 h 76"/>
                  <a:gd name="T2" fmla="*/ 6 w 169"/>
                  <a:gd name="T3" fmla="*/ 0 h 76"/>
                  <a:gd name="T4" fmla="*/ 1 w 169"/>
                  <a:gd name="T5" fmla="*/ 2 h 76"/>
                  <a:gd name="T6" fmla="*/ 163 w 169"/>
                  <a:gd name="T7" fmla="*/ 75 h 76"/>
                  <a:gd name="T8" fmla="*/ 167 w 169"/>
                  <a:gd name="T9" fmla="*/ 74 h 76"/>
                </a:gdLst>
                <a:ahLst/>
                <a:cxnLst>
                  <a:cxn ang="0">
                    <a:pos x="T0" y="T1"/>
                  </a:cxn>
                  <a:cxn ang="0">
                    <a:pos x="T2" y="T3"/>
                  </a:cxn>
                  <a:cxn ang="0">
                    <a:pos x="T4" y="T5"/>
                  </a:cxn>
                  <a:cxn ang="0">
                    <a:pos x="T6" y="T7"/>
                  </a:cxn>
                  <a:cxn ang="0">
                    <a:pos x="T8" y="T9"/>
                  </a:cxn>
                </a:cxnLst>
                <a:rect l="0" t="0" r="r" b="b"/>
                <a:pathLst>
                  <a:path w="169" h="76">
                    <a:moveTo>
                      <a:pt x="167" y="74"/>
                    </a:moveTo>
                    <a:cubicBezTo>
                      <a:pt x="113" y="50"/>
                      <a:pt x="59" y="27"/>
                      <a:pt x="6" y="0"/>
                    </a:cubicBezTo>
                    <a:cubicBezTo>
                      <a:pt x="5" y="0"/>
                      <a:pt x="0" y="1"/>
                      <a:pt x="1" y="2"/>
                    </a:cubicBezTo>
                    <a:cubicBezTo>
                      <a:pt x="54" y="28"/>
                      <a:pt x="109" y="51"/>
                      <a:pt x="163" y="75"/>
                    </a:cubicBezTo>
                    <a:cubicBezTo>
                      <a:pt x="164" y="76"/>
                      <a:pt x="169" y="75"/>
                      <a:pt x="167" y="7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4" name="Freeform 281"/>
              <p:cNvSpPr>
                <a:spLocks/>
              </p:cNvSpPr>
              <p:nvPr/>
            </p:nvSpPr>
            <p:spPr bwMode="auto">
              <a:xfrm>
                <a:off x="4279901" y="1095375"/>
                <a:ext cx="38100" cy="41275"/>
              </a:xfrm>
              <a:custGeom>
                <a:avLst/>
                <a:gdLst>
                  <a:gd name="T0" fmla="*/ 3 w 10"/>
                  <a:gd name="T1" fmla="*/ 10 h 11"/>
                  <a:gd name="T2" fmla="*/ 1 w 10"/>
                  <a:gd name="T3" fmla="*/ 4 h 11"/>
                  <a:gd name="T4" fmla="*/ 7 w 10"/>
                  <a:gd name="T5" fmla="*/ 2 h 11"/>
                  <a:gd name="T6" fmla="*/ 9 w 10"/>
                  <a:gd name="T7" fmla="*/ 8 h 11"/>
                  <a:gd name="T8" fmla="*/ 3 w 10"/>
                  <a:gd name="T9" fmla="*/ 10 h 11"/>
                </a:gdLst>
                <a:ahLst/>
                <a:cxnLst>
                  <a:cxn ang="0">
                    <a:pos x="T0" y="T1"/>
                  </a:cxn>
                  <a:cxn ang="0">
                    <a:pos x="T2" y="T3"/>
                  </a:cxn>
                  <a:cxn ang="0">
                    <a:pos x="T4" y="T5"/>
                  </a:cxn>
                  <a:cxn ang="0">
                    <a:pos x="T6" y="T7"/>
                  </a:cxn>
                  <a:cxn ang="0">
                    <a:pos x="T8" y="T9"/>
                  </a:cxn>
                </a:cxnLst>
                <a:rect l="0" t="0" r="r" b="b"/>
                <a:pathLst>
                  <a:path w="10" h="11">
                    <a:moveTo>
                      <a:pt x="3" y="10"/>
                    </a:moveTo>
                    <a:cubicBezTo>
                      <a:pt x="1" y="9"/>
                      <a:pt x="0" y="6"/>
                      <a:pt x="1" y="4"/>
                    </a:cubicBezTo>
                    <a:cubicBezTo>
                      <a:pt x="2" y="1"/>
                      <a:pt x="5" y="0"/>
                      <a:pt x="7" y="2"/>
                    </a:cubicBezTo>
                    <a:cubicBezTo>
                      <a:pt x="10" y="3"/>
                      <a:pt x="10" y="6"/>
                      <a:pt x="9" y="8"/>
                    </a:cubicBezTo>
                    <a:cubicBezTo>
                      <a:pt x="8" y="10"/>
                      <a:pt x="5" y="11"/>
                      <a:pt x="3"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5" name="Freeform 282"/>
              <p:cNvSpPr>
                <a:spLocks/>
              </p:cNvSpPr>
              <p:nvPr/>
            </p:nvSpPr>
            <p:spPr bwMode="auto">
              <a:xfrm>
                <a:off x="4103688" y="1350963"/>
                <a:ext cx="157163" cy="120650"/>
              </a:xfrm>
              <a:custGeom>
                <a:avLst/>
                <a:gdLst>
                  <a:gd name="T0" fmla="*/ 5 w 42"/>
                  <a:gd name="T1" fmla="*/ 31 h 32"/>
                  <a:gd name="T2" fmla="*/ 39 w 42"/>
                  <a:gd name="T3" fmla="*/ 3 h 32"/>
                  <a:gd name="T4" fmla="*/ 38 w 42"/>
                  <a:gd name="T5" fmla="*/ 0 h 32"/>
                  <a:gd name="T6" fmla="*/ 0 w 42"/>
                  <a:gd name="T7" fmla="*/ 30 h 32"/>
                  <a:gd name="T8" fmla="*/ 5 w 42"/>
                  <a:gd name="T9" fmla="*/ 31 h 32"/>
                </a:gdLst>
                <a:ahLst/>
                <a:cxnLst>
                  <a:cxn ang="0">
                    <a:pos x="T0" y="T1"/>
                  </a:cxn>
                  <a:cxn ang="0">
                    <a:pos x="T2" y="T3"/>
                  </a:cxn>
                  <a:cxn ang="0">
                    <a:pos x="T4" y="T5"/>
                  </a:cxn>
                  <a:cxn ang="0">
                    <a:pos x="T6" y="T7"/>
                  </a:cxn>
                  <a:cxn ang="0">
                    <a:pos x="T8" y="T9"/>
                  </a:cxn>
                </a:cxnLst>
                <a:rect l="0" t="0" r="r" b="b"/>
                <a:pathLst>
                  <a:path w="42" h="32">
                    <a:moveTo>
                      <a:pt x="5" y="31"/>
                    </a:moveTo>
                    <a:cubicBezTo>
                      <a:pt x="9" y="14"/>
                      <a:pt x="21" y="2"/>
                      <a:pt x="39" y="3"/>
                    </a:cubicBezTo>
                    <a:cubicBezTo>
                      <a:pt x="42" y="3"/>
                      <a:pt x="40" y="1"/>
                      <a:pt x="38" y="0"/>
                    </a:cubicBezTo>
                    <a:cubicBezTo>
                      <a:pt x="18" y="0"/>
                      <a:pt x="4" y="11"/>
                      <a:pt x="0" y="30"/>
                    </a:cubicBezTo>
                    <a:cubicBezTo>
                      <a:pt x="0" y="31"/>
                      <a:pt x="4" y="32"/>
                      <a:pt x="5" y="3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6" name="Freeform 283"/>
              <p:cNvSpPr>
                <a:spLocks/>
              </p:cNvSpPr>
              <p:nvPr/>
            </p:nvSpPr>
            <p:spPr bwMode="auto">
              <a:xfrm>
                <a:off x="4129088" y="1309688"/>
                <a:ext cx="112713" cy="147638"/>
              </a:xfrm>
              <a:custGeom>
                <a:avLst/>
                <a:gdLst>
                  <a:gd name="T0" fmla="*/ 2 w 30"/>
                  <a:gd name="T1" fmla="*/ 1 h 39"/>
                  <a:gd name="T2" fmla="*/ 25 w 30"/>
                  <a:gd name="T3" fmla="*/ 39 h 39"/>
                  <a:gd name="T4" fmla="*/ 27 w 30"/>
                  <a:gd name="T5" fmla="*/ 37 h 39"/>
                  <a:gd name="T6" fmla="*/ 7 w 30"/>
                  <a:gd name="T7" fmla="*/ 2 h 39"/>
                  <a:gd name="T8" fmla="*/ 2 w 30"/>
                  <a:gd name="T9" fmla="*/ 1 h 39"/>
                </a:gdLst>
                <a:ahLst/>
                <a:cxnLst>
                  <a:cxn ang="0">
                    <a:pos x="T0" y="T1"/>
                  </a:cxn>
                  <a:cxn ang="0">
                    <a:pos x="T2" y="T3"/>
                  </a:cxn>
                  <a:cxn ang="0">
                    <a:pos x="T4" y="T5"/>
                  </a:cxn>
                  <a:cxn ang="0">
                    <a:pos x="T6" y="T7"/>
                  </a:cxn>
                  <a:cxn ang="0">
                    <a:pos x="T8" y="T9"/>
                  </a:cxn>
                </a:cxnLst>
                <a:rect l="0" t="0" r="r" b="b"/>
                <a:pathLst>
                  <a:path w="30" h="39">
                    <a:moveTo>
                      <a:pt x="2" y="1"/>
                    </a:moveTo>
                    <a:cubicBezTo>
                      <a:pt x="0" y="18"/>
                      <a:pt x="9" y="32"/>
                      <a:pt x="25" y="39"/>
                    </a:cubicBezTo>
                    <a:cubicBezTo>
                      <a:pt x="27" y="39"/>
                      <a:pt x="30" y="38"/>
                      <a:pt x="27" y="37"/>
                    </a:cubicBezTo>
                    <a:cubicBezTo>
                      <a:pt x="12" y="31"/>
                      <a:pt x="6" y="17"/>
                      <a:pt x="7" y="2"/>
                    </a:cubicBezTo>
                    <a:cubicBezTo>
                      <a:pt x="7"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7" name="Freeform 284"/>
              <p:cNvSpPr>
                <a:spLocks/>
              </p:cNvSpPr>
              <p:nvPr/>
            </p:nvSpPr>
            <p:spPr bwMode="auto">
              <a:xfrm>
                <a:off x="4065588" y="1381125"/>
                <a:ext cx="195263" cy="26988"/>
              </a:xfrm>
              <a:custGeom>
                <a:avLst/>
                <a:gdLst>
                  <a:gd name="T0" fmla="*/ 6 w 52"/>
                  <a:gd name="T1" fmla="*/ 7 h 7"/>
                  <a:gd name="T2" fmla="*/ 46 w 52"/>
                  <a:gd name="T3" fmla="*/ 6 h 7"/>
                  <a:gd name="T4" fmla="*/ 49 w 52"/>
                  <a:gd name="T5" fmla="*/ 4 h 7"/>
                  <a:gd name="T6" fmla="*/ 3 w 52"/>
                  <a:gd name="T7" fmla="*/ 5 h 7"/>
                  <a:gd name="T8" fmla="*/ 6 w 52"/>
                  <a:gd name="T9" fmla="*/ 7 h 7"/>
                </a:gdLst>
                <a:ahLst/>
                <a:cxnLst>
                  <a:cxn ang="0">
                    <a:pos x="T0" y="T1"/>
                  </a:cxn>
                  <a:cxn ang="0">
                    <a:pos x="T2" y="T3"/>
                  </a:cxn>
                  <a:cxn ang="0">
                    <a:pos x="T4" y="T5"/>
                  </a:cxn>
                  <a:cxn ang="0">
                    <a:pos x="T6" y="T7"/>
                  </a:cxn>
                  <a:cxn ang="0">
                    <a:pos x="T8" y="T9"/>
                  </a:cxn>
                </a:cxnLst>
                <a:rect l="0" t="0" r="r" b="b"/>
                <a:pathLst>
                  <a:path w="52" h="7">
                    <a:moveTo>
                      <a:pt x="6" y="7"/>
                    </a:moveTo>
                    <a:cubicBezTo>
                      <a:pt x="18" y="2"/>
                      <a:pt x="34" y="2"/>
                      <a:pt x="46" y="6"/>
                    </a:cubicBezTo>
                    <a:cubicBezTo>
                      <a:pt x="47" y="6"/>
                      <a:pt x="52" y="5"/>
                      <a:pt x="49" y="4"/>
                    </a:cubicBezTo>
                    <a:cubicBezTo>
                      <a:pt x="35" y="0"/>
                      <a:pt x="17" y="0"/>
                      <a:pt x="3" y="5"/>
                    </a:cubicBezTo>
                    <a:cubicBezTo>
                      <a:pt x="0" y="7"/>
                      <a:pt x="5" y="7"/>
                      <a:pt x="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8" name="Freeform 285"/>
              <p:cNvSpPr>
                <a:spLocks/>
              </p:cNvSpPr>
              <p:nvPr/>
            </p:nvSpPr>
            <p:spPr bwMode="auto">
              <a:xfrm>
                <a:off x="4137026" y="1314450"/>
                <a:ext cx="74613" cy="165100"/>
              </a:xfrm>
              <a:custGeom>
                <a:avLst/>
                <a:gdLst>
                  <a:gd name="T0" fmla="*/ 14 w 20"/>
                  <a:gd name="T1" fmla="*/ 1 h 44"/>
                  <a:gd name="T2" fmla="*/ 6 w 20"/>
                  <a:gd name="T3" fmla="*/ 43 h 44"/>
                  <a:gd name="T4" fmla="*/ 11 w 20"/>
                  <a:gd name="T5" fmla="*/ 42 h 44"/>
                  <a:gd name="T6" fmla="*/ 19 w 20"/>
                  <a:gd name="T7" fmla="*/ 2 h 44"/>
                  <a:gd name="T8" fmla="*/ 14 w 20"/>
                  <a:gd name="T9" fmla="*/ 1 h 44"/>
                </a:gdLst>
                <a:ahLst/>
                <a:cxnLst>
                  <a:cxn ang="0">
                    <a:pos x="T0" y="T1"/>
                  </a:cxn>
                  <a:cxn ang="0">
                    <a:pos x="T2" y="T3"/>
                  </a:cxn>
                  <a:cxn ang="0">
                    <a:pos x="T4" y="T5"/>
                  </a:cxn>
                  <a:cxn ang="0">
                    <a:pos x="T6" y="T7"/>
                  </a:cxn>
                  <a:cxn ang="0">
                    <a:pos x="T8" y="T9"/>
                  </a:cxn>
                </a:cxnLst>
                <a:rect l="0" t="0" r="r" b="b"/>
                <a:pathLst>
                  <a:path w="20" h="44">
                    <a:moveTo>
                      <a:pt x="14" y="1"/>
                    </a:moveTo>
                    <a:cubicBezTo>
                      <a:pt x="4" y="13"/>
                      <a:pt x="0" y="28"/>
                      <a:pt x="6" y="43"/>
                    </a:cubicBezTo>
                    <a:cubicBezTo>
                      <a:pt x="7" y="44"/>
                      <a:pt x="12" y="43"/>
                      <a:pt x="11" y="42"/>
                    </a:cubicBezTo>
                    <a:cubicBezTo>
                      <a:pt x="5" y="28"/>
                      <a:pt x="9" y="13"/>
                      <a:pt x="19" y="2"/>
                    </a:cubicBezTo>
                    <a:cubicBezTo>
                      <a:pt x="20" y="1"/>
                      <a:pt x="16" y="0"/>
                      <a:pt x="1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9" name="Freeform 286"/>
              <p:cNvSpPr>
                <a:spLocks/>
              </p:cNvSpPr>
              <p:nvPr/>
            </p:nvSpPr>
            <p:spPr bwMode="auto">
              <a:xfrm>
                <a:off x="3586163" y="831850"/>
                <a:ext cx="576263" cy="557213"/>
              </a:xfrm>
              <a:custGeom>
                <a:avLst/>
                <a:gdLst>
                  <a:gd name="T0" fmla="*/ 152 w 153"/>
                  <a:gd name="T1" fmla="*/ 146 h 148"/>
                  <a:gd name="T2" fmla="*/ 6 w 153"/>
                  <a:gd name="T3" fmla="*/ 1 h 148"/>
                  <a:gd name="T4" fmla="*/ 1 w 153"/>
                  <a:gd name="T5" fmla="*/ 2 h 148"/>
                  <a:gd name="T6" fmla="*/ 148 w 153"/>
                  <a:gd name="T7" fmla="*/ 147 h 148"/>
                  <a:gd name="T8" fmla="*/ 152 w 153"/>
                  <a:gd name="T9" fmla="*/ 146 h 148"/>
                </a:gdLst>
                <a:ahLst/>
                <a:cxnLst>
                  <a:cxn ang="0">
                    <a:pos x="T0" y="T1"/>
                  </a:cxn>
                  <a:cxn ang="0">
                    <a:pos x="T2" y="T3"/>
                  </a:cxn>
                  <a:cxn ang="0">
                    <a:pos x="T4" y="T5"/>
                  </a:cxn>
                  <a:cxn ang="0">
                    <a:pos x="T6" y="T7"/>
                  </a:cxn>
                  <a:cxn ang="0">
                    <a:pos x="T8" y="T9"/>
                  </a:cxn>
                </a:cxnLst>
                <a:rect l="0" t="0" r="r" b="b"/>
                <a:pathLst>
                  <a:path w="153" h="148">
                    <a:moveTo>
                      <a:pt x="152" y="146"/>
                    </a:moveTo>
                    <a:cubicBezTo>
                      <a:pt x="104" y="97"/>
                      <a:pt x="52" y="51"/>
                      <a:pt x="6" y="1"/>
                    </a:cubicBezTo>
                    <a:cubicBezTo>
                      <a:pt x="5" y="0"/>
                      <a:pt x="0" y="1"/>
                      <a:pt x="1" y="2"/>
                    </a:cubicBezTo>
                    <a:cubicBezTo>
                      <a:pt x="47" y="52"/>
                      <a:pt x="99" y="98"/>
                      <a:pt x="148" y="147"/>
                    </a:cubicBezTo>
                    <a:cubicBezTo>
                      <a:pt x="149" y="148"/>
                      <a:pt x="153" y="147"/>
                      <a:pt x="152" y="1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0" name="Freeform 287"/>
              <p:cNvSpPr>
                <a:spLocks/>
              </p:cNvSpPr>
              <p:nvPr/>
            </p:nvSpPr>
            <p:spPr bwMode="auto">
              <a:xfrm>
                <a:off x="4140201" y="1373188"/>
                <a:ext cx="41275" cy="38100"/>
              </a:xfrm>
              <a:custGeom>
                <a:avLst/>
                <a:gdLst>
                  <a:gd name="T0" fmla="*/ 2 w 11"/>
                  <a:gd name="T1" fmla="*/ 8 h 10"/>
                  <a:gd name="T2" fmla="*/ 2 w 11"/>
                  <a:gd name="T3" fmla="*/ 2 h 10"/>
                  <a:gd name="T4" fmla="*/ 9 w 11"/>
                  <a:gd name="T5" fmla="*/ 2 h 10"/>
                  <a:gd name="T6" fmla="*/ 9 w 11"/>
                  <a:gd name="T7" fmla="*/ 9 h 10"/>
                  <a:gd name="T8" fmla="*/ 2 w 11"/>
                  <a:gd name="T9" fmla="*/ 8 h 10"/>
                </a:gdLst>
                <a:ahLst/>
                <a:cxnLst>
                  <a:cxn ang="0">
                    <a:pos x="T0" y="T1"/>
                  </a:cxn>
                  <a:cxn ang="0">
                    <a:pos x="T2" y="T3"/>
                  </a:cxn>
                  <a:cxn ang="0">
                    <a:pos x="T4" y="T5"/>
                  </a:cxn>
                  <a:cxn ang="0">
                    <a:pos x="T6" y="T7"/>
                  </a:cxn>
                  <a:cxn ang="0">
                    <a:pos x="T8" y="T9"/>
                  </a:cxn>
                </a:cxnLst>
                <a:rect l="0" t="0" r="r" b="b"/>
                <a:pathLst>
                  <a:path w="11" h="10">
                    <a:moveTo>
                      <a:pt x="2" y="8"/>
                    </a:moveTo>
                    <a:cubicBezTo>
                      <a:pt x="0" y="6"/>
                      <a:pt x="0" y="3"/>
                      <a:pt x="2" y="2"/>
                    </a:cubicBezTo>
                    <a:cubicBezTo>
                      <a:pt x="4" y="0"/>
                      <a:pt x="7" y="0"/>
                      <a:pt x="9" y="2"/>
                    </a:cubicBezTo>
                    <a:cubicBezTo>
                      <a:pt x="11" y="4"/>
                      <a:pt x="11" y="7"/>
                      <a:pt x="9" y="9"/>
                    </a:cubicBezTo>
                    <a:cubicBezTo>
                      <a:pt x="7" y="10"/>
                      <a:pt x="4" y="10"/>
                      <a:pt x="2"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1" name="Freeform 288"/>
              <p:cNvSpPr>
                <a:spLocks/>
              </p:cNvSpPr>
              <p:nvPr/>
            </p:nvSpPr>
            <p:spPr bwMode="auto">
              <a:xfrm>
                <a:off x="2930526" y="1381125"/>
                <a:ext cx="139700" cy="136525"/>
              </a:xfrm>
              <a:custGeom>
                <a:avLst/>
                <a:gdLst>
                  <a:gd name="T0" fmla="*/ 3 w 37"/>
                  <a:gd name="T1" fmla="*/ 3 h 36"/>
                  <a:gd name="T2" fmla="*/ 32 w 37"/>
                  <a:gd name="T3" fmla="*/ 34 h 36"/>
                  <a:gd name="T4" fmla="*/ 37 w 37"/>
                  <a:gd name="T5" fmla="*/ 35 h 36"/>
                  <a:gd name="T6" fmla="*/ 3 w 37"/>
                  <a:gd name="T7" fmla="*/ 1 h 36"/>
                  <a:gd name="T8" fmla="*/ 3 w 37"/>
                  <a:gd name="T9" fmla="*/ 3 h 36"/>
                </a:gdLst>
                <a:ahLst/>
                <a:cxnLst>
                  <a:cxn ang="0">
                    <a:pos x="T0" y="T1"/>
                  </a:cxn>
                  <a:cxn ang="0">
                    <a:pos x="T2" y="T3"/>
                  </a:cxn>
                  <a:cxn ang="0">
                    <a:pos x="T4" y="T5"/>
                  </a:cxn>
                  <a:cxn ang="0">
                    <a:pos x="T6" y="T7"/>
                  </a:cxn>
                  <a:cxn ang="0">
                    <a:pos x="T8" y="T9"/>
                  </a:cxn>
                </a:cxnLst>
                <a:rect l="0" t="0" r="r" b="b"/>
                <a:pathLst>
                  <a:path w="37" h="36">
                    <a:moveTo>
                      <a:pt x="3" y="3"/>
                    </a:moveTo>
                    <a:cubicBezTo>
                      <a:pt x="19" y="5"/>
                      <a:pt x="31" y="17"/>
                      <a:pt x="32" y="34"/>
                    </a:cubicBezTo>
                    <a:cubicBezTo>
                      <a:pt x="32" y="36"/>
                      <a:pt x="37" y="36"/>
                      <a:pt x="37" y="35"/>
                    </a:cubicBezTo>
                    <a:cubicBezTo>
                      <a:pt x="36" y="15"/>
                      <a:pt x="22" y="3"/>
                      <a:pt x="3" y="1"/>
                    </a:cubicBezTo>
                    <a:cubicBezTo>
                      <a:pt x="0" y="0"/>
                      <a:pt x="0" y="2"/>
                      <a:pt x="3"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2" name="Freeform 289"/>
              <p:cNvSpPr>
                <a:spLocks/>
              </p:cNvSpPr>
              <p:nvPr/>
            </p:nvSpPr>
            <p:spPr bwMode="auto">
              <a:xfrm>
                <a:off x="2952751" y="1403350"/>
                <a:ext cx="158750" cy="106363"/>
              </a:xfrm>
              <a:custGeom>
                <a:avLst/>
                <a:gdLst>
                  <a:gd name="T0" fmla="*/ 36 w 42"/>
                  <a:gd name="T1" fmla="*/ 0 h 28"/>
                  <a:gd name="T2" fmla="*/ 1 w 42"/>
                  <a:gd name="T3" fmla="*/ 25 h 28"/>
                  <a:gd name="T4" fmla="*/ 6 w 42"/>
                  <a:gd name="T5" fmla="*/ 26 h 28"/>
                  <a:gd name="T6" fmla="*/ 38 w 42"/>
                  <a:gd name="T7" fmla="*/ 2 h 28"/>
                  <a:gd name="T8" fmla="*/ 36 w 42"/>
                  <a:gd name="T9" fmla="*/ 0 h 28"/>
                </a:gdLst>
                <a:ahLst/>
                <a:cxnLst>
                  <a:cxn ang="0">
                    <a:pos x="T0" y="T1"/>
                  </a:cxn>
                  <a:cxn ang="0">
                    <a:pos x="T2" y="T3"/>
                  </a:cxn>
                  <a:cxn ang="0">
                    <a:pos x="T4" y="T5"/>
                  </a:cxn>
                  <a:cxn ang="0">
                    <a:pos x="T6" y="T7"/>
                  </a:cxn>
                  <a:cxn ang="0">
                    <a:pos x="T8" y="T9"/>
                  </a:cxn>
                </a:cxnLst>
                <a:rect l="0" t="0" r="r" b="b"/>
                <a:pathLst>
                  <a:path w="42" h="28">
                    <a:moveTo>
                      <a:pt x="36" y="0"/>
                    </a:moveTo>
                    <a:cubicBezTo>
                      <a:pt x="19" y="0"/>
                      <a:pt x="6" y="9"/>
                      <a:pt x="1" y="25"/>
                    </a:cubicBezTo>
                    <a:cubicBezTo>
                      <a:pt x="0" y="26"/>
                      <a:pt x="5" y="28"/>
                      <a:pt x="6" y="26"/>
                    </a:cubicBezTo>
                    <a:cubicBezTo>
                      <a:pt x="10" y="11"/>
                      <a:pt x="23" y="2"/>
                      <a:pt x="38" y="2"/>
                    </a:cubicBezTo>
                    <a:cubicBezTo>
                      <a:pt x="42" y="2"/>
                      <a:pt x="38" y="0"/>
                      <a:pt x="3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3" name="Freeform 290"/>
              <p:cNvSpPr>
                <a:spLocks/>
              </p:cNvSpPr>
              <p:nvPr/>
            </p:nvSpPr>
            <p:spPr bwMode="auto">
              <a:xfrm>
                <a:off x="2987676" y="1347788"/>
                <a:ext cx="49213" cy="173038"/>
              </a:xfrm>
              <a:custGeom>
                <a:avLst/>
                <a:gdLst>
                  <a:gd name="T0" fmla="*/ 1 w 13"/>
                  <a:gd name="T1" fmla="*/ 2 h 46"/>
                  <a:gd name="T2" fmla="*/ 6 w 13"/>
                  <a:gd name="T3" fmla="*/ 45 h 46"/>
                  <a:gd name="T4" fmla="*/ 11 w 13"/>
                  <a:gd name="T5" fmla="*/ 44 h 46"/>
                  <a:gd name="T6" fmla="*/ 6 w 13"/>
                  <a:gd name="T7" fmla="*/ 1 h 46"/>
                  <a:gd name="T8" fmla="*/ 1 w 13"/>
                  <a:gd name="T9" fmla="*/ 2 h 46"/>
                </a:gdLst>
                <a:ahLst/>
                <a:cxnLst>
                  <a:cxn ang="0">
                    <a:pos x="T0" y="T1"/>
                  </a:cxn>
                  <a:cxn ang="0">
                    <a:pos x="T2" y="T3"/>
                  </a:cxn>
                  <a:cxn ang="0">
                    <a:pos x="T4" y="T5"/>
                  </a:cxn>
                  <a:cxn ang="0">
                    <a:pos x="T6" y="T7"/>
                  </a:cxn>
                  <a:cxn ang="0">
                    <a:pos x="T8" y="T9"/>
                  </a:cxn>
                </a:cxnLst>
                <a:rect l="0" t="0" r="r" b="b"/>
                <a:pathLst>
                  <a:path w="13" h="46">
                    <a:moveTo>
                      <a:pt x="1" y="2"/>
                    </a:moveTo>
                    <a:cubicBezTo>
                      <a:pt x="7" y="14"/>
                      <a:pt x="8" y="31"/>
                      <a:pt x="6" y="45"/>
                    </a:cubicBezTo>
                    <a:cubicBezTo>
                      <a:pt x="6" y="46"/>
                      <a:pt x="10" y="46"/>
                      <a:pt x="11" y="44"/>
                    </a:cubicBezTo>
                    <a:cubicBezTo>
                      <a:pt x="13" y="30"/>
                      <a:pt x="12" y="14"/>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4" name="Freeform 291"/>
              <p:cNvSpPr>
                <a:spLocks/>
              </p:cNvSpPr>
              <p:nvPr/>
            </p:nvSpPr>
            <p:spPr bwMode="auto">
              <a:xfrm>
                <a:off x="2927351" y="1411288"/>
                <a:ext cx="180975" cy="57150"/>
              </a:xfrm>
              <a:custGeom>
                <a:avLst/>
                <a:gdLst>
                  <a:gd name="T0" fmla="*/ 47 w 48"/>
                  <a:gd name="T1" fmla="*/ 13 h 15"/>
                  <a:gd name="T2" fmla="*/ 1 w 48"/>
                  <a:gd name="T3" fmla="*/ 9 h 15"/>
                  <a:gd name="T4" fmla="*/ 5 w 48"/>
                  <a:gd name="T5" fmla="*/ 10 h 15"/>
                  <a:gd name="T6" fmla="*/ 43 w 48"/>
                  <a:gd name="T7" fmla="*/ 14 h 15"/>
                  <a:gd name="T8" fmla="*/ 47 w 48"/>
                  <a:gd name="T9" fmla="*/ 13 h 15"/>
                </a:gdLst>
                <a:ahLst/>
                <a:cxnLst>
                  <a:cxn ang="0">
                    <a:pos x="T0" y="T1"/>
                  </a:cxn>
                  <a:cxn ang="0">
                    <a:pos x="T2" y="T3"/>
                  </a:cxn>
                  <a:cxn ang="0">
                    <a:pos x="T4" y="T5"/>
                  </a:cxn>
                  <a:cxn ang="0">
                    <a:pos x="T6" y="T7"/>
                  </a:cxn>
                  <a:cxn ang="0">
                    <a:pos x="T8" y="T9"/>
                  </a:cxn>
                </a:cxnLst>
                <a:rect l="0" t="0" r="r" b="b"/>
                <a:pathLst>
                  <a:path w="48" h="15">
                    <a:moveTo>
                      <a:pt x="47" y="13"/>
                    </a:moveTo>
                    <a:cubicBezTo>
                      <a:pt x="33" y="3"/>
                      <a:pt x="16" y="0"/>
                      <a:pt x="1" y="9"/>
                    </a:cubicBezTo>
                    <a:cubicBezTo>
                      <a:pt x="0" y="10"/>
                      <a:pt x="4" y="10"/>
                      <a:pt x="5" y="10"/>
                    </a:cubicBezTo>
                    <a:cubicBezTo>
                      <a:pt x="18" y="2"/>
                      <a:pt x="32" y="6"/>
                      <a:pt x="43" y="14"/>
                    </a:cubicBezTo>
                    <a:cubicBezTo>
                      <a:pt x="44" y="15"/>
                      <a:pt x="48" y="14"/>
                      <a:pt x="47" y="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5" name="Freeform 292"/>
              <p:cNvSpPr>
                <a:spLocks/>
              </p:cNvSpPr>
              <p:nvPr/>
            </p:nvSpPr>
            <p:spPr bwMode="auto">
              <a:xfrm>
                <a:off x="3013076" y="790575"/>
                <a:ext cx="561975" cy="631825"/>
              </a:xfrm>
              <a:custGeom>
                <a:avLst/>
                <a:gdLst>
                  <a:gd name="T0" fmla="*/ 6 w 149"/>
                  <a:gd name="T1" fmla="*/ 167 h 168"/>
                  <a:gd name="T2" fmla="*/ 148 w 149"/>
                  <a:gd name="T3" fmla="*/ 1 h 168"/>
                  <a:gd name="T4" fmla="*/ 143 w 149"/>
                  <a:gd name="T5" fmla="*/ 1 h 168"/>
                  <a:gd name="T6" fmla="*/ 1 w 149"/>
                  <a:gd name="T7" fmla="*/ 167 h 168"/>
                  <a:gd name="T8" fmla="*/ 6 w 149"/>
                  <a:gd name="T9" fmla="*/ 167 h 168"/>
                </a:gdLst>
                <a:ahLst/>
                <a:cxnLst>
                  <a:cxn ang="0">
                    <a:pos x="T0" y="T1"/>
                  </a:cxn>
                  <a:cxn ang="0">
                    <a:pos x="T2" y="T3"/>
                  </a:cxn>
                  <a:cxn ang="0">
                    <a:pos x="T4" y="T5"/>
                  </a:cxn>
                  <a:cxn ang="0">
                    <a:pos x="T6" y="T7"/>
                  </a:cxn>
                  <a:cxn ang="0">
                    <a:pos x="T8" y="T9"/>
                  </a:cxn>
                </a:cxnLst>
                <a:rect l="0" t="0" r="r" b="b"/>
                <a:pathLst>
                  <a:path w="149" h="168">
                    <a:moveTo>
                      <a:pt x="6" y="167"/>
                    </a:moveTo>
                    <a:cubicBezTo>
                      <a:pt x="52" y="111"/>
                      <a:pt x="99" y="55"/>
                      <a:pt x="148" y="1"/>
                    </a:cubicBezTo>
                    <a:cubicBezTo>
                      <a:pt x="149" y="0"/>
                      <a:pt x="144" y="0"/>
                      <a:pt x="143" y="1"/>
                    </a:cubicBezTo>
                    <a:cubicBezTo>
                      <a:pt x="94" y="55"/>
                      <a:pt x="47" y="111"/>
                      <a:pt x="1" y="167"/>
                    </a:cubicBezTo>
                    <a:cubicBezTo>
                      <a:pt x="0" y="168"/>
                      <a:pt x="5" y="168"/>
                      <a:pt x="6" y="16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6" name="Freeform 293"/>
              <p:cNvSpPr>
                <a:spLocks/>
              </p:cNvSpPr>
              <p:nvPr/>
            </p:nvSpPr>
            <p:spPr bwMode="auto">
              <a:xfrm>
                <a:off x="2998788" y="1411288"/>
                <a:ext cx="38100" cy="38100"/>
              </a:xfrm>
              <a:custGeom>
                <a:avLst/>
                <a:gdLst>
                  <a:gd name="T0" fmla="*/ 2 w 10"/>
                  <a:gd name="T1" fmla="*/ 2 h 10"/>
                  <a:gd name="T2" fmla="*/ 8 w 10"/>
                  <a:gd name="T3" fmla="*/ 1 h 10"/>
                  <a:gd name="T4" fmla="*/ 9 w 10"/>
                  <a:gd name="T5" fmla="*/ 8 h 10"/>
                  <a:gd name="T6" fmla="*/ 2 w 10"/>
                  <a:gd name="T7" fmla="*/ 8 h 10"/>
                  <a:gd name="T8" fmla="*/ 2 w 10"/>
                  <a:gd name="T9" fmla="*/ 2 h 10"/>
                </a:gdLst>
                <a:ahLst/>
                <a:cxnLst>
                  <a:cxn ang="0">
                    <a:pos x="T0" y="T1"/>
                  </a:cxn>
                  <a:cxn ang="0">
                    <a:pos x="T2" y="T3"/>
                  </a:cxn>
                  <a:cxn ang="0">
                    <a:pos x="T4" y="T5"/>
                  </a:cxn>
                  <a:cxn ang="0">
                    <a:pos x="T6" y="T7"/>
                  </a:cxn>
                  <a:cxn ang="0">
                    <a:pos x="T8" y="T9"/>
                  </a:cxn>
                </a:cxnLst>
                <a:rect l="0" t="0" r="r" b="b"/>
                <a:pathLst>
                  <a:path w="10" h="10">
                    <a:moveTo>
                      <a:pt x="2" y="2"/>
                    </a:moveTo>
                    <a:cubicBezTo>
                      <a:pt x="3" y="0"/>
                      <a:pt x="6" y="0"/>
                      <a:pt x="8" y="1"/>
                    </a:cubicBezTo>
                    <a:cubicBezTo>
                      <a:pt x="10" y="3"/>
                      <a:pt x="10" y="6"/>
                      <a:pt x="9" y="8"/>
                    </a:cubicBezTo>
                    <a:cubicBezTo>
                      <a:pt x="7" y="10"/>
                      <a:pt x="4" y="10"/>
                      <a:pt x="2" y="8"/>
                    </a:cubicBezTo>
                    <a:cubicBezTo>
                      <a:pt x="0" y="7"/>
                      <a:pt x="0" y="4"/>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7" name="Freeform 294"/>
              <p:cNvSpPr>
                <a:spLocks/>
              </p:cNvSpPr>
              <p:nvPr/>
            </p:nvSpPr>
            <p:spPr bwMode="auto">
              <a:xfrm>
                <a:off x="2878138" y="1035050"/>
                <a:ext cx="112713" cy="173038"/>
              </a:xfrm>
              <a:custGeom>
                <a:avLst/>
                <a:gdLst>
                  <a:gd name="T0" fmla="*/ 2 w 30"/>
                  <a:gd name="T1" fmla="*/ 2 h 46"/>
                  <a:gd name="T2" fmla="*/ 19 w 30"/>
                  <a:gd name="T3" fmla="*/ 44 h 46"/>
                  <a:gd name="T4" fmla="*/ 24 w 30"/>
                  <a:gd name="T5" fmla="*/ 44 h 46"/>
                  <a:gd name="T6" fmla="*/ 6 w 30"/>
                  <a:gd name="T7" fmla="*/ 1 h 46"/>
                  <a:gd name="T8" fmla="*/ 2 w 30"/>
                  <a:gd name="T9" fmla="*/ 2 h 46"/>
                </a:gdLst>
                <a:ahLst/>
                <a:cxnLst>
                  <a:cxn ang="0">
                    <a:pos x="T0" y="T1"/>
                  </a:cxn>
                  <a:cxn ang="0">
                    <a:pos x="T2" y="T3"/>
                  </a:cxn>
                  <a:cxn ang="0">
                    <a:pos x="T4" y="T5"/>
                  </a:cxn>
                  <a:cxn ang="0">
                    <a:pos x="T6" y="T7"/>
                  </a:cxn>
                  <a:cxn ang="0">
                    <a:pos x="T8" y="T9"/>
                  </a:cxn>
                </a:cxnLst>
                <a:rect l="0" t="0" r="r" b="b"/>
                <a:pathLst>
                  <a:path w="30" h="46">
                    <a:moveTo>
                      <a:pt x="2" y="2"/>
                    </a:moveTo>
                    <a:cubicBezTo>
                      <a:pt x="18" y="11"/>
                      <a:pt x="25" y="26"/>
                      <a:pt x="19" y="44"/>
                    </a:cubicBezTo>
                    <a:cubicBezTo>
                      <a:pt x="18" y="45"/>
                      <a:pt x="23" y="46"/>
                      <a:pt x="24" y="44"/>
                    </a:cubicBezTo>
                    <a:cubicBezTo>
                      <a:pt x="30" y="26"/>
                      <a:pt x="22" y="10"/>
                      <a:pt x="6" y="1"/>
                    </a:cubicBezTo>
                    <a:cubicBezTo>
                      <a:pt x="5" y="0"/>
                      <a:pt x="0" y="0"/>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8" name="Freeform 295"/>
              <p:cNvSpPr>
                <a:spLocks/>
              </p:cNvSpPr>
              <p:nvPr/>
            </p:nvSpPr>
            <p:spPr bwMode="auto">
              <a:xfrm>
                <a:off x="2859088" y="1092200"/>
                <a:ext cx="184150" cy="66675"/>
              </a:xfrm>
              <a:custGeom>
                <a:avLst/>
                <a:gdLst>
                  <a:gd name="T0" fmla="*/ 46 w 49"/>
                  <a:gd name="T1" fmla="*/ 6 h 18"/>
                  <a:gd name="T2" fmla="*/ 1 w 49"/>
                  <a:gd name="T3" fmla="*/ 16 h 18"/>
                  <a:gd name="T4" fmla="*/ 6 w 49"/>
                  <a:gd name="T5" fmla="*/ 17 h 18"/>
                  <a:gd name="T6" fmla="*/ 44 w 49"/>
                  <a:gd name="T7" fmla="*/ 8 h 18"/>
                  <a:gd name="T8" fmla="*/ 46 w 49"/>
                  <a:gd name="T9" fmla="*/ 6 h 18"/>
                </a:gdLst>
                <a:ahLst/>
                <a:cxnLst>
                  <a:cxn ang="0">
                    <a:pos x="T0" y="T1"/>
                  </a:cxn>
                  <a:cxn ang="0">
                    <a:pos x="T2" y="T3"/>
                  </a:cxn>
                  <a:cxn ang="0">
                    <a:pos x="T4" y="T5"/>
                  </a:cxn>
                  <a:cxn ang="0">
                    <a:pos x="T6" y="T7"/>
                  </a:cxn>
                  <a:cxn ang="0">
                    <a:pos x="T8" y="T9"/>
                  </a:cxn>
                </a:cxnLst>
                <a:rect l="0" t="0" r="r" b="b"/>
                <a:pathLst>
                  <a:path w="49" h="18">
                    <a:moveTo>
                      <a:pt x="46" y="6"/>
                    </a:moveTo>
                    <a:cubicBezTo>
                      <a:pt x="29" y="0"/>
                      <a:pt x="13" y="2"/>
                      <a:pt x="1" y="16"/>
                    </a:cubicBezTo>
                    <a:cubicBezTo>
                      <a:pt x="0" y="17"/>
                      <a:pt x="5" y="18"/>
                      <a:pt x="6" y="17"/>
                    </a:cubicBezTo>
                    <a:cubicBezTo>
                      <a:pt x="16" y="6"/>
                      <a:pt x="29" y="2"/>
                      <a:pt x="44" y="8"/>
                    </a:cubicBezTo>
                    <a:cubicBezTo>
                      <a:pt x="46" y="8"/>
                      <a:pt x="49" y="7"/>
                      <a:pt x="4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9" name="Freeform 296"/>
              <p:cNvSpPr>
                <a:spLocks/>
              </p:cNvSpPr>
              <p:nvPr/>
            </p:nvSpPr>
            <p:spPr bwMode="auto">
              <a:xfrm>
                <a:off x="2905126" y="1023938"/>
                <a:ext cx="71438" cy="165100"/>
              </a:xfrm>
              <a:custGeom>
                <a:avLst/>
                <a:gdLst>
                  <a:gd name="T0" fmla="*/ 12 w 19"/>
                  <a:gd name="T1" fmla="*/ 2 h 44"/>
                  <a:gd name="T2" fmla="*/ 1 w 19"/>
                  <a:gd name="T3" fmla="*/ 43 h 44"/>
                  <a:gd name="T4" fmla="*/ 6 w 19"/>
                  <a:gd name="T5" fmla="*/ 43 h 44"/>
                  <a:gd name="T6" fmla="*/ 17 w 19"/>
                  <a:gd name="T7" fmla="*/ 2 h 44"/>
                  <a:gd name="T8" fmla="*/ 12 w 19"/>
                  <a:gd name="T9" fmla="*/ 2 h 44"/>
                </a:gdLst>
                <a:ahLst/>
                <a:cxnLst>
                  <a:cxn ang="0">
                    <a:pos x="T0" y="T1"/>
                  </a:cxn>
                  <a:cxn ang="0">
                    <a:pos x="T2" y="T3"/>
                  </a:cxn>
                  <a:cxn ang="0">
                    <a:pos x="T4" y="T5"/>
                  </a:cxn>
                  <a:cxn ang="0">
                    <a:pos x="T6" y="T7"/>
                  </a:cxn>
                  <a:cxn ang="0">
                    <a:pos x="T8" y="T9"/>
                  </a:cxn>
                </a:cxnLst>
                <a:rect l="0" t="0" r="r" b="b"/>
                <a:pathLst>
                  <a:path w="19" h="44">
                    <a:moveTo>
                      <a:pt x="12" y="2"/>
                    </a:moveTo>
                    <a:cubicBezTo>
                      <a:pt x="14" y="16"/>
                      <a:pt x="8" y="32"/>
                      <a:pt x="1" y="43"/>
                    </a:cubicBezTo>
                    <a:cubicBezTo>
                      <a:pt x="0" y="44"/>
                      <a:pt x="5" y="44"/>
                      <a:pt x="6" y="43"/>
                    </a:cubicBezTo>
                    <a:cubicBezTo>
                      <a:pt x="13" y="32"/>
                      <a:pt x="19" y="16"/>
                      <a:pt x="17" y="2"/>
                    </a:cubicBezTo>
                    <a:cubicBezTo>
                      <a:pt x="17" y="0"/>
                      <a:pt x="12" y="1"/>
                      <a:pt x="1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0" name="Freeform 297"/>
              <p:cNvSpPr>
                <a:spLocks/>
              </p:cNvSpPr>
              <p:nvPr/>
            </p:nvSpPr>
            <p:spPr bwMode="auto">
              <a:xfrm>
                <a:off x="2855913" y="1079500"/>
                <a:ext cx="165100" cy="95250"/>
              </a:xfrm>
              <a:custGeom>
                <a:avLst/>
                <a:gdLst>
                  <a:gd name="T0" fmla="*/ 43 w 44"/>
                  <a:gd name="T1" fmla="*/ 23 h 25"/>
                  <a:gd name="T2" fmla="*/ 3 w 44"/>
                  <a:gd name="T3" fmla="*/ 3 h 25"/>
                  <a:gd name="T4" fmla="*/ 5 w 44"/>
                  <a:gd name="T5" fmla="*/ 5 h 25"/>
                  <a:gd name="T6" fmla="*/ 38 w 44"/>
                  <a:gd name="T7" fmla="*/ 24 h 25"/>
                  <a:gd name="T8" fmla="*/ 43 w 44"/>
                  <a:gd name="T9" fmla="*/ 23 h 25"/>
                </a:gdLst>
                <a:ahLst/>
                <a:cxnLst>
                  <a:cxn ang="0">
                    <a:pos x="T0" y="T1"/>
                  </a:cxn>
                  <a:cxn ang="0">
                    <a:pos x="T2" y="T3"/>
                  </a:cxn>
                  <a:cxn ang="0">
                    <a:pos x="T4" y="T5"/>
                  </a:cxn>
                  <a:cxn ang="0">
                    <a:pos x="T6" y="T7"/>
                  </a:cxn>
                  <a:cxn ang="0">
                    <a:pos x="T8" y="T9"/>
                  </a:cxn>
                </a:cxnLst>
                <a:rect l="0" t="0" r="r" b="b"/>
                <a:pathLst>
                  <a:path w="44" h="25">
                    <a:moveTo>
                      <a:pt x="43" y="23"/>
                    </a:moveTo>
                    <a:cubicBezTo>
                      <a:pt x="35" y="8"/>
                      <a:pt x="20" y="0"/>
                      <a:pt x="3" y="3"/>
                    </a:cubicBezTo>
                    <a:cubicBezTo>
                      <a:pt x="0" y="3"/>
                      <a:pt x="2" y="5"/>
                      <a:pt x="5" y="5"/>
                    </a:cubicBezTo>
                    <a:cubicBezTo>
                      <a:pt x="19" y="3"/>
                      <a:pt x="31" y="12"/>
                      <a:pt x="38" y="24"/>
                    </a:cubicBezTo>
                    <a:cubicBezTo>
                      <a:pt x="39" y="25"/>
                      <a:pt x="44" y="24"/>
                      <a:pt x="43" y="2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1" name="Freeform 298"/>
              <p:cNvSpPr>
                <a:spLocks/>
              </p:cNvSpPr>
              <p:nvPr/>
            </p:nvSpPr>
            <p:spPr bwMode="auto">
              <a:xfrm>
                <a:off x="2941638" y="790575"/>
                <a:ext cx="625475" cy="315913"/>
              </a:xfrm>
              <a:custGeom>
                <a:avLst/>
                <a:gdLst>
                  <a:gd name="T0" fmla="*/ 6 w 166"/>
                  <a:gd name="T1" fmla="*/ 83 h 84"/>
                  <a:gd name="T2" fmla="*/ 164 w 166"/>
                  <a:gd name="T3" fmla="*/ 2 h 84"/>
                  <a:gd name="T4" fmla="*/ 160 w 166"/>
                  <a:gd name="T5" fmla="*/ 1 h 84"/>
                  <a:gd name="T6" fmla="*/ 3 w 166"/>
                  <a:gd name="T7" fmla="*/ 82 h 84"/>
                  <a:gd name="T8" fmla="*/ 6 w 166"/>
                  <a:gd name="T9" fmla="*/ 83 h 84"/>
                </a:gdLst>
                <a:ahLst/>
                <a:cxnLst>
                  <a:cxn ang="0">
                    <a:pos x="T0" y="T1"/>
                  </a:cxn>
                  <a:cxn ang="0">
                    <a:pos x="T2" y="T3"/>
                  </a:cxn>
                  <a:cxn ang="0">
                    <a:pos x="T4" y="T5"/>
                  </a:cxn>
                  <a:cxn ang="0">
                    <a:pos x="T6" y="T7"/>
                  </a:cxn>
                  <a:cxn ang="0">
                    <a:pos x="T8" y="T9"/>
                  </a:cxn>
                </a:cxnLst>
                <a:rect l="0" t="0" r="r" b="b"/>
                <a:pathLst>
                  <a:path w="166" h="84">
                    <a:moveTo>
                      <a:pt x="6" y="83"/>
                    </a:moveTo>
                    <a:cubicBezTo>
                      <a:pt x="59" y="56"/>
                      <a:pt x="111" y="27"/>
                      <a:pt x="164" y="2"/>
                    </a:cubicBezTo>
                    <a:cubicBezTo>
                      <a:pt x="166" y="1"/>
                      <a:pt x="161" y="0"/>
                      <a:pt x="160" y="1"/>
                    </a:cubicBezTo>
                    <a:cubicBezTo>
                      <a:pt x="107" y="26"/>
                      <a:pt x="55" y="55"/>
                      <a:pt x="3" y="82"/>
                    </a:cubicBezTo>
                    <a:cubicBezTo>
                      <a:pt x="0" y="83"/>
                      <a:pt x="5" y="84"/>
                      <a:pt x="6" y="8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2" name="Freeform 299"/>
              <p:cNvSpPr>
                <a:spLocks/>
              </p:cNvSpPr>
              <p:nvPr/>
            </p:nvSpPr>
            <p:spPr bwMode="auto">
              <a:xfrm>
                <a:off x="2927351" y="1087438"/>
                <a:ext cx="41275" cy="41275"/>
              </a:xfrm>
              <a:custGeom>
                <a:avLst/>
                <a:gdLst>
                  <a:gd name="T0" fmla="*/ 4 w 11"/>
                  <a:gd name="T1" fmla="*/ 1 h 11"/>
                  <a:gd name="T2" fmla="*/ 10 w 11"/>
                  <a:gd name="T3" fmla="*/ 4 h 11"/>
                  <a:gd name="T4" fmla="*/ 8 w 11"/>
                  <a:gd name="T5" fmla="*/ 10 h 11"/>
                  <a:gd name="T6" fmla="*/ 1 w 11"/>
                  <a:gd name="T7" fmla="*/ 8 h 11"/>
                  <a:gd name="T8" fmla="*/ 4 w 11"/>
                  <a:gd name="T9" fmla="*/ 1 h 11"/>
                </a:gdLst>
                <a:ahLst/>
                <a:cxnLst>
                  <a:cxn ang="0">
                    <a:pos x="T0" y="T1"/>
                  </a:cxn>
                  <a:cxn ang="0">
                    <a:pos x="T2" y="T3"/>
                  </a:cxn>
                  <a:cxn ang="0">
                    <a:pos x="T4" y="T5"/>
                  </a:cxn>
                  <a:cxn ang="0">
                    <a:pos x="T6" y="T7"/>
                  </a:cxn>
                  <a:cxn ang="0">
                    <a:pos x="T8" y="T9"/>
                  </a:cxn>
                </a:cxnLst>
                <a:rect l="0" t="0" r="r" b="b"/>
                <a:pathLst>
                  <a:path w="11" h="11">
                    <a:moveTo>
                      <a:pt x="4" y="1"/>
                    </a:moveTo>
                    <a:cubicBezTo>
                      <a:pt x="6" y="0"/>
                      <a:pt x="9" y="1"/>
                      <a:pt x="10" y="4"/>
                    </a:cubicBezTo>
                    <a:cubicBezTo>
                      <a:pt x="11" y="6"/>
                      <a:pt x="10" y="9"/>
                      <a:pt x="8" y="10"/>
                    </a:cubicBezTo>
                    <a:cubicBezTo>
                      <a:pt x="5" y="11"/>
                      <a:pt x="3" y="10"/>
                      <a:pt x="1" y="8"/>
                    </a:cubicBezTo>
                    <a:cubicBezTo>
                      <a:pt x="0" y="5"/>
                      <a:pt x="1" y="2"/>
                      <a:pt x="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3" name="Freeform 300"/>
              <p:cNvSpPr>
                <a:spLocks/>
              </p:cNvSpPr>
              <p:nvPr/>
            </p:nvSpPr>
            <p:spPr bwMode="auto">
              <a:xfrm>
                <a:off x="2809876" y="741362"/>
                <a:ext cx="68263" cy="184150"/>
              </a:xfrm>
              <a:custGeom>
                <a:avLst/>
                <a:gdLst>
                  <a:gd name="T0" fmla="*/ 2 w 18"/>
                  <a:gd name="T1" fmla="*/ 1 h 49"/>
                  <a:gd name="T2" fmla="*/ 1 w 18"/>
                  <a:gd name="T3" fmla="*/ 46 h 49"/>
                  <a:gd name="T4" fmla="*/ 6 w 18"/>
                  <a:gd name="T5" fmla="*/ 48 h 49"/>
                  <a:gd name="T6" fmla="*/ 7 w 18"/>
                  <a:gd name="T7" fmla="*/ 1 h 49"/>
                  <a:gd name="T8" fmla="*/ 2 w 18"/>
                  <a:gd name="T9" fmla="*/ 1 h 49"/>
                </a:gdLst>
                <a:ahLst/>
                <a:cxnLst>
                  <a:cxn ang="0">
                    <a:pos x="T0" y="T1"/>
                  </a:cxn>
                  <a:cxn ang="0">
                    <a:pos x="T2" y="T3"/>
                  </a:cxn>
                  <a:cxn ang="0">
                    <a:pos x="T4" y="T5"/>
                  </a:cxn>
                  <a:cxn ang="0">
                    <a:pos x="T6" y="T7"/>
                  </a:cxn>
                  <a:cxn ang="0">
                    <a:pos x="T8" y="T9"/>
                  </a:cxn>
                </a:cxnLst>
                <a:rect l="0" t="0" r="r" b="b"/>
                <a:pathLst>
                  <a:path w="18" h="49">
                    <a:moveTo>
                      <a:pt x="2" y="1"/>
                    </a:moveTo>
                    <a:cubicBezTo>
                      <a:pt x="13" y="16"/>
                      <a:pt x="13" y="32"/>
                      <a:pt x="1" y="46"/>
                    </a:cubicBezTo>
                    <a:cubicBezTo>
                      <a:pt x="0" y="47"/>
                      <a:pt x="5" y="49"/>
                      <a:pt x="6" y="48"/>
                    </a:cubicBezTo>
                    <a:cubicBezTo>
                      <a:pt x="18" y="34"/>
                      <a:pt x="18" y="16"/>
                      <a:pt x="7" y="1"/>
                    </a:cubicBezTo>
                    <a:cubicBezTo>
                      <a:pt x="6"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4" name="Freeform 301"/>
              <p:cNvSpPr>
                <a:spLocks/>
              </p:cNvSpPr>
              <p:nvPr/>
            </p:nvSpPr>
            <p:spPr bwMode="auto">
              <a:xfrm>
                <a:off x="2749551" y="804862"/>
                <a:ext cx="185738" cy="68263"/>
              </a:xfrm>
              <a:custGeom>
                <a:avLst/>
                <a:gdLst>
                  <a:gd name="T0" fmla="*/ 47 w 49"/>
                  <a:gd name="T1" fmla="*/ 17 h 18"/>
                  <a:gd name="T2" fmla="*/ 2 w 49"/>
                  <a:gd name="T3" fmla="*/ 9 h 18"/>
                  <a:gd name="T4" fmla="*/ 6 w 49"/>
                  <a:gd name="T5" fmla="*/ 11 h 18"/>
                  <a:gd name="T6" fmla="*/ 43 w 49"/>
                  <a:gd name="T7" fmla="*/ 17 h 18"/>
                  <a:gd name="T8" fmla="*/ 47 w 49"/>
                  <a:gd name="T9" fmla="*/ 17 h 18"/>
                </a:gdLst>
                <a:ahLst/>
                <a:cxnLst>
                  <a:cxn ang="0">
                    <a:pos x="T0" y="T1"/>
                  </a:cxn>
                  <a:cxn ang="0">
                    <a:pos x="T2" y="T3"/>
                  </a:cxn>
                  <a:cxn ang="0">
                    <a:pos x="T4" y="T5"/>
                  </a:cxn>
                  <a:cxn ang="0">
                    <a:pos x="T6" y="T7"/>
                  </a:cxn>
                  <a:cxn ang="0">
                    <a:pos x="T8" y="T9"/>
                  </a:cxn>
                </a:cxnLst>
                <a:rect l="0" t="0" r="r" b="b"/>
                <a:pathLst>
                  <a:path w="49" h="18">
                    <a:moveTo>
                      <a:pt x="47" y="17"/>
                    </a:moveTo>
                    <a:cubicBezTo>
                      <a:pt x="35" y="4"/>
                      <a:pt x="18" y="0"/>
                      <a:pt x="2" y="9"/>
                    </a:cubicBezTo>
                    <a:cubicBezTo>
                      <a:pt x="0" y="10"/>
                      <a:pt x="5" y="11"/>
                      <a:pt x="6" y="11"/>
                    </a:cubicBezTo>
                    <a:cubicBezTo>
                      <a:pt x="19" y="4"/>
                      <a:pt x="32" y="6"/>
                      <a:pt x="43" y="17"/>
                    </a:cubicBezTo>
                    <a:cubicBezTo>
                      <a:pt x="44" y="18"/>
                      <a:pt x="49" y="18"/>
                      <a:pt x="47" y="1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5" name="Freeform 302"/>
              <p:cNvSpPr>
                <a:spLocks/>
              </p:cNvSpPr>
              <p:nvPr/>
            </p:nvSpPr>
            <p:spPr bwMode="auto">
              <a:xfrm>
                <a:off x="2776538" y="755650"/>
                <a:ext cx="128588" cy="136525"/>
              </a:xfrm>
              <a:custGeom>
                <a:avLst/>
                <a:gdLst>
                  <a:gd name="T0" fmla="*/ 29 w 34"/>
                  <a:gd name="T1" fmla="*/ 2 h 36"/>
                  <a:gd name="T2" fmla="*/ 2 w 34"/>
                  <a:gd name="T3" fmla="*/ 35 h 36"/>
                  <a:gd name="T4" fmla="*/ 6 w 34"/>
                  <a:gd name="T5" fmla="*/ 36 h 36"/>
                  <a:gd name="T6" fmla="*/ 33 w 34"/>
                  <a:gd name="T7" fmla="*/ 2 h 36"/>
                  <a:gd name="T8" fmla="*/ 29 w 34"/>
                  <a:gd name="T9" fmla="*/ 2 h 36"/>
                </a:gdLst>
                <a:ahLst/>
                <a:cxnLst>
                  <a:cxn ang="0">
                    <a:pos x="T0" y="T1"/>
                  </a:cxn>
                  <a:cxn ang="0">
                    <a:pos x="T2" y="T3"/>
                  </a:cxn>
                  <a:cxn ang="0">
                    <a:pos x="T4" y="T5"/>
                  </a:cxn>
                  <a:cxn ang="0">
                    <a:pos x="T6" y="T7"/>
                  </a:cxn>
                  <a:cxn ang="0">
                    <a:pos x="T8" y="T9"/>
                  </a:cxn>
                </a:cxnLst>
                <a:rect l="0" t="0" r="r" b="b"/>
                <a:pathLst>
                  <a:path w="34" h="36">
                    <a:moveTo>
                      <a:pt x="29" y="2"/>
                    </a:moveTo>
                    <a:cubicBezTo>
                      <a:pt x="25" y="15"/>
                      <a:pt x="13" y="27"/>
                      <a:pt x="2" y="35"/>
                    </a:cubicBezTo>
                    <a:cubicBezTo>
                      <a:pt x="0" y="36"/>
                      <a:pt x="5" y="36"/>
                      <a:pt x="6" y="36"/>
                    </a:cubicBezTo>
                    <a:cubicBezTo>
                      <a:pt x="18" y="28"/>
                      <a:pt x="29" y="15"/>
                      <a:pt x="33" y="2"/>
                    </a:cubicBezTo>
                    <a:cubicBezTo>
                      <a:pt x="34" y="0"/>
                      <a:pt x="29" y="1"/>
                      <a:pt x="29"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6" name="Freeform 303"/>
              <p:cNvSpPr>
                <a:spLocks/>
              </p:cNvSpPr>
              <p:nvPr/>
            </p:nvSpPr>
            <p:spPr bwMode="auto">
              <a:xfrm>
                <a:off x="2768601" y="779462"/>
                <a:ext cx="125413" cy="134938"/>
              </a:xfrm>
              <a:custGeom>
                <a:avLst/>
                <a:gdLst>
                  <a:gd name="T0" fmla="*/ 33 w 33"/>
                  <a:gd name="T1" fmla="*/ 34 h 36"/>
                  <a:gd name="T2" fmla="*/ 5 w 33"/>
                  <a:gd name="T3" fmla="*/ 1 h 36"/>
                  <a:gd name="T4" fmla="*/ 3 w 33"/>
                  <a:gd name="T5" fmla="*/ 3 h 36"/>
                  <a:gd name="T6" fmla="*/ 28 w 33"/>
                  <a:gd name="T7" fmla="*/ 34 h 36"/>
                  <a:gd name="T8" fmla="*/ 33 w 33"/>
                  <a:gd name="T9" fmla="*/ 34 h 36"/>
                </a:gdLst>
                <a:ahLst/>
                <a:cxnLst>
                  <a:cxn ang="0">
                    <a:pos x="T0" y="T1"/>
                  </a:cxn>
                  <a:cxn ang="0">
                    <a:pos x="T2" y="T3"/>
                  </a:cxn>
                  <a:cxn ang="0">
                    <a:pos x="T4" y="T5"/>
                  </a:cxn>
                  <a:cxn ang="0">
                    <a:pos x="T6" y="T7"/>
                  </a:cxn>
                  <a:cxn ang="0">
                    <a:pos x="T8" y="T9"/>
                  </a:cxn>
                </a:cxnLst>
                <a:rect l="0" t="0" r="r" b="b"/>
                <a:pathLst>
                  <a:path w="33" h="36">
                    <a:moveTo>
                      <a:pt x="33" y="34"/>
                    </a:moveTo>
                    <a:cubicBezTo>
                      <a:pt x="31" y="18"/>
                      <a:pt x="21" y="5"/>
                      <a:pt x="5" y="1"/>
                    </a:cubicBezTo>
                    <a:cubicBezTo>
                      <a:pt x="4" y="0"/>
                      <a:pt x="0" y="2"/>
                      <a:pt x="3" y="3"/>
                    </a:cubicBezTo>
                    <a:cubicBezTo>
                      <a:pt x="18" y="6"/>
                      <a:pt x="26" y="20"/>
                      <a:pt x="28" y="34"/>
                    </a:cubicBezTo>
                    <a:cubicBezTo>
                      <a:pt x="28" y="36"/>
                      <a:pt x="33" y="35"/>
                      <a:pt x="33"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7" name="Freeform 304"/>
              <p:cNvSpPr>
                <a:spLocks/>
              </p:cNvSpPr>
              <p:nvPr/>
            </p:nvSpPr>
            <p:spPr bwMode="auto">
              <a:xfrm>
                <a:off x="2851151" y="779462"/>
                <a:ext cx="690563" cy="52388"/>
              </a:xfrm>
              <a:custGeom>
                <a:avLst/>
                <a:gdLst>
                  <a:gd name="T0" fmla="*/ 3 w 183"/>
                  <a:gd name="T1" fmla="*/ 14 h 14"/>
                  <a:gd name="T2" fmla="*/ 180 w 183"/>
                  <a:gd name="T3" fmla="*/ 2 h 14"/>
                  <a:gd name="T4" fmla="*/ 180 w 183"/>
                  <a:gd name="T5" fmla="*/ 0 h 14"/>
                  <a:gd name="T6" fmla="*/ 3 w 183"/>
                  <a:gd name="T7" fmla="*/ 12 h 14"/>
                  <a:gd name="T8" fmla="*/ 3 w 183"/>
                  <a:gd name="T9" fmla="*/ 14 h 14"/>
                </a:gdLst>
                <a:ahLst/>
                <a:cxnLst>
                  <a:cxn ang="0">
                    <a:pos x="T0" y="T1"/>
                  </a:cxn>
                  <a:cxn ang="0">
                    <a:pos x="T2" y="T3"/>
                  </a:cxn>
                  <a:cxn ang="0">
                    <a:pos x="T4" y="T5"/>
                  </a:cxn>
                  <a:cxn ang="0">
                    <a:pos x="T6" y="T7"/>
                  </a:cxn>
                  <a:cxn ang="0">
                    <a:pos x="T8" y="T9"/>
                  </a:cxn>
                </a:cxnLst>
                <a:rect l="0" t="0" r="r" b="b"/>
                <a:pathLst>
                  <a:path w="183" h="14">
                    <a:moveTo>
                      <a:pt x="3" y="14"/>
                    </a:moveTo>
                    <a:cubicBezTo>
                      <a:pt x="62" y="9"/>
                      <a:pt x="121" y="4"/>
                      <a:pt x="180" y="2"/>
                    </a:cubicBezTo>
                    <a:cubicBezTo>
                      <a:pt x="183" y="2"/>
                      <a:pt x="183" y="0"/>
                      <a:pt x="180" y="0"/>
                    </a:cubicBezTo>
                    <a:cubicBezTo>
                      <a:pt x="121" y="2"/>
                      <a:pt x="62" y="7"/>
                      <a:pt x="3" y="12"/>
                    </a:cubicBezTo>
                    <a:cubicBezTo>
                      <a:pt x="0" y="12"/>
                      <a:pt x="0" y="14"/>
                      <a:pt x="3" y="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8" name="Freeform 305"/>
              <p:cNvSpPr>
                <a:spLocks/>
              </p:cNvSpPr>
              <p:nvPr/>
            </p:nvSpPr>
            <p:spPr bwMode="auto">
              <a:xfrm>
                <a:off x="2833688" y="812800"/>
                <a:ext cx="36513" cy="33338"/>
              </a:xfrm>
              <a:custGeom>
                <a:avLst/>
                <a:gdLst>
                  <a:gd name="T0" fmla="*/ 5 w 10"/>
                  <a:gd name="T1" fmla="*/ 0 h 9"/>
                  <a:gd name="T2" fmla="*/ 10 w 10"/>
                  <a:gd name="T3" fmla="*/ 4 h 9"/>
                  <a:gd name="T4" fmla="*/ 5 w 10"/>
                  <a:gd name="T5" fmla="*/ 9 h 9"/>
                  <a:gd name="T6" fmla="*/ 0 w 10"/>
                  <a:gd name="T7" fmla="*/ 5 h 9"/>
                  <a:gd name="T8" fmla="*/ 5 w 10"/>
                  <a:gd name="T9" fmla="*/ 0 h 9"/>
                </a:gdLst>
                <a:ahLst/>
                <a:cxnLst>
                  <a:cxn ang="0">
                    <a:pos x="T0" y="T1"/>
                  </a:cxn>
                  <a:cxn ang="0">
                    <a:pos x="T2" y="T3"/>
                  </a:cxn>
                  <a:cxn ang="0">
                    <a:pos x="T4" y="T5"/>
                  </a:cxn>
                  <a:cxn ang="0">
                    <a:pos x="T6" y="T7"/>
                  </a:cxn>
                  <a:cxn ang="0">
                    <a:pos x="T8" y="T9"/>
                  </a:cxn>
                </a:cxnLst>
                <a:rect l="0" t="0" r="r" b="b"/>
                <a:pathLst>
                  <a:path w="10" h="9">
                    <a:moveTo>
                      <a:pt x="5" y="0"/>
                    </a:moveTo>
                    <a:cubicBezTo>
                      <a:pt x="7" y="0"/>
                      <a:pt x="10" y="2"/>
                      <a:pt x="10" y="4"/>
                    </a:cubicBezTo>
                    <a:cubicBezTo>
                      <a:pt x="10" y="7"/>
                      <a:pt x="8" y="9"/>
                      <a:pt x="5" y="9"/>
                    </a:cubicBezTo>
                    <a:cubicBezTo>
                      <a:pt x="2" y="9"/>
                      <a:pt x="0" y="7"/>
                      <a:pt x="0" y="5"/>
                    </a:cubicBezTo>
                    <a:cubicBezTo>
                      <a:pt x="0" y="2"/>
                      <a:pt x="2" y="0"/>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9" name="Freeform 306"/>
              <p:cNvSpPr>
                <a:spLocks/>
              </p:cNvSpPr>
              <p:nvPr/>
            </p:nvSpPr>
            <p:spPr bwMode="auto">
              <a:xfrm>
                <a:off x="2809876" y="504825"/>
                <a:ext cx="106363" cy="173038"/>
              </a:xfrm>
              <a:custGeom>
                <a:avLst/>
                <a:gdLst>
                  <a:gd name="T0" fmla="*/ 18 w 28"/>
                  <a:gd name="T1" fmla="*/ 2 h 46"/>
                  <a:gd name="T2" fmla="*/ 1 w 28"/>
                  <a:gd name="T3" fmla="*/ 44 h 46"/>
                  <a:gd name="T4" fmla="*/ 5 w 28"/>
                  <a:gd name="T5" fmla="*/ 46 h 46"/>
                  <a:gd name="T6" fmla="*/ 23 w 28"/>
                  <a:gd name="T7" fmla="*/ 2 h 46"/>
                  <a:gd name="T8" fmla="*/ 18 w 28"/>
                  <a:gd name="T9" fmla="*/ 2 h 46"/>
                </a:gdLst>
                <a:ahLst/>
                <a:cxnLst>
                  <a:cxn ang="0">
                    <a:pos x="T0" y="T1"/>
                  </a:cxn>
                  <a:cxn ang="0">
                    <a:pos x="T2" y="T3"/>
                  </a:cxn>
                  <a:cxn ang="0">
                    <a:pos x="T4" y="T5"/>
                  </a:cxn>
                  <a:cxn ang="0">
                    <a:pos x="T6" y="T7"/>
                  </a:cxn>
                  <a:cxn ang="0">
                    <a:pos x="T8" y="T9"/>
                  </a:cxn>
                </a:cxnLst>
                <a:rect l="0" t="0" r="r" b="b"/>
                <a:pathLst>
                  <a:path w="28" h="46">
                    <a:moveTo>
                      <a:pt x="18" y="2"/>
                    </a:moveTo>
                    <a:cubicBezTo>
                      <a:pt x="23" y="19"/>
                      <a:pt x="17" y="35"/>
                      <a:pt x="1" y="44"/>
                    </a:cubicBezTo>
                    <a:cubicBezTo>
                      <a:pt x="0" y="45"/>
                      <a:pt x="4" y="46"/>
                      <a:pt x="5" y="46"/>
                    </a:cubicBezTo>
                    <a:cubicBezTo>
                      <a:pt x="22" y="37"/>
                      <a:pt x="28" y="20"/>
                      <a:pt x="23" y="2"/>
                    </a:cubicBezTo>
                    <a:cubicBezTo>
                      <a:pt x="22" y="1"/>
                      <a:pt x="17" y="0"/>
                      <a:pt x="1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0" name="Freeform 307"/>
              <p:cNvSpPr>
                <a:spLocks/>
              </p:cNvSpPr>
              <p:nvPr/>
            </p:nvSpPr>
            <p:spPr bwMode="auto">
              <a:xfrm>
                <a:off x="2776538" y="568325"/>
                <a:ext cx="165100" cy="98425"/>
              </a:xfrm>
              <a:custGeom>
                <a:avLst/>
                <a:gdLst>
                  <a:gd name="T0" fmla="*/ 43 w 44"/>
                  <a:gd name="T1" fmla="*/ 25 h 26"/>
                  <a:gd name="T2" fmla="*/ 3 w 44"/>
                  <a:gd name="T3" fmla="*/ 2 h 26"/>
                  <a:gd name="T4" fmla="*/ 6 w 44"/>
                  <a:gd name="T5" fmla="*/ 4 h 26"/>
                  <a:gd name="T6" fmla="*/ 38 w 44"/>
                  <a:gd name="T7" fmla="*/ 24 h 26"/>
                  <a:gd name="T8" fmla="*/ 43 w 44"/>
                  <a:gd name="T9" fmla="*/ 25 h 26"/>
                </a:gdLst>
                <a:ahLst/>
                <a:cxnLst>
                  <a:cxn ang="0">
                    <a:pos x="T0" y="T1"/>
                  </a:cxn>
                  <a:cxn ang="0">
                    <a:pos x="T2" y="T3"/>
                  </a:cxn>
                  <a:cxn ang="0">
                    <a:pos x="T4" y="T5"/>
                  </a:cxn>
                  <a:cxn ang="0">
                    <a:pos x="T6" y="T7"/>
                  </a:cxn>
                  <a:cxn ang="0">
                    <a:pos x="T8" y="T9"/>
                  </a:cxn>
                </a:cxnLst>
                <a:rect l="0" t="0" r="r" b="b"/>
                <a:pathLst>
                  <a:path w="44" h="26">
                    <a:moveTo>
                      <a:pt x="43" y="25"/>
                    </a:moveTo>
                    <a:cubicBezTo>
                      <a:pt x="36" y="8"/>
                      <a:pt x="21" y="0"/>
                      <a:pt x="3" y="2"/>
                    </a:cubicBezTo>
                    <a:cubicBezTo>
                      <a:pt x="0" y="2"/>
                      <a:pt x="5" y="4"/>
                      <a:pt x="6" y="4"/>
                    </a:cubicBezTo>
                    <a:cubicBezTo>
                      <a:pt x="21" y="2"/>
                      <a:pt x="32" y="11"/>
                      <a:pt x="38" y="24"/>
                    </a:cubicBezTo>
                    <a:cubicBezTo>
                      <a:pt x="39" y="25"/>
                      <a:pt x="44" y="26"/>
                      <a:pt x="43" y="2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1" name="Freeform 308"/>
              <p:cNvSpPr>
                <a:spLocks/>
              </p:cNvSpPr>
              <p:nvPr/>
            </p:nvSpPr>
            <p:spPr bwMode="auto">
              <a:xfrm>
                <a:off x="2787651" y="546100"/>
                <a:ext cx="165100" cy="93663"/>
              </a:xfrm>
              <a:custGeom>
                <a:avLst/>
                <a:gdLst>
                  <a:gd name="T0" fmla="*/ 38 w 44"/>
                  <a:gd name="T1" fmla="*/ 2 h 25"/>
                  <a:gd name="T2" fmla="*/ 3 w 44"/>
                  <a:gd name="T3" fmla="*/ 23 h 25"/>
                  <a:gd name="T4" fmla="*/ 5 w 44"/>
                  <a:gd name="T5" fmla="*/ 24 h 25"/>
                  <a:gd name="T6" fmla="*/ 43 w 44"/>
                  <a:gd name="T7" fmla="*/ 2 h 25"/>
                  <a:gd name="T8" fmla="*/ 38 w 44"/>
                  <a:gd name="T9" fmla="*/ 2 h 25"/>
                </a:gdLst>
                <a:ahLst/>
                <a:cxnLst>
                  <a:cxn ang="0">
                    <a:pos x="T0" y="T1"/>
                  </a:cxn>
                  <a:cxn ang="0">
                    <a:pos x="T2" y="T3"/>
                  </a:cxn>
                  <a:cxn ang="0">
                    <a:pos x="T4" y="T5"/>
                  </a:cxn>
                  <a:cxn ang="0">
                    <a:pos x="T6" y="T7"/>
                  </a:cxn>
                  <a:cxn ang="0">
                    <a:pos x="T8" y="T9"/>
                  </a:cxn>
                </a:cxnLst>
                <a:rect l="0" t="0" r="r" b="b"/>
                <a:pathLst>
                  <a:path w="44" h="25">
                    <a:moveTo>
                      <a:pt x="38" y="2"/>
                    </a:moveTo>
                    <a:cubicBezTo>
                      <a:pt x="30" y="12"/>
                      <a:pt x="16" y="20"/>
                      <a:pt x="3" y="23"/>
                    </a:cubicBezTo>
                    <a:cubicBezTo>
                      <a:pt x="0" y="23"/>
                      <a:pt x="3" y="25"/>
                      <a:pt x="5" y="24"/>
                    </a:cubicBezTo>
                    <a:cubicBezTo>
                      <a:pt x="19" y="21"/>
                      <a:pt x="34" y="13"/>
                      <a:pt x="43" y="2"/>
                    </a:cubicBezTo>
                    <a:cubicBezTo>
                      <a:pt x="44" y="1"/>
                      <a:pt x="39" y="0"/>
                      <a:pt x="3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 name="Freeform 309"/>
              <p:cNvSpPr>
                <a:spLocks/>
              </p:cNvSpPr>
              <p:nvPr/>
            </p:nvSpPr>
            <p:spPr bwMode="auto">
              <a:xfrm>
                <a:off x="2817813" y="530225"/>
                <a:ext cx="87313" cy="158750"/>
              </a:xfrm>
              <a:custGeom>
                <a:avLst/>
                <a:gdLst>
                  <a:gd name="T0" fmla="*/ 19 w 23"/>
                  <a:gd name="T1" fmla="*/ 40 h 42"/>
                  <a:gd name="T2" fmla="*/ 6 w 23"/>
                  <a:gd name="T3" fmla="*/ 0 h 42"/>
                  <a:gd name="T4" fmla="*/ 2 w 23"/>
                  <a:gd name="T5" fmla="*/ 2 h 42"/>
                  <a:gd name="T6" fmla="*/ 14 w 23"/>
                  <a:gd name="T7" fmla="*/ 41 h 42"/>
                  <a:gd name="T8" fmla="*/ 19 w 23"/>
                  <a:gd name="T9" fmla="*/ 40 h 42"/>
                </a:gdLst>
                <a:ahLst/>
                <a:cxnLst>
                  <a:cxn ang="0">
                    <a:pos x="T0" y="T1"/>
                  </a:cxn>
                  <a:cxn ang="0">
                    <a:pos x="T2" y="T3"/>
                  </a:cxn>
                  <a:cxn ang="0">
                    <a:pos x="T4" y="T5"/>
                  </a:cxn>
                  <a:cxn ang="0">
                    <a:pos x="T6" y="T7"/>
                  </a:cxn>
                  <a:cxn ang="0">
                    <a:pos x="T8" y="T9"/>
                  </a:cxn>
                </a:cxnLst>
                <a:rect l="0" t="0" r="r" b="b"/>
                <a:pathLst>
                  <a:path w="23" h="42">
                    <a:moveTo>
                      <a:pt x="19" y="40"/>
                    </a:moveTo>
                    <a:cubicBezTo>
                      <a:pt x="23" y="25"/>
                      <a:pt x="19" y="10"/>
                      <a:pt x="6" y="0"/>
                    </a:cubicBezTo>
                    <a:cubicBezTo>
                      <a:pt x="5" y="0"/>
                      <a:pt x="0" y="0"/>
                      <a:pt x="2" y="2"/>
                    </a:cubicBezTo>
                    <a:cubicBezTo>
                      <a:pt x="14" y="11"/>
                      <a:pt x="18" y="26"/>
                      <a:pt x="14" y="41"/>
                    </a:cubicBezTo>
                    <a:cubicBezTo>
                      <a:pt x="14" y="42"/>
                      <a:pt x="19" y="42"/>
                      <a:pt x="19"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3" name="Freeform 310"/>
              <p:cNvSpPr>
                <a:spLocks/>
              </p:cNvSpPr>
              <p:nvPr/>
            </p:nvSpPr>
            <p:spPr bwMode="auto">
              <a:xfrm>
                <a:off x="2874963" y="598487"/>
                <a:ext cx="674688" cy="195263"/>
              </a:xfrm>
              <a:custGeom>
                <a:avLst/>
                <a:gdLst>
                  <a:gd name="T0" fmla="*/ 3 w 179"/>
                  <a:gd name="T1" fmla="*/ 2 h 52"/>
                  <a:gd name="T2" fmla="*/ 173 w 179"/>
                  <a:gd name="T3" fmla="*/ 52 h 52"/>
                  <a:gd name="T4" fmla="*/ 176 w 179"/>
                  <a:gd name="T5" fmla="*/ 50 h 52"/>
                  <a:gd name="T6" fmla="*/ 6 w 179"/>
                  <a:gd name="T7" fmla="*/ 0 h 52"/>
                  <a:gd name="T8" fmla="*/ 3 w 179"/>
                  <a:gd name="T9" fmla="*/ 2 h 52"/>
                </a:gdLst>
                <a:ahLst/>
                <a:cxnLst>
                  <a:cxn ang="0">
                    <a:pos x="T0" y="T1"/>
                  </a:cxn>
                  <a:cxn ang="0">
                    <a:pos x="T2" y="T3"/>
                  </a:cxn>
                  <a:cxn ang="0">
                    <a:pos x="T4" y="T5"/>
                  </a:cxn>
                  <a:cxn ang="0">
                    <a:pos x="T6" y="T7"/>
                  </a:cxn>
                  <a:cxn ang="0">
                    <a:pos x="T8" y="T9"/>
                  </a:cxn>
                </a:cxnLst>
                <a:rect l="0" t="0" r="r" b="b"/>
                <a:pathLst>
                  <a:path w="179" h="52">
                    <a:moveTo>
                      <a:pt x="3" y="2"/>
                    </a:moveTo>
                    <a:cubicBezTo>
                      <a:pt x="60" y="18"/>
                      <a:pt x="117" y="33"/>
                      <a:pt x="173" y="52"/>
                    </a:cubicBezTo>
                    <a:cubicBezTo>
                      <a:pt x="174" y="52"/>
                      <a:pt x="179" y="51"/>
                      <a:pt x="176" y="50"/>
                    </a:cubicBezTo>
                    <a:cubicBezTo>
                      <a:pt x="120" y="32"/>
                      <a:pt x="63" y="16"/>
                      <a:pt x="6" y="0"/>
                    </a:cubicBezTo>
                    <a:cubicBezTo>
                      <a:pt x="5" y="0"/>
                      <a:pt x="0" y="1"/>
                      <a:pt x="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4" name="Freeform 311"/>
              <p:cNvSpPr>
                <a:spLocks/>
              </p:cNvSpPr>
              <p:nvPr/>
            </p:nvSpPr>
            <p:spPr bwMode="auto">
              <a:xfrm>
                <a:off x="2859088" y="579437"/>
                <a:ext cx="41275" cy="41275"/>
              </a:xfrm>
              <a:custGeom>
                <a:avLst/>
                <a:gdLst>
                  <a:gd name="T0" fmla="*/ 7 w 11"/>
                  <a:gd name="T1" fmla="*/ 1 h 11"/>
                  <a:gd name="T2" fmla="*/ 10 w 11"/>
                  <a:gd name="T3" fmla="*/ 7 h 11"/>
                  <a:gd name="T4" fmla="*/ 4 w 11"/>
                  <a:gd name="T5" fmla="*/ 10 h 11"/>
                  <a:gd name="T6" fmla="*/ 1 w 11"/>
                  <a:gd name="T7" fmla="*/ 4 h 11"/>
                  <a:gd name="T8" fmla="*/ 7 w 11"/>
                  <a:gd name="T9" fmla="*/ 1 h 11"/>
                </a:gdLst>
                <a:ahLst/>
                <a:cxnLst>
                  <a:cxn ang="0">
                    <a:pos x="T0" y="T1"/>
                  </a:cxn>
                  <a:cxn ang="0">
                    <a:pos x="T2" y="T3"/>
                  </a:cxn>
                  <a:cxn ang="0">
                    <a:pos x="T4" y="T5"/>
                  </a:cxn>
                  <a:cxn ang="0">
                    <a:pos x="T6" y="T7"/>
                  </a:cxn>
                  <a:cxn ang="0">
                    <a:pos x="T8" y="T9"/>
                  </a:cxn>
                </a:cxnLst>
                <a:rect l="0" t="0" r="r" b="b"/>
                <a:pathLst>
                  <a:path w="11" h="11">
                    <a:moveTo>
                      <a:pt x="7" y="1"/>
                    </a:moveTo>
                    <a:cubicBezTo>
                      <a:pt x="9" y="2"/>
                      <a:pt x="11" y="4"/>
                      <a:pt x="10" y="7"/>
                    </a:cubicBezTo>
                    <a:cubicBezTo>
                      <a:pt x="9" y="9"/>
                      <a:pt x="6" y="11"/>
                      <a:pt x="4" y="10"/>
                    </a:cubicBezTo>
                    <a:cubicBezTo>
                      <a:pt x="1" y="9"/>
                      <a:pt x="0" y="6"/>
                      <a:pt x="1" y="4"/>
                    </a:cubicBezTo>
                    <a:cubicBezTo>
                      <a:pt x="2" y="1"/>
                      <a:pt x="4" y="0"/>
                      <a:pt x="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5" name="Freeform 312"/>
              <p:cNvSpPr>
                <a:spLocks/>
              </p:cNvSpPr>
              <p:nvPr/>
            </p:nvSpPr>
            <p:spPr bwMode="auto">
              <a:xfrm>
                <a:off x="2894013" y="288925"/>
                <a:ext cx="142875" cy="139700"/>
              </a:xfrm>
              <a:custGeom>
                <a:avLst/>
                <a:gdLst>
                  <a:gd name="T0" fmla="*/ 33 w 38"/>
                  <a:gd name="T1" fmla="*/ 2 h 37"/>
                  <a:gd name="T2" fmla="*/ 3 w 38"/>
                  <a:gd name="T3" fmla="*/ 35 h 37"/>
                  <a:gd name="T4" fmla="*/ 6 w 38"/>
                  <a:gd name="T5" fmla="*/ 37 h 37"/>
                  <a:gd name="T6" fmla="*/ 38 w 38"/>
                  <a:gd name="T7" fmla="*/ 2 h 37"/>
                  <a:gd name="T8" fmla="*/ 33 w 38"/>
                  <a:gd name="T9" fmla="*/ 2 h 37"/>
                </a:gdLst>
                <a:ahLst/>
                <a:cxnLst>
                  <a:cxn ang="0">
                    <a:pos x="T0" y="T1"/>
                  </a:cxn>
                  <a:cxn ang="0">
                    <a:pos x="T2" y="T3"/>
                  </a:cxn>
                  <a:cxn ang="0">
                    <a:pos x="T4" y="T5"/>
                  </a:cxn>
                  <a:cxn ang="0">
                    <a:pos x="T6" y="T7"/>
                  </a:cxn>
                  <a:cxn ang="0">
                    <a:pos x="T8" y="T9"/>
                  </a:cxn>
                </a:cxnLst>
                <a:rect l="0" t="0" r="r" b="b"/>
                <a:pathLst>
                  <a:path w="38" h="37">
                    <a:moveTo>
                      <a:pt x="33" y="2"/>
                    </a:moveTo>
                    <a:cubicBezTo>
                      <a:pt x="32" y="19"/>
                      <a:pt x="21" y="33"/>
                      <a:pt x="3" y="35"/>
                    </a:cubicBezTo>
                    <a:cubicBezTo>
                      <a:pt x="0" y="35"/>
                      <a:pt x="4" y="37"/>
                      <a:pt x="6" y="37"/>
                    </a:cubicBezTo>
                    <a:cubicBezTo>
                      <a:pt x="24" y="35"/>
                      <a:pt x="37" y="21"/>
                      <a:pt x="38" y="2"/>
                    </a:cubicBezTo>
                    <a:cubicBezTo>
                      <a:pt x="38" y="1"/>
                      <a:pt x="33" y="0"/>
                      <a:pt x="3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6" name="Freeform 313"/>
              <p:cNvSpPr>
                <a:spLocks/>
              </p:cNvSpPr>
              <p:nvPr/>
            </p:nvSpPr>
            <p:spPr bwMode="auto">
              <a:xfrm>
                <a:off x="2905126" y="319087"/>
                <a:ext cx="120650" cy="139700"/>
              </a:xfrm>
              <a:custGeom>
                <a:avLst/>
                <a:gdLst>
                  <a:gd name="T0" fmla="*/ 32 w 32"/>
                  <a:gd name="T1" fmla="*/ 35 h 37"/>
                  <a:gd name="T2" fmla="*/ 3 w 32"/>
                  <a:gd name="T3" fmla="*/ 1 h 37"/>
                  <a:gd name="T4" fmla="*/ 3 w 32"/>
                  <a:gd name="T5" fmla="*/ 3 h 37"/>
                  <a:gd name="T6" fmla="*/ 27 w 32"/>
                  <a:gd name="T7" fmla="*/ 34 h 37"/>
                  <a:gd name="T8" fmla="*/ 32 w 32"/>
                  <a:gd name="T9" fmla="*/ 35 h 37"/>
                </a:gdLst>
                <a:ahLst/>
                <a:cxnLst>
                  <a:cxn ang="0">
                    <a:pos x="T0" y="T1"/>
                  </a:cxn>
                  <a:cxn ang="0">
                    <a:pos x="T2" y="T3"/>
                  </a:cxn>
                  <a:cxn ang="0">
                    <a:pos x="T4" y="T5"/>
                  </a:cxn>
                  <a:cxn ang="0">
                    <a:pos x="T6" y="T7"/>
                  </a:cxn>
                  <a:cxn ang="0">
                    <a:pos x="T8" y="T9"/>
                  </a:cxn>
                </a:cxnLst>
                <a:rect l="0" t="0" r="r" b="b"/>
                <a:pathLst>
                  <a:path w="32" h="37">
                    <a:moveTo>
                      <a:pt x="32" y="35"/>
                    </a:moveTo>
                    <a:cubicBezTo>
                      <a:pt x="31" y="18"/>
                      <a:pt x="20" y="5"/>
                      <a:pt x="3" y="1"/>
                    </a:cubicBezTo>
                    <a:cubicBezTo>
                      <a:pt x="0" y="0"/>
                      <a:pt x="0" y="2"/>
                      <a:pt x="3" y="3"/>
                    </a:cubicBezTo>
                    <a:cubicBezTo>
                      <a:pt x="18" y="7"/>
                      <a:pt x="26" y="19"/>
                      <a:pt x="27" y="34"/>
                    </a:cubicBezTo>
                    <a:cubicBezTo>
                      <a:pt x="27" y="36"/>
                      <a:pt x="32" y="37"/>
                      <a:pt x="32" y="3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7" name="Freeform 314"/>
              <p:cNvSpPr>
                <a:spLocks/>
              </p:cNvSpPr>
              <p:nvPr/>
            </p:nvSpPr>
            <p:spPr bwMode="auto">
              <a:xfrm>
                <a:off x="2889251" y="349250"/>
                <a:ext cx="192088" cy="41275"/>
              </a:xfrm>
              <a:custGeom>
                <a:avLst/>
                <a:gdLst>
                  <a:gd name="T0" fmla="*/ 45 w 51"/>
                  <a:gd name="T1" fmla="*/ 1 h 11"/>
                  <a:gd name="T2" fmla="*/ 5 w 51"/>
                  <a:gd name="T3" fmla="*/ 7 h 11"/>
                  <a:gd name="T4" fmla="*/ 3 w 51"/>
                  <a:gd name="T5" fmla="*/ 9 h 11"/>
                  <a:gd name="T6" fmla="*/ 48 w 51"/>
                  <a:gd name="T7" fmla="*/ 2 h 11"/>
                  <a:gd name="T8" fmla="*/ 45 w 51"/>
                  <a:gd name="T9" fmla="*/ 1 h 11"/>
                </a:gdLst>
                <a:ahLst/>
                <a:cxnLst>
                  <a:cxn ang="0">
                    <a:pos x="T0" y="T1"/>
                  </a:cxn>
                  <a:cxn ang="0">
                    <a:pos x="T2" y="T3"/>
                  </a:cxn>
                  <a:cxn ang="0">
                    <a:pos x="T4" y="T5"/>
                  </a:cxn>
                  <a:cxn ang="0">
                    <a:pos x="T6" y="T7"/>
                  </a:cxn>
                  <a:cxn ang="0">
                    <a:pos x="T8" y="T9"/>
                  </a:cxn>
                </a:cxnLst>
                <a:rect l="0" t="0" r="r" b="b"/>
                <a:pathLst>
                  <a:path w="51" h="11">
                    <a:moveTo>
                      <a:pt x="45" y="1"/>
                    </a:moveTo>
                    <a:cubicBezTo>
                      <a:pt x="33" y="7"/>
                      <a:pt x="18" y="9"/>
                      <a:pt x="5" y="7"/>
                    </a:cubicBezTo>
                    <a:cubicBezTo>
                      <a:pt x="4" y="7"/>
                      <a:pt x="0" y="9"/>
                      <a:pt x="3" y="9"/>
                    </a:cubicBezTo>
                    <a:cubicBezTo>
                      <a:pt x="18" y="11"/>
                      <a:pt x="36" y="9"/>
                      <a:pt x="48" y="2"/>
                    </a:cubicBezTo>
                    <a:cubicBezTo>
                      <a:pt x="51" y="0"/>
                      <a:pt x="46" y="0"/>
                      <a:pt x="4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8" name="Freeform 315"/>
              <p:cNvSpPr>
                <a:spLocks/>
              </p:cNvSpPr>
              <p:nvPr/>
            </p:nvSpPr>
            <p:spPr bwMode="auto">
              <a:xfrm>
                <a:off x="2949576" y="293687"/>
                <a:ext cx="60325" cy="165100"/>
              </a:xfrm>
              <a:custGeom>
                <a:avLst/>
                <a:gdLst>
                  <a:gd name="T0" fmla="*/ 5 w 16"/>
                  <a:gd name="T1" fmla="*/ 43 h 44"/>
                  <a:gd name="T2" fmla="*/ 8 w 16"/>
                  <a:gd name="T3" fmla="*/ 1 h 44"/>
                  <a:gd name="T4" fmla="*/ 3 w 16"/>
                  <a:gd name="T5" fmla="*/ 2 h 44"/>
                  <a:gd name="T6" fmla="*/ 1 w 16"/>
                  <a:gd name="T7" fmla="*/ 43 h 44"/>
                  <a:gd name="T8" fmla="*/ 5 w 16"/>
                  <a:gd name="T9" fmla="*/ 43 h 44"/>
                </a:gdLst>
                <a:ahLst/>
                <a:cxnLst>
                  <a:cxn ang="0">
                    <a:pos x="T0" y="T1"/>
                  </a:cxn>
                  <a:cxn ang="0">
                    <a:pos x="T2" y="T3"/>
                  </a:cxn>
                  <a:cxn ang="0">
                    <a:pos x="T4" y="T5"/>
                  </a:cxn>
                  <a:cxn ang="0">
                    <a:pos x="T6" y="T7"/>
                  </a:cxn>
                  <a:cxn ang="0">
                    <a:pos x="T8" y="T9"/>
                  </a:cxn>
                </a:cxnLst>
                <a:rect l="0" t="0" r="r" b="b"/>
                <a:pathLst>
                  <a:path w="16" h="44">
                    <a:moveTo>
                      <a:pt x="5" y="43"/>
                    </a:moveTo>
                    <a:cubicBezTo>
                      <a:pt x="14" y="30"/>
                      <a:pt x="16" y="14"/>
                      <a:pt x="8" y="1"/>
                    </a:cubicBezTo>
                    <a:cubicBezTo>
                      <a:pt x="7" y="0"/>
                      <a:pt x="2" y="1"/>
                      <a:pt x="3" y="2"/>
                    </a:cubicBezTo>
                    <a:cubicBezTo>
                      <a:pt x="11" y="15"/>
                      <a:pt x="9" y="30"/>
                      <a:pt x="1" y="43"/>
                    </a:cubicBezTo>
                    <a:cubicBezTo>
                      <a:pt x="0" y="44"/>
                      <a:pt x="5" y="44"/>
                      <a:pt x="5" y="4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9" name="Freeform 316"/>
              <p:cNvSpPr>
                <a:spLocks/>
              </p:cNvSpPr>
              <p:nvPr/>
            </p:nvSpPr>
            <p:spPr bwMode="auto">
              <a:xfrm>
                <a:off x="2987676" y="376237"/>
                <a:ext cx="554038" cy="422275"/>
              </a:xfrm>
              <a:custGeom>
                <a:avLst/>
                <a:gdLst>
                  <a:gd name="T0" fmla="*/ 1 w 147"/>
                  <a:gd name="T1" fmla="*/ 3 h 112"/>
                  <a:gd name="T2" fmla="*/ 141 w 147"/>
                  <a:gd name="T3" fmla="*/ 111 h 112"/>
                  <a:gd name="T4" fmla="*/ 146 w 147"/>
                  <a:gd name="T5" fmla="*/ 110 h 112"/>
                  <a:gd name="T6" fmla="*/ 5 w 147"/>
                  <a:gd name="T7" fmla="*/ 1 h 112"/>
                  <a:gd name="T8" fmla="*/ 1 w 147"/>
                  <a:gd name="T9" fmla="*/ 3 h 112"/>
                </a:gdLst>
                <a:ahLst/>
                <a:cxnLst>
                  <a:cxn ang="0">
                    <a:pos x="T0" y="T1"/>
                  </a:cxn>
                  <a:cxn ang="0">
                    <a:pos x="T2" y="T3"/>
                  </a:cxn>
                  <a:cxn ang="0">
                    <a:pos x="T4" y="T5"/>
                  </a:cxn>
                  <a:cxn ang="0">
                    <a:pos x="T6" y="T7"/>
                  </a:cxn>
                  <a:cxn ang="0">
                    <a:pos x="T8" y="T9"/>
                  </a:cxn>
                </a:cxnLst>
                <a:rect l="0" t="0" r="r" b="b"/>
                <a:pathLst>
                  <a:path w="147" h="112">
                    <a:moveTo>
                      <a:pt x="1" y="3"/>
                    </a:moveTo>
                    <a:cubicBezTo>
                      <a:pt x="48" y="38"/>
                      <a:pt x="96" y="73"/>
                      <a:pt x="141" y="111"/>
                    </a:cubicBezTo>
                    <a:cubicBezTo>
                      <a:pt x="142" y="112"/>
                      <a:pt x="147" y="110"/>
                      <a:pt x="146" y="110"/>
                    </a:cubicBezTo>
                    <a:cubicBezTo>
                      <a:pt x="100" y="72"/>
                      <a:pt x="53" y="37"/>
                      <a:pt x="5" y="1"/>
                    </a:cubicBezTo>
                    <a:cubicBezTo>
                      <a:pt x="4" y="0"/>
                      <a:pt x="0" y="1"/>
                      <a:pt x="1"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0" name="Freeform 317"/>
              <p:cNvSpPr>
                <a:spLocks/>
              </p:cNvSpPr>
              <p:nvPr/>
            </p:nvSpPr>
            <p:spPr bwMode="auto">
              <a:xfrm>
                <a:off x="2968626" y="357187"/>
                <a:ext cx="41275" cy="38100"/>
              </a:xfrm>
              <a:custGeom>
                <a:avLst/>
                <a:gdLst>
                  <a:gd name="T0" fmla="*/ 9 w 11"/>
                  <a:gd name="T1" fmla="*/ 1 h 10"/>
                  <a:gd name="T2" fmla="*/ 9 w 11"/>
                  <a:gd name="T3" fmla="*/ 8 h 10"/>
                  <a:gd name="T4" fmla="*/ 2 w 11"/>
                  <a:gd name="T5" fmla="*/ 9 h 10"/>
                  <a:gd name="T6" fmla="*/ 2 w 11"/>
                  <a:gd name="T7" fmla="*/ 2 h 10"/>
                  <a:gd name="T8" fmla="*/ 9 w 11"/>
                  <a:gd name="T9" fmla="*/ 1 h 10"/>
                </a:gdLst>
                <a:ahLst/>
                <a:cxnLst>
                  <a:cxn ang="0">
                    <a:pos x="T0" y="T1"/>
                  </a:cxn>
                  <a:cxn ang="0">
                    <a:pos x="T2" y="T3"/>
                  </a:cxn>
                  <a:cxn ang="0">
                    <a:pos x="T4" y="T5"/>
                  </a:cxn>
                  <a:cxn ang="0">
                    <a:pos x="T6" y="T7"/>
                  </a:cxn>
                  <a:cxn ang="0">
                    <a:pos x="T8" y="T9"/>
                  </a:cxn>
                </a:cxnLst>
                <a:rect l="0" t="0" r="r" b="b"/>
                <a:pathLst>
                  <a:path w="11" h="10">
                    <a:moveTo>
                      <a:pt x="9" y="1"/>
                    </a:moveTo>
                    <a:cubicBezTo>
                      <a:pt x="11" y="3"/>
                      <a:pt x="11" y="6"/>
                      <a:pt x="9" y="8"/>
                    </a:cubicBezTo>
                    <a:cubicBezTo>
                      <a:pt x="7" y="10"/>
                      <a:pt x="4" y="10"/>
                      <a:pt x="2" y="9"/>
                    </a:cubicBezTo>
                    <a:cubicBezTo>
                      <a:pt x="0" y="7"/>
                      <a:pt x="0" y="4"/>
                      <a:pt x="2" y="2"/>
                    </a:cubicBezTo>
                    <a:cubicBezTo>
                      <a:pt x="3" y="0"/>
                      <a:pt x="6" y="0"/>
                      <a:pt x="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1" name="Freeform 318"/>
              <p:cNvSpPr>
                <a:spLocks/>
              </p:cNvSpPr>
              <p:nvPr/>
            </p:nvSpPr>
            <p:spPr bwMode="auto">
              <a:xfrm>
                <a:off x="3081338" y="138112"/>
                <a:ext cx="185738" cy="103188"/>
              </a:xfrm>
              <a:custGeom>
                <a:avLst/>
                <a:gdLst>
                  <a:gd name="T0" fmla="*/ 43 w 49"/>
                  <a:gd name="T1" fmla="*/ 1 h 27"/>
                  <a:gd name="T2" fmla="*/ 5 w 49"/>
                  <a:gd name="T3" fmla="*/ 20 h 27"/>
                  <a:gd name="T4" fmla="*/ 3 w 49"/>
                  <a:gd name="T5" fmla="*/ 21 h 27"/>
                  <a:gd name="T6" fmla="*/ 48 w 49"/>
                  <a:gd name="T7" fmla="*/ 2 h 27"/>
                  <a:gd name="T8" fmla="*/ 43 w 49"/>
                  <a:gd name="T9" fmla="*/ 1 h 27"/>
                </a:gdLst>
                <a:ahLst/>
                <a:cxnLst>
                  <a:cxn ang="0">
                    <a:pos x="T0" y="T1"/>
                  </a:cxn>
                  <a:cxn ang="0">
                    <a:pos x="T2" y="T3"/>
                  </a:cxn>
                  <a:cxn ang="0">
                    <a:pos x="T4" y="T5"/>
                  </a:cxn>
                  <a:cxn ang="0">
                    <a:pos x="T6" y="T7"/>
                  </a:cxn>
                  <a:cxn ang="0">
                    <a:pos x="T8" y="T9"/>
                  </a:cxn>
                </a:cxnLst>
                <a:rect l="0" t="0" r="r" b="b"/>
                <a:pathLst>
                  <a:path w="49" h="27">
                    <a:moveTo>
                      <a:pt x="43" y="1"/>
                    </a:moveTo>
                    <a:cubicBezTo>
                      <a:pt x="36" y="15"/>
                      <a:pt x="22" y="24"/>
                      <a:pt x="5" y="20"/>
                    </a:cubicBezTo>
                    <a:cubicBezTo>
                      <a:pt x="3" y="19"/>
                      <a:pt x="0" y="20"/>
                      <a:pt x="3" y="21"/>
                    </a:cubicBezTo>
                    <a:cubicBezTo>
                      <a:pt x="22" y="27"/>
                      <a:pt x="39" y="19"/>
                      <a:pt x="48" y="2"/>
                    </a:cubicBezTo>
                    <a:cubicBezTo>
                      <a:pt x="49" y="1"/>
                      <a:pt x="44" y="0"/>
                      <a:pt x="4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2" name="Freeform 319"/>
              <p:cNvSpPr>
                <a:spLocks/>
              </p:cNvSpPr>
              <p:nvPr/>
            </p:nvSpPr>
            <p:spPr bwMode="auto">
              <a:xfrm>
                <a:off x="3122613" y="123825"/>
                <a:ext cx="90488" cy="165100"/>
              </a:xfrm>
              <a:custGeom>
                <a:avLst/>
                <a:gdLst>
                  <a:gd name="T0" fmla="*/ 18 w 24"/>
                  <a:gd name="T1" fmla="*/ 42 h 44"/>
                  <a:gd name="T2" fmla="*/ 6 w 24"/>
                  <a:gd name="T3" fmla="*/ 1 h 44"/>
                  <a:gd name="T4" fmla="*/ 2 w 24"/>
                  <a:gd name="T5" fmla="*/ 2 h 44"/>
                  <a:gd name="T6" fmla="*/ 13 w 24"/>
                  <a:gd name="T7" fmla="*/ 41 h 44"/>
                  <a:gd name="T8" fmla="*/ 18 w 24"/>
                  <a:gd name="T9" fmla="*/ 42 h 44"/>
                </a:gdLst>
                <a:ahLst/>
                <a:cxnLst>
                  <a:cxn ang="0">
                    <a:pos x="T0" y="T1"/>
                  </a:cxn>
                  <a:cxn ang="0">
                    <a:pos x="T2" y="T3"/>
                  </a:cxn>
                  <a:cxn ang="0">
                    <a:pos x="T4" y="T5"/>
                  </a:cxn>
                  <a:cxn ang="0">
                    <a:pos x="T6" y="T7"/>
                  </a:cxn>
                  <a:cxn ang="0">
                    <a:pos x="T8" y="T9"/>
                  </a:cxn>
                </a:cxnLst>
                <a:rect l="0" t="0" r="r" b="b"/>
                <a:pathLst>
                  <a:path w="24" h="44">
                    <a:moveTo>
                      <a:pt x="18" y="42"/>
                    </a:moveTo>
                    <a:cubicBezTo>
                      <a:pt x="24" y="26"/>
                      <a:pt x="20" y="11"/>
                      <a:pt x="6" y="1"/>
                    </a:cubicBezTo>
                    <a:cubicBezTo>
                      <a:pt x="5" y="0"/>
                      <a:pt x="0" y="0"/>
                      <a:pt x="2" y="2"/>
                    </a:cubicBezTo>
                    <a:cubicBezTo>
                      <a:pt x="15" y="11"/>
                      <a:pt x="19" y="26"/>
                      <a:pt x="13" y="41"/>
                    </a:cubicBezTo>
                    <a:cubicBezTo>
                      <a:pt x="13" y="43"/>
                      <a:pt x="18" y="44"/>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3" name="Freeform 320"/>
              <p:cNvSpPr>
                <a:spLocks/>
              </p:cNvSpPr>
              <p:nvPr/>
            </p:nvSpPr>
            <p:spPr bwMode="auto">
              <a:xfrm>
                <a:off x="3092451" y="168275"/>
                <a:ext cx="185738" cy="53975"/>
              </a:xfrm>
              <a:custGeom>
                <a:avLst/>
                <a:gdLst>
                  <a:gd name="T0" fmla="*/ 46 w 49"/>
                  <a:gd name="T1" fmla="*/ 10 h 14"/>
                  <a:gd name="T2" fmla="*/ 6 w 49"/>
                  <a:gd name="T3" fmla="*/ 1 h 14"/>
                  <a:gd name="T4" fmla="*/ 2 w 49"/>
                  <a:gd name="T5" fmla="*/ 2 h 14"/>
                  <a:gd name="T6" fmla="*/ 46 w 49"/>
                  <a:gd name="T7" fmla="*/ 12 h 14"/>
                  <a:gd name="T8" fmla="*/ 46 w 49"/>
                  <a:gd name="T9" fmla="*/ 10 h 14"/>
                </a:gdLst>
                <a:ahLst/>
                <a:cxnLst>
                  <a:cxn ang="0">
                    <a:pos x="T0" y="T1"/>
                  </a:cxn>
                  <a:cxn ang="0">
                    <a:pos x="T2" y="T3"/>
                  </a:cxn>
                  <a:cxn ang="0">
                    <a:pos x="T4" y="T5"/>
                  </a:cxn>
                  <a:cxn ang="0">
                    <a:pos x="T6" y="T7"/>
                  </a:cxn>
                  <a:cxn ang="0">
                    <a:pos x="T8" y="T9"/>
                  </a:cxn>
                </a:cxnLst>
                <a:rect l="0" t="0" r="r" b="b"/>
                <a:pathLst>
                  <a:path w="49" h="14">
                    <a:moveTo>
                      <a:pt x="46" y="10"/>
                    </a:moveTo>
                    <a:cubicBezTo>
                      <a:pt x="33" y="12"/>
                      <a:pt x="17" y="7"/>
                      <a:pt x="6" y="1"/>
                    </a:cubicBezTo>
                    <a:cubicBezTo>
                      <a:pt x="5" y="0"/>
                      <a:pt x="0" y="1"/>
                      <a:pt x="2" y="2"/>
                    </a:cubicBezTo>
                    <a:cubicBezTo>
                      <a:pt x="15" y="10"/>
                      <a:pt x="31" y="14"/>
                      <a:pt x="46" y="12"/>
                    </a:cubicBezTo>
                    <a:cubicBezTo>
                      <a:pt x="49" y="12"/>
                      <a:pt x="49" y="10"/>
                      <a:pt x="46"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4" name="Freeform 321"/>
              <p:cNvSpPr>
                <a:spLocks/>
              </p:cNvSpPr>
              <p:nvPr/>
            </p:nvSpPr>
            <p:spPr bwMode="auto">
              <a:xfrm>
                <a:off x="3119438" y="115887"/>
                <a:ext cx="101600" cy="150813"/>
              </a:xfrm>
              <a:custGeom>
                <a:avLst/>
                <a:gdLst>
                  <a:gd name="T0" fmla="*/ 5 w 27"/>
                  <a:gd name="T1" fmla="*/ 40 h 40"/>
                  <a:gd name="T2" fmla="*/ 24 w 27"/>
                  <a:gd name="T3" fmla="*/ 2 h 40"/>
                  <a:gd name="T4" fmla="*/ 19 w 27"/>
                  <a:gd name="T5" fmla="*/ 2 h 40"/>
                  <a:gd name="T6" fmla="*/ 1 w 27"/>
                  <a:gd name="T7" fmla="*/ 39 h 40"/>
                  <a:gd name="T8" fmla="*/ 5 w 27"/>
                  <a:gd name="T9" fmla="*/ 40 h 40"/>
                </a:gdLst>
                <a:ahLst/>
                <a:cxnLst>
                  <a:cxn ang="0">
                    <a:pos x="T0" y="T1"/>
                  </a:cxn>
                  <a:cxn ang="0">
                    <a:pos x="T2" y="T3"/>
                  </a:cxn>
                  <a:cxn ang="0">
                    <a:pos x="T4" y="T5"/>
                  </a:cxn>
                  <a:cxn ang="0">
                    <a:pos x="T6" y="T7"/>
                  </a:cxn>
                  <a:cxn ang="0">
                    <a:pos x="T8" y="T9"/>
                  </a:cxn>
                </a:cxnLst>
                <a:rect l="0" t="0" r="r" b="b"/>
                <a:pathLst>
                  <a:path w="27" h="40">
                    <a:moveTo>
                      <a:pt x="5" y="40"/>
                    </a:moveTo>
                    <a:cubicBezTo>
                      <a:pt x="18" y="31"/>
                      <a:pt x="27" y="17"/>
                      <a:pt x="24" y="2"/>
                    </a:cubicBezTo>
                    <a:cubicBezTo>
                      <a:pt x="23" y="0"/>
                      <a:pt x="18" y="1"/>
                      <a:pt x="19" y="2"/>
                    </a:cubicBezTo>
                    <a:cubicBezTo>
                      <a:pt x="21" y="17"/>
                      <a:pt x="14" y="31"/>
                      <a:pt x="1" y="39"/>
                    </a:cubicBezTo>
                    <a:cubicBezTo>
                      <a:pt x="0" y="40"/>
                      <a:pt x="4" y="40"/>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5" name="Freeform 322"/>
              <p:cNvSpPr>
                <a:spLocks/>
              </p:cNvSpPr>
              <p:nvPr/>
            </p:nvSpPr>
            <p:spPr bwMode="auto">
              <a:xfrm>
                <a:off x="3182938" y="206375"/>
                <a:ext cx="358775" cy="592138"/>
              </a:xfrm>
              <a:custGeom>
                <a:avLst/>
                <a:gdLst>
                  <a:gd name="T0" fmla="*/ 1 w 95"/>
                  <a:gd name="T1" fmla="*/ 2 h 157"/>
                  <a:gd name="T2" fmla="*/ 89 w 95"/>
                  <a:gd name="T3" fmla="*/ 156 h 157"/>
                  <a:gd name="T4" fmla="*/ 94 w 95"/>
                  <a:gd name="T5" fmla="*/ 155 h 157"/>
                  <a:gd name="T6" fmla="*/ 5 w 95"/>
                  <a:gd name="T7" fmla="*/ 1 h 157"/>
                  <a:gd name="T8" fmla="*/ 1 w 95"/>
                  <a:gd name="T9" fmla="*/ 2 h 157"/>
                </a:gdLst>
                <a:ahLst/>
                <a:cxnLst>
                  <a:cxn ang="0">
                    <a:pos x="T0" y="T1"/>
                  </a:cxn>
                  <a:cxn ang="0">
                    <a:pos x="T2" y="T3"/>
                  </a:cxn>
                  <a:cxn ang="0">
                    <a:pos x="T4" y="T5"/>
                  </a:cxn>
                  <a:cxn ang="0">
                    <a:pos x="T6" y="T7"/>
                  </a:cxn>
                  <a:cxn ang="0">
                    <a:pos x="T8" y="T9"/>
                  </a:cxn>
                </a:cxnLst>
                <a:rect l="0" t="0" r="r" b="b"/>
                <a:pathLst>
                  <a:path w="95" h="157">
                    <a:moveTo>
                      <a:pt x="1" y="2"/>
                    </a:moveTo>
                    <a:cubicBezTo>
                      <a:pt x="31" y="53"/>
                      <a:pt x="62" y="104"/>
                      <a:pt x="89" y="156"/>
                    </a:cubicBezTo>
                    <a:cubicBezTo>
                      <a:pt x="90" y="157"/>
                      <a:pt x="95" y="156"/>
                      <a:pt x="94" y="155"/>
                    </a:cubicBezTo>
                    <a:cubicBezTo>
                      <a:pt x="66" y="103"/>
                      <a:pt x="35" y="52"/>
                      <a:pt x="5"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6" name="Freeform 323"/>
              <p:cNvSpPr>
                <a:spLocks/>
              </p:cNvSpPr>
              <p:nvPr/>
            </p:nvSpPr>
            <p:spPr bwMode="auto">
              <a:xfrm>
                <a:off x="3168651" y="180975"/>
                <a:ext cx="41275" cy="41275"/>
              </a:xfrm>
              <a:custGeom>
                <a:avLst/>
                <a:gdLst>
                  <a:gd name="T0" fmla="*/ 9 w 11"/>
                  <a:gd name="T1" fmla="*/ 4 h 11"/>
                  <a:gd name="T2" fmla="*/ 7 w 11"/>
                  <a:gd name="T3" fmla="*/ 10 h 11"/>
                  <a:gd name="T4" fmla="*/ 1 w 11"/>
                  <a:gd name="T5" fmla="*/ 8 h 11"/>
                  <a:gd name="T6" fmla="*/ 3 w 11"/>
                  <a:gd name="T7" fmla="*/ 2 h 11"/>
                  <a:gd name="T8" fmla="*/ 9 w 11"/>
                  <a:gd name="T9" fmla="*/ 4 h 11"/>
                </a:gdLst>
                <a:ahLst/>
                <a:cxnLst>
                  <a:cxn ang="0">
                    <a:pos x="T0" y="T1"/>
                  </a:cxn>
                  <a:cxn ang="0">
                    <a:pos x="T2" y="T3"/>
                  </a:cxn>
                  <a:cxn ang="0">
                    <a:pos x="T4" y="T5"/>
                  </a:cxn>
                  <a:cxn ang="0">
                    <a:pos x="T6" y="T7"/>
                  </a:cxn>
                  <a:cxn ang="0">
                    <a:pos x="T8" y="T9"/>
                  </a:cxn>
                </a:cxnLst>
                <a:rect l="0" t="0" r="r" b="b"/>
                <a:pathLst>
                  <a:path w="11" h="11">
                    <a:moveTo>
                      <a:pt x="9" y="4"/>
                    </a:moveTo>
                    <a:cubicBezTo>
                      <a:pt x="11" y="6"/>
                      <a:pt x="10" y="9"/>
                      <a:pt x="7" y="10"/>
                    </a:cubicBezTo>
                    <a:cubicBezTo>
                      <a:pt x="5" y="11"/>
                      <a:pt x="2" y="10"/>
                      <a:pt x="1" y="8"/>
                    </a:cubicBezTo>
                    <a:cubicBezTo>
                      <a:pt x="0" y="6"/>
                      <a:pt x="1" y="3"/>
                      <a:pt x="3" y="2"/>
                    </a:cubicBezTo>
                    <a:cubicBezTo>
                      <a:pt x="5" y="0"/>
                      <a:pt x="8" y="1"/>
                      <a:pt x="9"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7" name="Oval 324"/>
              <p:cNvSpPr>
                <a:spLocks noChangeArrowheads="1"/>
              </p:cNvSpPr>
              <p:nvPr/>
            </p:nvSpPr>
            <p:spPr bwMode="auto">
              <a:xfrm>
                <a:off x="3424238" y="661987"/>
                <a:ext cx="268288" cy="268288"/>
              </a:xfrm>
              <a:prstGeom prst="ellipse">
                <a:avLst/>
              </a:prstGeom>
              <a:grpFill/>
              <a:ln>
                <a:noFill/>
              </a:ln>
            </p:spPr>
            <p:txBody>
              <a:bodyPr vert="horz" wrap="square" lIns="91440" tIns="45720" rIns="91440" bIns="45720" numCol="1" anchor="t" anchorCtr="0" compatLnSpc="1">
                <a:prstTxWarp prst="textNoShape">
                  <a:avLst/>
                </a:prstTxWarp>
              </a:bodyPr>
              <a:lstStyle/>
              <a:p>
                <a:endParaRPr lang="zh-CN" altLang="en-US"/>
              </a:p>
            </p:txBody>
          </p:sp>
        </p:grpSp>
      </p:grpSp>
      <p:pic>
        <p:nvPicPr>
          <p:cNvPr id="344" name="图片 34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5185704" y="3091552"/>
            <a:ext cx="1593868" cy="1555376"/>
          </a:xfrm>
          <a:custGeom>
            <a:avLst/>
            <a:gdLst>
              <a:gd name="connsiteX0" fmla="*/ 1855693 w 2366056"/>
              <a:gd name="connsiteY0" fmla="*/ 0 h 2308916"/>
              <a:gd name="connsiteX1" fmla="*/ 2366056 w 2366056"/>
              <a:gd name="connsiteY1" fmla="*/ 2268751 h 2308916"/>
              <a:gd name="connsiteX2" fmla="*/ 2366056 w 2366056"/>
              <a:gd name="connsiteY2" fmla="*/ 2308916 h 2308916"/>
              <a:gd name="connsiteX3" fmla="*/ 425493 w 2366056"/>
              <a:gd name="connsiteY3" fmla="*/ 2308916 h 2308916"/>
              <a:gd name="connsiteX4" fmla="*/ 0 w 2366056"/>
              <a:gd name="connsiteY4" fmla="*/ 417444 h 23089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66056" h="2308916">
                <a:moveTo>
                  <a:pt x="1855693" y="0"/>
                </a:moveTo>
                <a:lnTo>
                  <a:pt x="2366056" y="2268751"/>
                </a:lnTo>
                <a:lnTo>
                  <a:pt x="2366056" y="2308916"/>
                </a:lnTo>
                <a:lnTo>
                  <a:pt x="425493" y="2308916"/>
                </a:lnTo>
                <a:lnTo>
                  <a:pt x="0" y="417444"/>
                </a:lnTo>
                <a:close/>
              </a:path>
            </a:pathLst>
          </a:custGeom>
        </p:spPr>
      </p:pic>
      <p:pic>
        <p:nvPicPr>
          <p:cNvPr id="337" name="图片 336"/>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5964369" y="670416"/>
            <a:ext cx="2891428" cy="2210794"/>
          </a:xfrm>
          <a:custGeom>
            <a:avLst/>
            <a:gdLst>
              <a:gd name="connsiteX0" fmla="*/ 0 w 4292252"/>
              <a:gd name="connsiteY0" fmla="*/ 0 h 3281868"/>
              <a:gd name="connsiteX1" fmla="*/ 3735207 w 4292252"/>
              <a:gd name="connsiteY1" fmla="*/ 0 h 3281868"/>
              <a:gd name="connsiteX2" fmla="*/ 4292252 w 4292252"/>
              <a:gd name="connsiteY2" fmla="*/ 2476271 h 3281868"/>
              <a:gd name="connsiteX3" fmla="*/ 802827 w 4292252"/>
              <a:gd name="connsiteY3" fmla="*/ 3281868 h 3281868"/>
              <a:gd name="connsiteX4" fmla="*/ 738267 w 4292252"/>
              <a:gd name="connsiteY4" fmla="*/ 3281868 h 3281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92252" h="3281868">
                <a:moveTo>
                  <a:pt x="0" y="0"/>
                </a:moveTo>
                <a:lnTo>
                  <a:pt x="3735207" y="0"/>
                </a:lnTo>
                <a:lnTo>
                  <a:pt x="4292252" y="2476271"/>
                </a:lnTo>
                <a:lnTo>
                  <a:pt x="802827" y="3281868"/>
                </a:lnTo>
                <a:lnTo>
                  <a:pt x="738267" y="3281868"/>
                </a:lnTo>
                <a:close/>
              </a:path>
            </a:pathLst>
          </a:custGeom>
        </p:spPr>
      </p:pic>
      <p:pic>
        <p:nvPicPr>
          <p:cNvPr id="341" name="图片 340"/>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3814603" y="3196491"/>
            <a:ext cx="1577248" cy="1454435"/>
          </a:xfrm>
          <a:custGeom>
            <a:avLst/>
            <a:gdLst>
              <a:gd name="connsiteX0" fmla="*/ 1855693 w 2341384"/>
              <a:gd name="connsiteY0" fmla="*/ 0 h 2159073"/>
              <a:gd name="connsiteX1" fmla="*/ 2341384 w 2341384"/>
              <a:gd name="connsiteY1" fmla="*/ 2159073 h 2159073"/>
              <a:gd name="connsiteX2" fmla="*/ 391785 w 2341384"/>
              <a:gd name="connsiteY2" fmla="*/ 2159073 h 2159073"/>
              <a:gd name="connsiteX3" fmla="*/ 0 w 2341384"/>
              <a:gd name="connsiteY3" fmla="*/ 417445 h 2159073"/>
            </a:gdLst>
            <a:ahLst/>
            <a:cxnLst>
              <a:cxn ang="0">
                <a:pos x="connsiteX0" y="connsiteY0"/>
              </a:cxn>
              <a:cxn ang="0">
                <a:pos x="connsiteX1" y="connsiteY1"/>
              </a:cxn>
              <a:cxn ang="0">
                <a:pos x="connsiteX2" y="connsiteY2"/>
              </a:cxn>
              <a:cxn ang="0">
                <a:pos x="connsiteX3" y="connsiteY3"/>
              </a:cxn>
            </a:cxnLst>
            <a:rect l="l" t="t" r="r" b="b"/>
            <a:pathLst>
              <a:path w="2341384" h="2159073">
                <a:moveTo>
                  <a:pt x="1855693" y="0"/>
                </a:moveTo>
                <a:lnTo>
                  <a:pt x="2341384" y="2159073"/>
                </a:lnTo>
                <a:lnTo>
                  <a:pt x="391785" y="2159073"/>
                </a:lnTo>
                <a:lnTo>
                  <a:pt x="0" y="417445"/>
                </a:lnTo>
                <a:close/>
              </a:path>
            </a:pathLst>
          </a:custGeom>
        </p:spPr>
      </p:pic>
      <p:pic>
        <p:nvPicPr>
          <p:cNvPr id="339" name="图片 338"/>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6475681" y="2391163"/>
            <a:ext cx="2668319" cy="2252891"/>
          </a:xfrm>
          <a:custGeom>
            <a:avLst/>
            <a:gdLst>
              <a:gd name="connsiteX0" fmla="*/ 3550798 w 3961052"/>
              <a:gd name="connsiteY0" fmla="*/ 0 h 3344359"/>
              <a:gd name="connsiteX1" fmla="*/ 3961052 w 3961052"/>
              <a:gd name="connsiteY1" fmla="*/ 1823723 h 3344359"/>
              <a:gd name="connsiteX2" fmla="*/ 3961051 w 3961052"/>
              <a:gd name="connsiteY2" fmla="*/ 3344358 h 3344359"/>
              <a:gd name="connsiteX3" fmla="*/ 567916 w 3961052"/>
              <a:gd name="connsiteY3" fmla="*/ 3344359 h 3344359"/>
              <a:gd name="connsiteX4" fmla="*/ 0 w 3961052"/>
              <a:gd name="connsiteY4" fmla="*/ 819766 h 33443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1052" h="3344359">
                <a:moveTo>
                  <a:pt x="3550798" y="0"/>
                </a:moveTo>
                <a:lnTo>
                  <a:pt x="3961052" y="1823723"/>
                </a:lnTo>
                <a:lnTo>
                  <a:pt x="3961051" y="3344358"/>
                </a:lnTo>
                <a:lnTo>
                  <a:pt x="567916" y="3344359"/>
                </a:lnTo>
                <a:lnTo>
                  <a:pt x="0" y="819766"/>
                </a:lnTo>
                <a:close/>
              </a:path>
            </a:pathLst>
          </a:custGeom>
        </p:spPr>
      </p:pic>
      <p:sp>
        <p:nvSpPr>
          <p:cNvPr id="347" name="任意多边形 346"/>
          <p:cNvSpPr/>
          <p:nvPr/>
        </p:nvSpPr>
        <p:spPr>
          <a:xfrm rot="20820000">
            <a:off x="4841101" y="492574"/>
            <a:ext cx="1274375" cy="2692634"/>
          </a:xfrm>
          <a:custGeom>
            <a:avLst/>
            <a:gdLst>
              <a:gd name="connsiteX0" fmla="*/ 0 w 1891778"/>
              <a:gd name="connsiteY0" fmla="*/ 0 h 3997147"/>
              <a:gd name="connsiteX1" fmla="*/ 1891778 w 1891778"/>
              <a:gd name="connsiteY1" fmla="*/ 436752 h 3997147"/>
              <a:gd name="connsiteX2" fmla="*/ 1891778 w 1891778"/>
              <a:gd name="connsiteY2" fmla="*/ 3997147 h 3997147"/>
              <a:gd name="connsiteX3" fmla="*/ 0 w 1891778"/>
              <a:gd name="connsiteY3" fmla="*/ 3997147 h 3997147"/>
            </a:gdLst>
            <a:ahLst/>
            <a:cxnLst>
              <a:cxn ang="0">
                <a:pos x="connsiteX0" y="connsiteY0"/>
              </a:cxn>
              <a:cxn ang="0">
                <a:pos x="connsiteX1" y="connsiteY1"/>
              </a:cxn>
              <a:cxn ang="0">
                <a:pos x="connsiteX2" y="connsiteY2"/>
              </a:cxn>
              <a:cxn ang="0">
                <a:pos x="connsiteX3" y="connsiteY3"/>
              </a:cxn>
            </a:cxnLst>
            <a:rect l="l" t="t" r="r" b="b"/>
            <a:pathLst>
              <a:path w="1891778" h="3997147">
                <a:moveTo>
                  <a:pt x="0" y="0"/>
                </a:moveTo>
                <a:lnTo>
                  <a:pt x="1891778" y="436752"/>
                </a:lnTo>
                <a:lnTo>
                  <a:pt x="1891778" y="3997147"/>
                </a:lnTo>
                <a:lnTo>
                  <a:pt x="0" y="3997147"/>
                </a:lnTo>
                <a:close/>
              </a:path>
            </a:pathLst>
          </a:cu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52" name="任意多边形 351"/>
          <p:cNvSpPr/>
          <p:nvPr/>
        </p:nvSpPr>
        <p:spPr>
          <a:xfrm rot="20820000">
            <a:off x="8846666" y="571204"/>
            <a:ext cx="565310" cy="2579139"/>
          </a:xfrm>
          <a:custGeom>
            <a:avLst/>
            <a:gdLst>
              <a:gd name="connsiteX0" fmla="*/ 0 w 753747"/>
              <a:gd name="connsiteY0" fmla="*/ 0 h 3438852"/>
              <a:gd name="connsiteX1" fmla="*/ 753747 w 753747"/>
              <a:gd name="connsiteY1" fmla="*/ 174017 h 3438852"/>
              <a:gd name="connsiteX2" fmla="*/ 0 w 753747"/>
              <a:gd name="connsiteY2" fmla="*/ 3438852 h 3438852"/>
            </a:gdLst>
            <a:ahLst/>
            <a:cxnLst>
              <a:cxn ang="0">
                <a:pos x="connsiteX0" y="connsiteY0"/>
              </a:cxn>
              <a:cxn ang="0">
                <a:pos x="connsiteX1" y="connsiteY1"/>
              </a:cxn>
              <a:cxn ang="0">
                <a:pos x="connsiteX2" y="connsiteY2"/>
              </a:cxn>
            </a:cxnLst>
            <a:rect l="l" t="t" r="r" b="b"/>
            <a:pathLst>
              <a:path w="753747" h="3438852">
                <a:moveTo>
                  <a:pt x="0" y="0"/>
                </a:moveTo>
                <a:lnTo>
                  <a:pt x="753747" y="174017"/>
                </a:lnTo>
                <a:lnTo>
                  <a:pt x="0" y="3438852"/>
                </a:lnTo>
                <a:close/>
              </a:path>
            </a:pathLst>
          </a:cu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53" name="矩形 352"/>
          <p:cNvSpPr/>
          <p:nvPr/>
        </p:nvSpPr>
        <p:spPr>
          <a:xfrm>
            <a:off x="1" y="4428030"/>
            <a:ext cx="658355" cy="216024"/>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54" name="矩形 353"/>
          <p:cNvSpPr/>
          <p:nvPr/>
        </p:nvSpPr>
        <p:spPr>
          <a:xfrm flipV="1">
            <a:off x="575557" y="2571750"/>
            <a:ext cx="3699471" cy="34290"/>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Tree>
    <p:extLst>
      <p:ext uri="{BB962C8B-B14F-4D97-AF65-F5344CB8AC3E}">
        <p14:creationId xmlns:p14="http://schemas.microsoft.com/office/powerpoint/2010/main" val="25936185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 name="矩形 327"/>
          <p:cNvSpPr/>
          <p:nvPr/>
        </p:nvSpPr>
        <p:spPr>
          <a:xfrm flipV="1">
            <a:off x="953597" y="4324226"/>
            <a:ext cx="7236806" cy="350004"/>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329" name="组合 328"/>
          <p:cNvGrpSpPr/>
          <p:nvPr/>
        </p:nvGrpSpPr>
        <p:grpSpPr>
          <a:xfrm>
            <a:off x="326876" y="789552"/>
            <a:ext cx="8500713" cy="2895921"/>
            <a:chOff x="435834" y="1052736"/>
            <a:chExt cx="11334284" cy="3861228"/>
          </a:xfrm>
        </p:grpSpPr>
        <p:pic>
          <p:nvPicPr>
            <p:cNvPr id="340" name="图片 339"/>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rot="5400000">
              <a:off x="6010233" y="1618871"/>
              <a:ext cx="3049450" cy="2727041"/>
            </a:xfrm>
            <a:custGeom>
              <a:avLst/>
              <a:gdLst>
                <a:gd name="connsiteX0" fmla="*/ 0 w 3049450"/>
                <a:gd name="connsiteY0" fmla="*/ 0 h 2727041"/>
                <a:gd name="connsiteX1" fmla="*/ 377757 w 3049450"/>
                <a:gd name="connsiteY1" fmla="*/ 0 h 2727041"/>
                <a:gd name="connsiteX2" fmla="*/ 2671692 w 3049450"/>
                <a:gd name="connsiteY2" fmla="*/ 0 h 2727041"/>
                <a:gd name="connsiteX3" fmla="*/ 3049450 w 3049450"/>
                <a:gd name="connsiteY3" fmla="*/ 0 h 2727041"/>
                <a:gd name="connsiteX4" fmla="*/ 3013024 w 3049450"/>
                <a:gd name="connsiteY4" fmla="*/ 574136 h 2727041"/>
                <a:gd name="connsiteX5" fmla="*/ 2964984 w 3049450"/>
                <a:gd name="connsiteY5" fmla="*/ 2361394 h 2727041"/>
                <a:gd name="connsiteX6" fmla="*/ 2968268 w 3049450"/>
                <a:gd name="connsiteY6" fmla="*/ 2727041 h 2727041"/>
                <a:gd name="connsiteX7" fmla="*/ 2671692 w 3049450"/>
                <a:gd name="connsiteY7" fmla="*/ 2727041 h 2727041"/>
                <a:gd name="connsiteX8" fmla="*/ 377757 w 3049450"/>
                <a:gd name="connsiteY8" fmla="*/ 2727041 h 2727041"/>
                <a:gd name="connsiteX9" fmla="*/ 81182 w 3049450"/>
                <a:gd name="connsiteY9" fmla="*/ 2727041 h 2727041"/>
                <a:gd name="connsiteX10" fmla="*/ 84466 w 3049450"/>
                <a:gd name="connsiteY10" fmla="*/ 2361394 h 2727041"/>
                <a:gd name="connsiteX11" fmla="*/ 36425 w 3049450"/>
                <a:gd name="connsiteY11" fmla="*/ 574136 h 2727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49450" h="2727041">
                  <a:moveTo>
                    <a:pt x="0" y="0"/>
                  </a:moveTo>
                  <a:lnTo>
                    <a:pt x="377757" y="0"/>
                  </a:lnTo>
                  <a:lnTo>
                    <a:pt x="2671692" y="0"/>
                  </a:lnTo>
                  <a:lnTo>
                    <a:pt x="3049450" y="0"/>
                  </a:lnTo>
                  <a:lnTo>
                    <a:pt x="3013024" y="574136"/>
                  </a:lnTo>
                  <a:cubicBezTo>
                    <a:pt x="2981390" y="1156890"/>
                    <a:pt x="2964984" y="1753749"/>
                    <a:pt x="2964984" y="2361394"/>
                  </a:cubicBezTo>
                  <a:lnTo>
                    <a:pt x="2968268" y="2727041"/>
                  </a:lnTo>
                  <a:lnTo>
                    <a:pt x="2671692" y="2727041"/>
                  </a:lnTo>
                  <a:lnTo>
                    <a:pt x="377757" y="2727041"/>
                  </a:lnTo>
                  <a:lnTo>
                    <a:pt x="81182" y="2727041"/>
                  </a:lnTo>
                  <a:lnTo>
                    <a:pt x="84466" y="2361394"/>
                  </a:lnTo>
                  <a:cubicBezTo>
                    <a:pt x="84466" y="1753749"/>
                    <a:pt x="68059" y="1156890"/>
                    <a:pt x="36425" y="574136"/>
                  </a:cubicBezTo>
                  <a:close/>
                </a:path>
              </a:pathLst>
            </a:custGeom>
            <a:ln>
              <a:solidFill>
                <a:schemeClr val="bg1">
                  <a:lumMod val="85000"/>
                </a:schemeClr>
              </a:solidFill>
            </a:ln>
          </p:spPr>
        </p:pic>
        <p:pic>
          <p:nvPicPr>
            <p:cNvPr id="341" name="图片 340"/>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rot="5400000">
              <a:off x="8540274" y="1618871"/>
              <a:ext cx="3730729" cy="2728959"/>
            </a:xfrm>
            <a:custGeom>
              <a:avLst/>
              <a:gdLst>
                <a:gd name="connsiteX0" fmla="*/ 0 w 3730729"/>
                <a:gd name="connsiteY0" fmla="*/ 0 h 2728959"/>
                <a:gd name="connsiteX1" fmla="*/ 718722 w 3730729"/>
                <a:gd name="connsiteY1" fmla="*/ 0 h 2728959"/>
                <a:gd name="connsiteX2" fmla="*/ 3012006 w 3730729"/>
                <a:gd name="connsiteY2" fmla="*/ 0 h 2728959"/>
                <a:gd name="connsiteX3" fmla="*/ 3730729 w 3730729"/>
                <a:gd name="connsiteY3" fmla="*/ 0 h 2728959"/>
                <a:gd name="connsiteX4" fmla="*/ 3632775 w 3730729"/>
                <a:gd name="connsiteY4" fmla="*/ 572922 h 2728959"/>
                <a:gd name="connsiteX5" fmla="*/ 3492610 w 3730729"/>
                <a:gd name="connsiteY5" fmla="*/ 1651922 h 2728959"/>
                <a:gd name="connsiteX6" fmla="*/ 3394320 w 3730729"/>
                <a:gd name="connsiteY6" fmla="*/ 2728959 h 2728959"/>
                <a:gd name="connsiteX7" fmla="*/ 3012006 w 3730729"/>
                <a:gd name="connsiteY7" fmla="*/ 2728959 h 2728959"/>
                <a:gd name="connsiteX8" fmla="*/ 718722 w 3730729"/>
                <a:gd name="connsiteY8" fmla="*/ 2728959 h 2728959"/>
                <a:gd name="connsiteX9" fmla="*/ 336408 w 3730729"/>
                <a:gd name="connsiteY9" fmla="*/ 2728959 h 2728959"/>
                <a:gd name="connsiteX10" fmla="*/ 238119 w 3730729"/>
                <a:gd name="connsiteY10" fmla="*/ 1651922 h 2728959"/>
                <a:gd name="connsiteX11" fmla="*/ 97954 w 3730729"/>
                <a:gd name="connsiteY11" fmla="*/ 572922 h 2728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30729" h="2728959">
                  <a:moveTo>
                    <a:pt x="0" y="0"/>
                  </a:moveTo>
                  <a:lnTo>
                    <a:pt x="718722" y="0"/>
                  </a:lnTo>
                  <a:lnTo>
                    <a:pt x="3012006" y="0"/>
                  </a:lnTo>
                  <a:lnTo>
                    <a:pt x="3730729" y="0"/>
                  </a:lnTo>
                  <a:lnTo>
                    <a:pt x="3632775" y="572922"/>
                  </a:lnTo>
                  <a:cubicBezTo>
                    <a:pt x="3580043" y="924184"/>
                    <a:pt x="3533206" y="1284179"/>
                    <a:pt x="3492610" y="1651922"/>
                  </a:cubicBezTo>
                  <a:lnTo>
                    <a:pt x="3394320" y="2728959"/>
                  </a:lnTo>
                  <a:lnTo>
                    <a:pt x="3012006" y="2728959"/>
                  </a:lnTo>
                  <a:lnTo>
                    <a:pt x="718722" y="2728959"/>
                  </a:lnTo>
                  <a:lnTo>
                    <a:pt x="336408" y="2728959"/>
                  </a:lnTo>
                  <a:lnTo>
                    <a:pt x="238119" y="1651922"/>
                  </a:lnTo>
                  <a:cubicBezTo>
                    <a:pt x="197523" y="1284179"/>
                    <a:pt x="150685" y="924184"/>
                    <a:pt x="97954" y="572922"/>
                  </a:cubicBezTo>
                  <a:close/>
                </a:path>
              </a:pathLst>
            </a:custGeom>
            <a:ln>
              <a:solidFill>
                <a:schemeClr val="bg1">
                  <a:lumMod val="85000"/>
                </a:schemeClr>
              </a:solidFill>
            </a:ln>
          </p:spPr>
        </p:pic>
        <p:pic>
          <p:nvPicPr>
            <p:cNvPr id="339" name="图片 338"/>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435834" y="1052736"/>
              <a:ext cx="2723203" cy="3861228"/>
            </a:xfrm>
            <a:custGeom>
              <a:avLst/>
              <a:gdLst>
                <a:gd name="connsiteX0" fmla="*/ 0 w 2723203"/>
                <a:gd name="connsiteY0" fmla="*/ 0 h 3861228"/>
                <a:gd name="connsiteX1" fmla="*/ 949251 w 2723203"/>
                <a:gd name="connsiteY1" fmla="*/ 162687 h 3861228"/>
                <a:gd name="connsiteX2" fmla="*/ 2025974 w 2723203"/>
                <a:gd name="connsiteY2" fmla="*/ 302893 h 3861228"/>
                <a:gd name="connsiteX3" fmla="*/ 2723203 w 2723203"/>
                <a:gd name="connsiteY3" fmla="*/ 366675 h 3861228"/>
                <a:gd name="connsiteX4" fmla="*/ 2723203 w 2723203"/>
                <a:gd name="connsiteY4" fmla="*/ 783637 h 3861228"/>
                <a:gd name="connsiteX5" fmla="*/ 2723203 w 2723203"/>
                <a:gd name="connsiteY5" fmla="*/ 3077591 h 3861228"/>
                <a:gd name="connsiteX6" fmla="*/ 2723203 w 2723203"/>
                <a:gd name="connsiteY6" fmla="*/ 3494553 h 3861228"/>
                <a:gd name="connsiteX7" fmla="*/ 2025974 w 2723203"/>
                <a:gd name="connsiteY7" fmla="*/ 3558336 h 3861228"/>
                <a:gd name="connsiteX8" fmla="*/ 949251 w 2723203"/>
                <a:gd name="connsiteY8" fmla="*/ 3698542 h 3861228"/>
                <a:gd name="connsiteX9" fmla="*/ 0 w 2723203"/>
                <a:gd name="connsiteY9" fmla="*/ 3861228 h 3861228"/>
                <a:gd name="connsiteX10" fmla="*/ 0 w 2723203"/>
                <a:gd name="connsiteY10" fmla="*/ 3077591 h 3861228"/>
                <a:gd name="connsiteX11" fmla="*/ 0 w 2723203"/>
                <a:gd name="connsiteY11" fmla="*/ 783637 h 3861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23203" h="3861228">
                  <a:moveTo>
                    <a:pt x="0" y="0"/>
                  </a:moveTo>
                  <a:lnTo>
                    <a:pt x="949251" y="162687"/>
                  </a:lnTo>
                  <a:cubicBezTo>
                    <a:pt x="1299771" y="215434"/>
                    <a:pt x="1659006" y="262285"/>
                    <a:pt x="2025974" y="302893"/>
                  </a:cubicBezTo>
                  <a:lnTo>
                    <a:pt x="2723203" y="366675"/>
                  </a:lnTo>
                  <a:lnTo>
                    <a:pt x="2723203" y="783637"/>
                  </a:lnTo>
                  <a:lnTo>
                    <a:pt x="2723203" y="3077591"/>
                  </a:lnTo>
                  <a:lnTo>
                    <a:pt x="2723203" y="3494553"/>
                  </a:lnTo>
                  <a:lnTo>
                    <a:pt x="2025974" y="3558336"/>
                  </a:lnTo>
                  <a:cubicBezTo>
                    <a:pt x="1659006" y="3598944"/>
                    <a:pt x="1299771" y="3645795"/>
                    <a:pt x="949251" y="3698542"/>
                  </a:cubicBezTo>
                  <a:lnTo>
                    <a:pt x="0" y="3861228"/>
                  </a:lnTo>
                  <a:lnTo>
                    <a:pt x="0" y="3077591"/>
                  </a:lnTo>
                  <a:lnTo>
                    <a:pt x="0" y="783637"/>
                  </a:lnTo>
                  <a:close/>
                </a:path>
              </a:pathLst>
            </a:custGeom>
            <a:ln>
              <a:solidFill>
                <a:schemeClr val="bg1">
                  <a:lumMod val="85000"/>
                </a:schemeClr>
              </a:solidFill>
            </a:ln>
          </p:spPr>
        </p:pic>
        <p:pic>
          <p:nvPicPr>
            <p:cNvPr id="338" name="图片 337"/>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3301717" y="1421203"/>
              <a:ext cx="2727040" cy="3124294"/>
            </a:xfrm>
            <a:custGeom>
              <a:avLst/>
              <a:gdLst>
                <a:gd name="connsiteX0" fmla="*/ 0 w 2727040"/>
                <a:gd name="connsiteY0" fmla="*/ 0 h 3124294"/>
                <a:gd name="connsiteX1" fmla="*/ 414070 w 2727040"/>
                <a:gd name="connsiteY1" fmla="*/ 37810 h 3124294"/>
                <a:gd name="connsiteX2" fmla="*/ 2175330 w 2727040"/>
                <a:gd name="connsiteY2" fmla="*/ 117060 h 3124294"/>
                <a:gd name="connsiteX3" fmla="*/ 2727040 w 2727040"/>
                <a:gd name="connsiteY3" fmla="*/ 122014 h 3124294"/>
                <a:gd name="connsiteX4" fmla="*/ 2727040 w 2727040"/>
                <a:gd name="connsiteY4" fmla="*/ 415653 h 3124294"/>
                <a:gd name="connsiteX5" fmla="*/ 2727040 w 2727040"/>
                <a:gd name="connsiteY5" fmla="*/ 2708641 h 3124294"/>
                <a:gd name="connsiteX6" fmla="*/ 2727040 w 2727040"/>
                <a:gd name="connsiteY6" fmla="*/ 3002281 h 3124294"/>
                <a:gd name="connsiteX7" fmla="*/ 2175330 w 2727040"/>
                <a:gd name="connsiteY7" fmla="*/ 3007234 h 3124294"/>
                <a:gd name="connsiteX8" fmla="*/ 414070 w 2727040"/>
                <a:gd name="connsiteY8" fmla="*/ 3086484 h 3124294"/>
                <a:gd name="connsiteX9" fmla="*/ 0 w 2727040"/>
                <a:gd name="connsiteY9" fmla="*/ 3124294 h 3124294"/>
                <a:gd name="connsiteX10" fmla="*/ 0 w 2727040"/>
                <a:gd name="connsiteY10" fmla="*/ 2708641 h 3124294"/>
                <a:gd name="connsiteX11" fmla="*/ 0 w 2727040"/>
                <a:gd name="connsiteY11" fmla="*/ 415653 h 3124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27040" h="3124294">
                  <a:moveTo>
                    <a:pt x="0" y="0"/>
                  </a:moveTo>
                  <a:lnTo>
                    <a:pt x="414070" y="37810"/>
                  </a:lnTo>
                  <a:cubicBezTo>
                    <a:pt x="987053" y="79448"/>
                    <a:pt x="1575245" y="106257"/>
                    <a:pt x="2175330" y="117060"/>
                  </a:cubicBezTo>
                  <a:lnTo>
                    <a:pt x="2727040" y="122014"/>
                  </a:lnTo>
                  <a:lnTo>
                    <a:pt x="2727040" y="415653"/>
                  </a:lnTo>
                  <a:lnTo>
                    <a:pt x="2727040" y="2708641"/>
                  </a:lnTo>
                  <a:lnTo>
                    <a:pt x="2727040" y="3002281"/>
                  </a:lnTo>
                  <a:lnTo>
                    <a:pt x="2175330" y="3007234"/>
                  </a:lnTo>
                  <a:cubicBezTo>
                    <a:pt x="1575245" y="3018037"/>
                    <a:pt x="987053" y="3044846"/>
                    <a:pt x="414070" y="3086484"/>
                  </a:cubicBezTo>
                  <a:lnTo>
                    <a:pt x="0" y="3124294"/>
                  </a:lnTo>
                  <a:lnTo>
                    <a:pt x="0" y="2708641"/>
                  </a:lnTo>
                  <a:lnTo>
                    <a:pt x="0" y="415653"/>
                  </a:lnTo>
                  <a:close/>
                </a:path>
              </a:pathLst>
            </a:custGeom>
            <a:ln>
              <a:solidFill>
                <a:schemeClr val="bg1">
                  <a:lumMod val="85000"/>
                </a:schemeClr>
              </a:solidFill>
            </a:ln>
          </p:spPr>
        </p:pic>
      </p:grpSp>
      <p:sp>
        <p:nvSpPr>
          <p:cNvPr id="3" name="文本框 2"/>
          <p:cNvSpPr txBox="1"/>
          <p:nvPr/>
        </p:nvSpPr>
        <p:spPr>
          <a:xfrm>
            <a:off x="3282327" y="4299942"/>
            <a:ext cx="2580172" cy="39857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28575" rtlCol="0" anchor="ctr">
            <a:spAutoFit/>
          </a:bodyPr>
          <a:lstStyle>
            <a:defPPr>
              <a:defRPr lang="zh-CN"/>
            </a:defPPr>
            <a:lvl1pPr algn="just">
              <a:lnSpc>
                <a:spcPct val="130000"/>
              </a:lnSpc>
              <a:defRPr sz="1400">
                <a:solidFill>
                  <a:schemeClr val="bg1"/>
                </a:solidFill>
                <a:latin typeface="微软雅黑" panose="020B0503020204020204" pitchFamily="34" charset="-122"/>
                <a:ea typeface="微软雅黑" panose="020B0503020204020204" pitchFamily="34" charset="-122"/>
              </a:defRPr>
            </a:lvl1pPr>
          </a:lstStyle>
          <a:p>
            <a:pPr algn="ctr"/>
            <a:r>
              <a:rPr lang="zh-CN" altLang="en-US" sz="1800" dirty="0">
                <a:solidFill>
                  <a:schemeClr val="bg1">
                    <a:lumMod val="95000"/>
                  </a:schemeClr>
                </a:solidFill>
                <a:latin typeface="方正超粗黑简体" panose="03000509000000000000" pitchFamily="65" charset="-122"/>
                <a:ea typeface="方正超粗黑简体" panose="03000509000000000000" pitchFamily="65" charset="-122"/>
                <a:sym typeface="Helvetica Light"/>
              </a:rPr>
              <a:t>在北京兴隆小学</a:t>
            </a:r>
          </a:p>
        </p:txBody>
      </p:sp>
      <p:sp>
        <p:nvSpPr>
          <p:cNvPr id="4" name="矩形 3"/>
          <p:cNvSpPr/>
          <p:nvPr/>
        </p:nvSpPr>
        <p:spPr>
          <a:xfrm>
            <a:off x="3445182" y="3753649"/>
            <a:ext cx="2254463" cy="577081"/>
          </a:xfrm>
          <a:prstGeom prst="rect">
            <a:avLst/>
          </a:prstGeom>
        </p:spPr>
        <p:txBody>
          <a:bodyPr wrap="none" lIns="68580" tIns="34290" rIns="68580" bIns="34290">
            <a:spAutoFit/>
          </a:bodyPr>
          <a:lstStyle/>
          <a:p>
            <a:pPr algn="ctr"/>
            <a:r>
              <a:rPr lang="zh-CN" altLang="en-US" sz="3300" dirty="0">
                <a:solidFill>
                  <a:srgbClr val="009899"/>
                </a:solidFill>
                <a:latin typeface="方正超粗黑简体" panose="03000509000000000000" pitchFamily="65" charset="-122"/>
                <a:ea typeface="方正超粗黑简体" panose="03000509000000000000" pitchFamily="65" charset="-122"/>
                <a:sym typeface="Helvetica Light"/>
              </a:rPr>
              <a:t>非遗进课堂</a:t>
            </a:r>
            <a:endParaRPr lang="zh-CN" altLang="en-US" sz="3300" dirty="0">
              <a:solidFill>
                <a:srgbClr val="009899"/>
              </a:solidFill>
              <a:latin typeface="方正超粗黑简体" panose="03000509000000000000" pitchFamily="65" charset="-122"/>
              <a:ea typeface="方正超粗黑简体" panose="03000509000000000000" pitchFamily="65" charset="-122"/>
            </a:endParaRPr>
          </a:p>
        </p:txBody>
      </p:sp>
      <p:grpSp>
        <p:nvGrpSpPr>
          <p:cNvPr id="5" name="组合 4"/>
          <p:cNvGrpSpPr/>
          <p:nvPr/>
        </p:nvGrpSpPr>
        <p:grpSpPr>
          <a:xfrm rot="871781">
            <a:off x="2928699" y="3519019"/>
            <a:ext cx="411703" cy="835514"/>
            <a:chOff x="6798621" y="1128235"/>
            <a:chExt cx="925471" cy="1878160"/>
          </a:xfrm>
          <a:solidFill>
            <a:srgbClr val="009899"/>
          </a:solidFill>
        </p:grpSpPr>
        <p:sp>
          <p:nvSpPr>
            <p:cNvPr id="6" name="任意多边形 5"/>
            <p:cNvSpPr/>
            <p:nvPr/>
          </p:nvSpPr>
          <p:spPr>
            <a:xfrm rot="20684992">
              <a:off x="6853737" y="1621627"/>
              <a:ext cx="611936" cy="1384768"/>
            </a:xfrm>
            <a:custGeom>
              <a:avLst/>
              <a:gdLst>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884014 w 884014"/>
                <a:gd name="connsiteY0" fmla="*/ 0 h 1368888"/>
                <a:gd name="connsiteX1" fmla="*/ 287114 w 884014"/>
                <a:gd name="connsiteY1" fmla="*/ 635000 h 1368888"/>
                <a:gd name="connsiteX2" fmla="*/ 22 w 884014"/>
                <a:gd name="connsiteY2" fmla="*/ 1368888 h 1368888"/>
                <a:gd name="connsiteX0" fmla="*/ 883991 w 883991"/>
                <a:gd name="connsiteY0" fmla="*/ 0 h 1368888"/>
                <a:gd name="connsiteX1" fmla="*/ 287091 w 883991"/>
                <a:gd name="connsiteY1" fmla="*/ 635000 h 1368888"/>
                <a:gd name="connsiteX2" fmla="*/ -1 w 883991"/>
                <a:gd name="connsiteY2" fmla="*/ 1368888 h 1368888"/>
                <a:gd name="connsiteX0" fmla="*/ 883992 w 883992"/>
                <a:gd name="connsiteY0" fmla="*/ 0 h 1368888"/>
                <a:gd name="connsiteX1" fmla="*/ 0 w 883992"/>
                <a:gd name="connsiteY1" fmla="*/ 1368888 h 1368888"/>
                <a:gd name="connsiteX0" fmla="*/ 883992 w 883992"/>
                <a:gd name="connsiteY0" fmla="*/ 0 h 1368888"/>
                <a:gd name="connsiteX1" fmla="*/ 0 w 883992"/>
                <a:gd name="connsiteY1" fmla="*/ 1368888 h 1368888"/>
                <a:gd name="connsiteX0" fmla="*/ 928344 w 928343"/>
                <a:gd name="connsiteY0" fmla="*/ 0 h 1390417"/>
                <a:gd name="connsiteX1" fmla="*/ 0 w 928343"/>
                <a:gd name="connsiteY1" fmla="*/ 1390417 h 1390417"/>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282647 w 863431"/>
                <a:gd name="connsiteY1" fmla="*/ 606889 h 1384768"/>
                <a:gd name="connsiteX2" fmla="*/ 0 w 863431"/>
                <a:gd name="connsiteY2"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Lst>
              <a:ahLst/>
              <a:cxnLst>
                <a:cxn ang="0">
                  <a:pos x="connsiteX0" y="connsiteY0"/>
                </a:cxn>
                <a:cxn ang="0">
                  <a:pos x="connsiteX1" y="connsiteY1"/>
                </a:cxn>
              </a:cxnLst>
              <a:rect l="l" t="t" r="r" b="b"/>
              <a:pathLst>
                <a:path w="863431" h="1384768">
                  <a:moveTo>
                    <a:pt x="863431" y="0"/>
                  </a:moveTo>
                  <a:cubicBezTo>
                    <a:pt x="615118" y="165338"/>
                    <a:pt x="20070" y="724344"/>
                    <a:pt x="0" y="1384768"/>
                  </a:cubicBezTo>
                </a:path>
              </a:pathLst>
            </a:custGeom>
            <a:noFill/>
            <a:ln w="19050">
              <a:solidFill>
                <a:srgbClr val="0098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rot="2537975" flipH="1">
              <a:off x="6798621" y="1128235"/>
              <a:ext cx="925471" cy="911449"/>
              <a:chOff x="2286001" y="-455613"/>
              <a:chExt cx="2514600" cy="2476501"/>
            </a:xfrm>
            <a:grpFill/>
          </p:grpSpPr>
          <p:grpSp>
            <p:nvGrpSpPr>
              <p:cNvPr id="8" name="Group 205"/>
              <p:cNvGrpSpPr>
                <a:grpSpLocks/>
              </p:cNvGrpSpPr>
              <p:nvPr/>
            </p:nvGrpSpPr>
            <p:grpSpPr bwMode="auto">
              <a:xfrm>
                <a:off x="2286001" y="-455613"/>
                <a:ext cx="2514600" cy="2476501"/>
                <a:chOff x="1440" y="-287"/>
                <a:chExt cx="1584" cy="1560"/>
              </a:xfrm>
              <a:grpFill/>
            </p:grpSpPr>
            <p:sp>
              <p:nvSpPr>
                <p:cNvPr id="128" name="Freeform 5"/>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6"/>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7"/>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8"/>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9"/>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Oval 10"/>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11"/>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12"/>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13"/>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14"/>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15"/>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16"/>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17"/>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18"/>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19"/>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20"/>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21"/>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22"/>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23"/>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24"/>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25"/>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26"/>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27"/>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28"/>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29"/>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30"/>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31"/>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32"/>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33"/>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34"/>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35"/>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36"/>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37"/>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38"/>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39"/>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40"/>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41"/>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42"/>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43"/>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44"/>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45"/>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46"/>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47"/>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48"/>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49"/>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50"/>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51"/>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Freeform 52"/>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53"/>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54"/>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55"/>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Freeform 56"/>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 name="Freeform 57"/>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 name="Freeform 58"/>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 name="Freeform 59"/>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 name="Freeform 60"/>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61"/>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 name="Freeform 62"/>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63"/>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Freeform 64"/>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 name="Freeform 65"/>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 name="Freeform 66"/>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Freeform 67"/>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 name="Freeform 68"/>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69"/>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70"/>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71"/>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 name="Freeform 72"/>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73"/>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Freeform 74"/>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75"/>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76"/>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 name="Freeform 77"/>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 name="Freeform 78"/>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 name="Freeform 79"/>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80"/>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81"/>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 name="Freeform 82"/>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83"/>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84"/>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Freeform 85"/>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Freeform 86"/>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Freeform 87"/>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 name="Freeform 88"/>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89"/>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90"/>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 name="Freeform 91"/>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 name="Freeform 92"/>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 name="Freeform 93"/>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7" name="Freeform 94"/>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8" name="Freeform 95"/>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9" name="Freeform 96"/>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0" name="Freeform 97"/>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1" name="Freeform 98"/>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2" name="Freeform 99"/>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3" name="Freeform 100"/>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4" name="Freeform 101"/>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5" name="Freeform 102"/>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6" name="Freeform 103"/>
                <p:cNvSpPr>
                  <a:spLocks/>
                </p:cNvSpPr>
                <p:nvPr/>
              </p:nvSpPr>
              <p:spPr bwMode="auto">
                <a:xfrm>
                  <a:off x="1906" y="-200"/>
                  <a:ext cx="168" cy="76"/>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7" name="Freeform 104"/>
                <p:cNvSpPr>
                  <a:spLocks/>
                </p:cNvSpPr>
                <p:nvPr/>
              </p:nvSpPr>
              <p:spPr bwMode="auto">
                <a:xfrm>
                  <a:off x="1908" y="-230"/>
                  <a:ext cx="112" cy="132"/>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8" name="Freeform 105"/>
                <p:cNvSpPr>
                  <a:spLocks/>
                </p:cNvSpPr>
                <p:nvPr/>
              </p:nvSpPr>
              <p:spPr bwMode="auto">
                <a:xfrm>
                  <a:off x="1986" y="-143"/>
                  <a:ext cx="254" cy="650"/>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9" name="Freeform 106"/>
                <p:cNvSpPr>
                  <a:spLocks/>
                </p:cNvSpPr>
                <p:nvPr/>
              </p:nvSpPr>
              <p:spPr bwMode="auto">
                <a:xfrm>
                  <a:off x="1967" y="-171"/>
                  <a:ext cx="41" cy="4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0" name="Freeform 107"/>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1" name="Freeform 108"/>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2" name="Freeform 109"/>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3" name="Freeform 110"/>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4" name="Freeform 111"/>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5" name="Oval 112"/>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6" name="Freeform 113"/>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7" name="Freeform 114"/>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8" name="Freeform 115"/>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9" name="Freeform 116"/>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0" name="Freeform 117"/>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1" name="Freeform 118"/>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2" name="Freeform 119"/>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3" name="Freeform 120"/>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4" name="Freeform 121"/>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5" name="Freeform 122"/>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6" name="Freeform 123"/>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7" name="Freeform 124"/>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8" name="Freeform 125"/>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9" name="Freeform 126"/>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0" name="Freeform 127"/>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1" name="Freeform 128"/>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2" name="Freeform 129"/>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3" name="Freeform 130"/>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4" name="Freeform 131"/>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5" name="Freeform 132"/>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6" name="Freeform 133"/>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7" name="Freeform 134"/>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8" name="Freeform 135"/>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9" name="Freeform 136"/>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0" name="Freeform 137"/>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1" name="Freeform 138"/>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2" name="Freeform 139"/>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3" name="Freeform 140"/>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4" name="Freeform 141"/>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5" name="Freeform 142"/>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6" name="Freeform 143"/>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7" name="Freeform 144"/>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8" name="Freeform 145"/>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9" name="Freeform 146"/>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0" name="Freeform 147"/>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1" name="Freeform 148"/>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2" name="Freeform 149"/>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3" name="Freeform 150"/>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4" name="Freeform 151"/>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5" name="Freeform 152"/>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6" name="Freeform 153"/>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7" name="Freeform 154"/>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8" name="Freeform 155"/>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9" name="Freeform 156"/>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0" name="Freeform 157"/>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1" name="Freeform 158"/>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2" name="Freeform 159"/>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3" name="Freeform 160"/>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4" name="Freeform 161"/>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5" name="Freeform 162"/>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6" name="Freeform 163"/>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7" name="Freeform 164"/>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8" name="Freeform 165"/>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9" name="Freeform 166"/>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0" name="Freeform 167"/>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1" name="Freeform 168"/>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2" name="Freeform 169"/>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3" name="Freeform 170"/>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4" name="Freeform 171"/>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5" name="Freeform 172"/>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6" name="Freeform 173"/>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7" name="Freeform 174"/>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8" name="Freeform 175"/>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9" name="Freeform 176"/>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0" name="Freeform 177"/>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1" name="Freeform 178"/>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2" name="Freeform 179"/>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3" name="Freeform 180"/>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4" name="Freeform 181"/>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5" name="Freeform 182"/>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6" name="Freeform 183"/>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7" name="Freeform 184"/>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8" name="Freeform 185"/>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9" name="Freeform 186"/>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0" name="Freeform 187"/>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1" name="Freeform 188"/>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2" name="Freeform 189"/>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3" name="Freeform 190"/>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4" name="Freeform 191"/>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5" name="Freeform 192"/>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6" name="Freeform 193"/>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7" name="Freeform 194"/>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8" name="Freeform 195"/>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9" name="Freeform 196"/>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0" name="Freeform 197"/>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1" name="Freeform 198"/>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2" name="Freeform 199"/>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3" name="Freeform 200"/>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4" name="Freeform 201"/>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5" name="Freeform 202"/>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6" name="Freeform 203"/>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7" name="Freeform 204"/>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9" name="Freeform 206"/>
              <p:cNvSpPr>
                <a:spLocks/>
              </p:cNvSpPr>
              <p:nvPr/>
            </p:nvSpPr>
            <p:spPr bwMode="auto">
              <a:xfrm>
                <a:off x="3025776" y="-317500"/>
                <a:ext cx="266700" cy="120650"/>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 name="Freeform 207"/>
              <p:cNvSpPr>
                <a:spLocks/>
              </p:cNvSpPr>
              <p:nvPr/>
            </p:nvSpPr>
            <p:spPr bwMode="auto">
              <a:xfrm>
                <a:off x="3028951" y="-365125"/>
                <a:ext cx="177800" cy="209550"/>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Freeform 208"/>
              <p:cNvSpPr>
                <a:spLocks/>
              </p:cNvSpPr>
              <p:nvPr/>
            </p:nvSpPr>
            <p:spPr bwMode="auto">
              <a:xfrm>
                <a:off x="3152776" y="-227013"/>
                <a:ext cx="403225" cy="1031875"/>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 name="Freeform 209"/>
              <p:cNvSpPr>
                <a:spLocks/>
              </p:cNvSpPr>
              <p:nvPr/>
            </p:nvSpPr>
            <p:spPr bwMode="auto">
              <a:xfrm>
                <a:off x="3122613" y="-271463"/>
                <a:ext cx="65088" cy="6350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 name="Freeform 210"/>
              <p:cNvSpPr>
                <a:spLocks/>
              </p:cNvSpPr>
              <p:nvPr/>
            </p:nvSpPr>
            <p:spPr bwMode="auto">
              <a:xfrm>
                <a:off x="4208463" y="71437"/>
                <a:ext cx="192088" cy="247650"/>
              </a:xfrm>
              <a:custGeom>
                <a:avLst/>
                <a:gdLst>
                  <a:gd name="T0" fmla="*/ 47 w 51"/>
                  <a:gd name="T1" fmla="*/ 64 h 66"/>
                  <a:gd name="T2" fmla="*/ 10 w 51"/>
                  <a:gd name="T3" fmla="*/ 3 h 66"/>
                  <a:gd name="T4" fmla="*/ 5 w 51"/>
                  <a:gd name="T5" fmla="*/ 2 h 66"/>
                  <a:gd name="T6" fmla="*/ 45 w 51"/>
                  <a:gd name="T7" fmla="*/ 66 h 66"/>
                  <a:gd name="T8" fmla="*/ 47 w 51"/>
                  <a:gd name="T9" fmla="*/ 64 h 66"/>
                </a:gdLst>
                <a:ahLst/>
                <a:cxnLst>
                  <a:cxn ang="0">
                    <a:pos x="T0" y="T1"/>
                  </a:cxn>
                  <a:cxn ang="0">
                    <a:pos x="T2" y="T3"/>
                  </a:cxn>
                  <a:cxn ang="0">
                    <a:pos x="T4" y="T5"/>
                  </a:cxn>
                  <a:cxn ang="0">
                    <a:pos x="T6" y="T7"/>
                  </a:cxn>
                  <a:cxn ang="0">
                    <a:pos x="T8" y="T9"/>
                  </a:cxn>
                </a:cxnLst>
                <a:rect l="0" t="0" r="r" b="b"/>
                <a:pathLst>
                  <a:path w="51" h="66">
                    <a:moveTo>
                      <a:pt x="47" y="64"/>
                    </a:moveTo>
                    <a:cubicBezTo>
                      <a:pt x="21" y="54"/>
                      <a:pt x="5" y="31"/>
                      <a:pt x="10" y="3"/>
                    </a:cubicBezTo>
                    <a:cubicBezTo>
                      <a:pt x="10" y="1"/>
                      <a:pt x="5" y="0"/>
                      <a:pt x="5" y="2"/>
                    </a:cubicBezTo>
                    <a:cubicBezTo>
                      <a:pt x="0" y="32"/>
                      <a:pt x="17" y="55"/>
                      <a:pt x="45" y="66"/>
                    </a:cubicBezTo>
                    <a:cubicBezTo>
                      <a:pt x="46" y="66"/>
                      <a:pt x="51" y="66"/>
                      <a:pt x="47" y="6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 name="Freeform 211"/>
              <p:cNvSpPr>
                <a:spLocks/>
              </p:cNvSpPr>
              <p:nvPr/>
            </p:nvSpPr>
            <p:spPr bwMode="auto">
              <a:xfrm>
                <a:off x="4137026" y="123825"/>
                <a:ext cx="260350" cy="131763"/>
              </a:xfrm>
              <a:custGeom>
                <a:avLst/>
                <a:gdLst>
                  <a:gd name="T0" fmla="*/ 3 w 69"/>
                  <a:gd name="T1" fmla="*/ 29 h 35"/>
                  <a:gd name="T2" fmla="*/ 68 w 69"/>
                  <a:gd name="T3" fmla="*/ 2 h 35"/>
                  <a:gd name="T4" fmla="*/ 63 w 69"/>
                  <a:gd name="T5" fmla="*/ 1 h 35"/>
                  <a:gd name="T6" fmla="*/ 3 w 69"/>
                  <a:gd name="T7" fmla="*/ 27 h 35"/>
                  <a:gd name="T8" fmla="*/ 3 w 69"/>
                  <a:gd name="T9" fmla="*/ 29 h 35"/>
                </a:gdLst>
                <a:ahLst/>
                <a:cxnLst>
                  <a:cxn ang="0">
                    <a:pos x="T0" y="T1"/>
                  </a:cxn>
                  <a:cxn ang="0">
                    <a:pos x="T2" y="T3"/>
                  </a:cxn>
                  <a:cxn ang="0">
                    <a:pos x="T4" y="T5"/>
                  </a:cxn>
                  <a:cxn ang="0">
                    <a:pos x="T6" y="T7"/>
                  </a:cxn>
                  <a:cxn ang="0">
                    <a:pos x="T8" y="T9"/>
                  </a:cxn>
                </a:cxnLst>
                <a:rect l="0" t="0" r="r" b="b"/>
                <a:pathLst>
                  <a:path w="69" h="35">
                    <a:moveTo>
                      <a:pt x="3" y="29"/>
                    </a:moveTo>
                    <a:cubicBezTo>
                      <a:pt x="30" y="35"/>
                      <a:pt x="54" y="27"/>
                      <a:pt x="68" y="2"/>
                    </a:cubicBezTo>
                    <a:cubicBezTo>
                      <a:pt x="69" y="1"/>
                      <a:pt x="64" y="0"/>
                      <a:pt x="63" y="1"/>
                    </a:cubicBezTo>
                    <a:cubicBezTo>
                      <a:pt x="51" y="23"/>
                      <a:pt x="28" y="33"/>
                      <a:pt x="3" y="27"/>
                    </a:cubicBezTo>
                    <a:cubicBezTo>
                      <a:pt x="1" y="27"/>
                      <a:pt x="0" y="29"/>
                      <a:pt x="3" y="2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 name="Freeform 212"/>
              <p:cNvSpPr>
                <a:spLocks/>
              </p:cNvSpPr>
              <p:nvPr/>
            </p:nvSpPr>
            <p:spPr bwMode="auto">
              <a:xfrm>
                <a:off x="4246563" y="85725"/>
                <a:ext cx="71438" cy="271463"/>
              </a:xfrm>
              <a:custGeom>
                <a:avLst/>
                <a:gdLst>
                  <a:gd name="T0" fmla="*/ 11 w 19"/>
                  <a:gd name="T1" fmla="*/ 69 h 72"/>
                  <a:gd name="T2" fmla="*/ 18 w 19"/>
                  <a:gd name="T3" fmla="*/ 1 h 72"/>
                  <a:gd name="T4" fmla="*/ 13 w 19"/>
                  <a:gd name="T5" fmla="*/ 1 h 72"/>
                  <a:gd name="T6" fmla="*/ 6 w 19"/>
                  <a:gd name="T7" fmla="*/ 70 h 72"/>
                  <a:gd name="T8" fmla="*/ 11 w 19"/>
                  <a:gd name="T9" fmla="*/ 69 h 72"/>
                </a:gdLst>
                <a:ahLst/>
                <a:cxnLst>
                  <a:cxn ang="0">
                    <a:pos x="T0" y="T1"/>
                  </a:cxn>
                  <a:cxn ang="0">
                    <a:pos x="T2" y="T3"/>
                  </a:cxn>
                  <a:cxn ang="0">
                    <a:pos x="T4" y="T5"/>
                  </a:cxn>
                  <a:cxn ang="0">
                    <a:pos x="T6" y="T7"/>
                  </a:cxn>
                  <a:cxn ang="0">
                    <a:pos x="T8" y="T9"/>
                  </a:cxn>
                </a:cxnLst>
                <a:rect l="0" t="0" r="r" b="b"/>
                <a:pathLst>
                  <a:path w="19" h="72">
                    <a:moveTo>
                      <a:pt x="11" y="69"/>
                    </a:moveTo>
                    <a:cubicBezTo>
                      <a:pt x="5" y="48"/>
                      <a:pt x="9" y="21"/>
                      <a:pt x="18" y="1"/>
                    </a:cubicBezTo>
                    <a:cubicBezTo>
                      <a:pt x="19" y="0"/>
                      <a:pt x="14" y="0"/>
                      <a:pt x="13" y="1"/>
                    </a:cubicBezTo>
                    <a:cubicBezTo>
                      <a:pt x="4" y="21"/>
                      <a:pt x="0" y="48"/>
                      <a:pt x="6" y="70"/>
                    </a:cubicBezTo>
                    <a:cubicBezTo>
                      <a:pt x="6" y="72"/>
                      <a:pt x="11" y="71"/>
                      <a:pt x="11"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 name="Freeform 213"/>
              <p:cNvSpPr>
                <a:spLocks/>
              </p:cNvSpPr>
              <p:nvPr/>
            </p:nvSpPr>
            <p:spPr bwMode="auto">
              <a:xfrm>
                <a:off x="4156076" y="138112"/>
                <a:ext cx="266700" cy="120650"/>
              </a:xfrm>
              <a:custGeom>
                <a:avLst/>
                <a:gdLst>
                  <a:gd name="T0" fmla="*/ 0 w 71"/>
                  <a:gd name="T1" fmla="*/ 2 h 32"/>
                  <a:gd name="T2" fmla="*/ 68 w 71"/>
                  <a:gd name="T3" fmla="*/ 24 h 32"/>
                  <a:gd name="T4" fmla="*/ 65 w 71"/>
                  <a:gd name="T5" fmla="*/ 22 h 32"/>
                  <a:gd name="T6" fmla="*/ 5 w 71"/>
                  <a:gd name="T7" fmla="*/ 1 h 32"/>
                  <a:gd name="T8" fmla="*/ 0 w 71"/>
                  <a:gd name="T9" fmla="*/ 2 h 32"/>
                </a:gdLst>
                <a:ahLst/>
                <a:cxnLst>
                  <a:cxn ang="0">
                    <a:pos x="T0" y="T1"/>
                  </a:cxn>
                  <a:cxn ang="0">
                    <a:pos x="T2" y="T3"/>
                  </a:cxn>
                  <a:cxn ang="0">
                    <a:pos x="T4" y="T5"/>
                  </a:cxn>
                  <a:cxn ang="0">
                    <a:pos x="T6" y="T7"/>
                  </a:cxn>
                  <a:cxn ang="0">
                    <a:pos x="T8" y="T9"/>
                  </a:cxn>
                </a:cxnLst>
                <a:rect l="0" t="0" r="r" b="b"/>
                <a:pathLst>
                  <a:path w="71" h="32">
                    <a:moveTo>
                      <a:pt x="0" y="2"/>
                    </a:moveTo>
                    <a:cubicBezTo>
                      <a:pt x="17" y="22"/>
                      <a:pt x="42" y="32"/>
                      <a:pt x="68" y="24"/>
                    </a:cubicBezTo>
                    <a:cubicBezTo>
                      <a:pt x="71" y="23"/>
                      <a:pt x="66" y="21"/>
                      <a:pt x="65" y="22"/>
                    </a:cubicBezTo>
                    <a:cubicBezTo>
                      <a:pt x="42" y="29"/>
                      <a:pt x="20" y="19"/>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214"/>
              <p:cNvSpPr>
                <a:spLocks/>
              </p:cNvSpPr>
              <p:nvPr/>
            </p:nvSpPr>
            <p:spPr bwMode="auto">
              <a:xfrm>
                <a:off x="3476626" y="233362"/>
                <a:ext cx="800100" cy="606425"/>
              </a:xfrm>
              <a:custGeom>
                <a:avLst/>
                <a:gdLst>
                  <a:gd name="T0" fmla="*/ 206 w 212"/>
                  <a:gd name="T1" fmla="*/ 0 h 161"/>
                  <a:gd name="T2" fmla="*/ 2 w 212"/>
                  <a:gd name="T3" fmla="*/ 160 h 161"/>
                  <a:gd name="T4" fmla="*/ 6 w 212"/>
                  <a:gd name="T5" fmla="*/ 160 h 161"/>
                  <a:gd name="T6" fmla="*/ 210 w 212"/>
                  <a:gd name="T7" fmla="*/ 1 h 161"/>
                  <a:gd name="T8" fmla="*/ 206 w 212"/>
                  <a:gd name="T9" fmla="*/ 0 h 161"/>
                </a:gdLst>
                <a:ahLst/>
                <a:cxnLst>
                  <a:cxn ang="0">
                    <a:pos x="T0" y="T1"/>
                  </a:cxn>
                  <a:cxn ang="0">
                    <a:pos x="T2" y="T3"/>
                  </a:cxn>
                  <a:cxn ang="0">
                    <a:pos x="T4" y="T5"/>
                  </a:cxn>
                  <a:cxn ang="0">
                    <a:pos x="T6" y="T7"/>
                  </a:cxn>
                  <a:cxn ang="0">
                    <a:pos x="T8" y="T9"/>
                  </a:cxn>
                </a:cxnLst>
                <a:rect l="0" t="0" r="r" b="b"/>
                <a:pathLst>
                  <a:path w="212" h="161">
                    <a:moveTo>
                      <a:pt x="206" y="0"/>
                    </a:moveTo>
                    <a:cubicBezTo>
                      <a:pt x="137" y="53"/>
                      <a:pt x="72" y="110"/>
                      <a:pt x="2" y="160"/>
                    </a:cubicBezTo>
                    <a:cubicBezTo>
                      <a:pt x="0" y="161"/>
                      <a:pt x="5" y="161"/>
                      <a:pt x="6" y="160"/>
                    </a:cubicBezTo>
                    <a:cubicBezTo>
                      <a:pt x="77" y="111"/>
                      <a:pt x="142" y="54"/>
                      <a:pt x="210" y="1"/>
                    </a:cubicBezTo>
                    <a:cubicBezTo>
                      <a:pt x="212" y="0"/>
                      <a:pt x="207" y="0"/>
                      <a:pt x="20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215"/>
              <p:cNvSpPr>
                <a:spLocks/>
              </p:cNvSpPr>
              <p:nvPr/>
            </p:nvSpPr>
            <p:spPr bwMode="auto">
              <a:xfrm>
                <a:off x="4241801" y="187325"/>
                <a:ext cx="68263" cy="68263"/>
              </a:xfrm>
              <a:custGeom>
                <a:avLst/>
                <a:gdLst>
                  <a:gd name="T0" fmla="*/ 13 w 18"/>
                  <a:gd name="T1" fmla="*/ 15 h 18"/>
                  <a:gd name="T2" fmla="*/ 3 w 18"/>
                  <a:gd name="T3" fmla="*/ 13 h 18"/>
                  <a:gd name="T4" fmla="*/ 5 w 18"/>
                  <a:gd name="T5" fmla="*/ 3 h 18"/>
                  <a:gd name="T6" fmla="*/ 15 w 18"/>
                  <a:gd name="T7" fmla="*/ 5 h 18"/>
                  <a:gd name="T8" fmla="*/ 13 w 18"/>
                  <a:gd name="T9" fmla="*/ 15 h 18"/>
                </a:gdLst>
                <a:ahLst/>
                <a:cxnLst>
                  <a:cxn ang="0">
                    <a:pos x="T0" y="T1"/>
                  </a:cxn>
                  <a:cxn ang="0">
                    <a:pos x="T2" y="T3"/>
                  </a:cxn>
                  <a:cxn ang="0">
                    <a:pos x="T4" y="T5"/>
                  </a:cxn>
                  <a:cxn ang="0">
                    <a:pos x="T6" y="T7"/>
                  </a:cxn>
                  <a:cxn ang="0">
                    <a:pos x="T8" y="T9"/>
                  </a:cxn>
                </a:cxnLst>
                <a:rect l="0" t="0" r="r" b="b"/>
                <a:pathLst>
                  <a:path w="18" h="18">
                    <a:moveTo>
                      <a:pt x="13" y="15"/>
                    </a:moveTo>
                    <a:cubicBezTo>
                      <a:pt x="10" y="18"/>
                      <a:pt x="5" y="17"/>
                      <a:pt x="3" y="13"/>
                    </a:cubicBezTo>
                    <a:cubicBezTo>
                      <a:pt x="0" y="10"/>
                      <a:pt x="1" y="5"/>
                      <a:pt x="5" y="3"/>
                    </a:cubicBezTo>
                    <a:cubicBezTo>
                      <a:pt x="8" y="0"/>
                      <a:pt x="13" y="1"/>
                      <a:pt x="15" y="5"/>
                    </a:cubicBezTo>
                    <a:cubicBezTo>
                      <a:pt x="18" y="8"/>
                      <a:pt x="17" y="13"/>
                      <a:pt x="13"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Freeform 216"/>
              <p:cNvSpPr>
                <a:spLocks/>
              </p:cNvSpPr>
              <p:nvPr/>
            </p:nvSpPr>
            <p:spPr bwMode="auto">
              <a:xfrm>
                <a:off x="2697163" y="74612"/>
                <a:ext cx="184150" cy="244475"/>
              </a:xfrm>
              <a:custGeom>
                <a:avLst/>
                <a:gdLst>
                  <a:gd name="T0" fmla="*/ 5 w 49"/>
                  <a:gd name="T1" fmla="*/ 65 h 65"/>
                  <a:gd name="T2" fmla="*/ 44 w 49"/>
                  <a:gd name="T3" fmla="*/ 2 h 65"/>
                  <a:gd name="T4" fmla="*/ 39 w 49"/>
                  <a:gd name="T5" fmla="*/ 1 h 65"/>
                  <a:gd name="T6" fmla="*/ 1 w 49"/>
                  <a:gd name="T7" fmla="*/ 63 h 65"/>
                  <a:gd name="T8" fmla="*/ 5 w 49"/>
                  <a:gd name="T9" fmla="*/ 65 h 65"/>
                </a:gdLst>
                <a:ahLst/>
                <a:cxnLst>
                  <a:cxn ang="0">
                    <a:pos x="T0" y="T1"/>
                  </a:cxn>
                  <a:cxn ang="0">
                    <a:pos x="T2" y="T3"/>
                  </a:cxn>
                  <a:cxn ang="0">
                    <a:pos x="T4" y="T5"/>
                  </a:cxn>
                  <a:cxn ang="0">
                    <a:pos x="T6" y="T7"/>
                  </a:cxn>
                  <a:cxn ang="0">
                    <a:pos x="T8" y="T9"/>
                  </a:cxn>
                </a:cxnLst>
                <a:rect l="0" t="0" r="r" b="b"/>
                <a:pathLst>
                  <a:path w="49" h="65">
                    <a:moveTo>
                      <a:pt x="5" y="65"/>
                    </a:moveTo>
                    <a:cubicBezTo>
                      <a:pt x="33" y="55"/>
                      <a:pt x="49" y="31"/>
                      <a:pt x="44" y="2"/>
                    </a:cubicBezTo>
                    <a:cubicBezTo>
                      <a:pt x="44" y="0"/>
                      <a:pt x="39" y="0"/>
                      <a:pt x="39" y="1"/>
                    </a:cubicBezTo>
                    <a:cubicBezTo>
                      <a:pt x="44" y="30"/>
                      <a:pt x="28" y="53"/>
                      <a:pt x="1" y="63"/>
                    </a:cubicBezTo>
                    <a:cubicBezTo>
                      <a:pt x="0" y="64"/>
                      <a:pt x="4" y="65"/>
                      <a:pt x="5"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 name="Freeform 217"/>
              <p:cNvSpPr>
                <a:spLocks/>
              </p:cNvSpPr>
              <p:nvPr/>
            </p:nvSpPr>
            <p:spPr bwMode="auto">
              <a:xfrm>
                <a:off x="2697163" y="123825"/>
                <a:ext cx="260350" cy="131763"/>
              </a:xfrm>
              <a:custGeom>
                <a:avLst/>
                <a:gdLst>
                  <a:gd name="T0" fmla="*/ 64 w 69"/>
                  <a:gd name="T1" fmla="*/ 27 h 35"/>
                  <a:gd name="T2" fmla="*/ 5 w 69"/>
                  <a:gd name="T3" fmla="*/ 2 h 35"/>
                  <a:gd name="T4" fmla="*/ 0 w 69"/>
                  <a:gd name="T5" fmla="*/ 1 h 35"/>
                  <a:gd name="T6" fmla="*/ 67 w 69"/>
                  <a:gd name="T7" fmla="*/ 29 h 35"/>
                  <a:gd name="T8" fmla="*/ 64 w 69"/>
                  <a:gd name="T9" fmla="*/ 27 h 35"/>
                </a:gdLst>
                <a:ahLst/>
                <a:cxnLst>
                  <a:cxn ang="0">
                    <a:pos x="T0" y="T1"/>
                  </a:cxn>
                  <a:cxn ang="0">
                    <a:pos x="T2" y="T3"/>
                  </a:cxn>
                  <a:cxn ang="0">
                    <a:pos x="T4" y="T5"/>
                  </a:cxn>
                  <a:cxn ang="0">
                    <a:pos x="T6" y="T7"/>
                  </a:cxn>
                  <a:cxn ang="0">
                    <a:pos x="T8" y="T9"/>
                  </a:cxn>
                </a:cxnLst>
                <a:rect l="0" t="0" r="r" b="b"/>
                <a:pathLst>
                  <a:path w="69" h="35">
                    <a:moveTo>
                      <a:pt x="64" y="27"/>
                    </a:moveTo>
                    <a:cubicBezTo>
                      <a:pt x="39" y="33"/>
                      <a:pt x="18" y="24"/>
                      <a:pt x="5" y="2"/>
                    </a:cubicBezTo>
                    <a:cubicBezTo>
                      <a:pt x="5" y="1"/>
                      <a:pt x="0" y="0"/>
                      <a:pt x="0" y="1"/>
                    </a:cubicBezTo>
                    <a:cubicBezTo>
                      <a:pt x="14" y="26"/>
                      <a:pt x="40" y="35"/>
                      <a:pt x="67" y="29"/>
                    </a:cubicBezTo>
                    <a:cubicBezTo>
                      <a:pt x="69" y="29"/>
                      <a:pt x="65" y="27"/>
                      <a:pt x="64"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 name="Freeform 218"/>
              <p:cNvSpPr>
                <a:spLocks/>
              </p:cNvSpPr>
              <p:nvPr/>
            </p:nvSpPr>
            <p:spPr bwMode="auto">
              <a:xfrm>
                <a:off x="2776538" y="82550"/>
                <a:ext cx="68263" cy="271463"/>
              </a:xfrm>
              <a:custGeom>
                <a:avLst/>
                <a:gdLst>
                  <a:gd name="T0" fmla="*/ 12 w 18"/>
                  <a:gd name="T1" fmla="*/ 71 h 72"/>
                  <a:gd name="T2" fmla="*/ 5 w 18"/>
                  <a:gd name="T3" fmla="*/ 2 h 72"/>
                  <a:gd name="T4" fmla="*/ 0 w 18"/>
                  <a:gd name="T5" fmla="*/ 2 h 72"/>
                  <a:gd name="T6" fmla="*/ 7 w 18"/>
                  <a:gd name="T7" fmla="*/ 71 h 72"/>
                  <a:gd name="T8" fmla="*/ 12 w 18"/>
                  <a:gd name="T9" fmla="*/ 71 h 72"/>
                </a:gdLst>
                <a:ahLst/>
                <a:cxnLst>
                  <a:cxn ang="0">
                    <a:pos x="T0" y="T1"/>
                  </a:cxn>
                  <a:cxn ang="0">
                    <a:pos x="T2" y="T3"/>
                  </a:cxn>
                  <a:cxn ang="0">
                    <a:pos x="T4" y="T5"/>
                  </a:cxn>
                  <a:cxn ang="0">
                    <a:pos x="T6" y="T7"/>
                  </a:cxn>
                  <a:cxn ang="0">
                    <a:pos x="T8" y="T9"/>
                  </a:cxn>
                </a:cxnLst>
                <a:rect l="0" t="0" r="r" b="b"/>
                <a:pathLst>
                  <a:path w="18" h="72">
                    <a:moveTo>
                      <a:pt x="12" y="71"/>
                    </a:moveTo>
                    <a:cubicBezTo>
                      <a:pt x="18" y="49"/>
                      <a:pt x="14" y="22"/>
                      <a:pt x="5" y="2"/>
                    </a:cubicBezTo>
                    <a:cubicBezTo>
                      <a:pt x="4" y="0"/>
                      <a:pt x="0" y="1"/>
                      <a:pt x="0" y="2"/>
                    </a:cubicBezTo>
                    <a:cubicBezTo>
                      <a:pt x="9" y="23"/>
                      <a:pt x="13" y="49"/>
                      <a:pt x="7" y="71"/>
                    </a:cubicBezTo>
                    <a:cubicBezTo>
                      <a:pt x="7" y="72"/>
                      <a:pt x="12" y="72"/>
                      <a:pt x="12" y="7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 name="Freeform 219"/>
              <p:cNvSpPr>
                <a:spLocks/>
              </p:cNvSpPr>
              <p:nvPr/>
            </p:nvSpPr>
            <p:spPr bwMode="auto">
              <a:xfrm>
                <a:off x="2670176" y="138112"/>
                <a:ext cx="268288" cy="120650"/>
              </a:xfrm>
              <a:custGeom>
                <a:avLst/>
                <a:gdLst>
                  <a:gd name="T0" fmla="*/ 65 w 71"/>
                  <a:gd name="T1" fmla="*/ 1 h 32"/>
                  <a:gd name="T2" fmla="*/ 6 w 71"/>
                  <a:gd name="T3" fmla="*/ 22 h 32"/>
                  <a:gd name="T4" fmla="*/ 2 w 71"/>
                  <a:gd name="T5" fmla="*/ 24 h 32"/>
                  <a:gd name="T6" fmla="*/ 70 w 71"/>
                  <a:gd name="T7" fmla="*/ 2 h 32"/>
                  <a:gd name="T8" fmla="*/ 65 w 71"/>
                  <a:gd name="T9" fmla="*/ 1 h 32"/>
                </a:gdLst>
                <a:ahLst/>
                <a:cxnLst>
                  <a:cxn ang="0">
                    <a:pos x="T0" y="T1"/>
                  </a:cxn>
                  <a:cxn ang="0">
                    <a:pos x="T2" y="T3"/>
                  </a:cxn>
                  <a:cxn ang="0">
                    <a:pos x="T4" y="T5"/>
                  </a:cxn>
                  <a:cxn ang="0">
                    <a:pos x="T6" y="T7"/>
                  </a:cxn>
                  <a:cxn ang="0">
                    <a:pos x="T8" y="T9"/>
                  </a:cxn>
                </a:cxnLst>
                <a:rect l="0" t="0" r="r" b="b"/>
                <a:pathLst>
                  <a:path w="71" h="32">
                    <a:moveTo>
                      <a:pt x="65" y="1"/>
                    </a:moveTo>
                    <a:cubicBezTo>
                      <a:pt x="51" y="19"/>
                      <a:pt x="29" y="29"/>
                      <a:pt x="6" y="22"/>
                    </a:cubicBezTo>
                    <a:cubicBezTo>
                      <a:pt x="5" y="22"/>
                      <a:pt x="0" y="23"/>
                      <a:pt x="2" y="24"/>
                    </a:cubicBezTo>
                    <a:cubicBezTo>
                      <a:pt x="28" y="32"/>
                      <a:pt x="53" y="22"/>
                      <a:pt x="70" y="2"/>
                    </a:cubicBezTo>
                    <a:cubicBezTo>
                      <a:pt x="71" y="1"/>
                      <a:pt x="66" y="0"/>
                      <a:pt x="6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 name="Freeform 220"/>
              <p:cNvSpPr>
                <a:spLocks/>
              </p:cNvSpPr>
              <p:nvPr/>
            </p:nvSpPr>
            <p:spPr bwMode="auto">
              <a:xfrm>
                <a:off x="2817813" y="228600"/>
                <a:ext cx="795338" cy="614363"/>
              </a:xfrm>
              <a:custGeom>
                <a:avLst/>
                <a:gdLst>
                  <a:gd name="T0" fmla="*/ 1 w 211"/>
                  <a:gd name="T1" fmla="*/ 2 h 163"/>
                  <a:gd name="T2" fmla="*/ 205 w 211"/>
                  <a:gd name="T3" fmla="*/ 162 h 163"/>
                  <a:gd name="T4" fmla="*/ 210 w 211"/>
                  <a:gd name="T5" fmla="*/ 160 h 163"/>
                  <a:gd name="T6" fmla="*/ 6 w 211"/>
                  <a:gd name="T7" fmla="*/ 1 h 163"/>
                  <a:gd name="T8" fmla="*/ 1 w 211"/>
                  <a:gd name="T9" fmla="*/ 2 h 163"/>
                </a:gdLst>
                <a:ahLst/>
                <a:cxnLst>
                  <a:cxn ang="0">
                    <a:pos x="T0" y="T1"/>
                  </a:cxn>
                  <a:cxn ang="0">
                    <a:pos x="T2" y="T3"/>
                  </a:cxn>
                  <a:cxn ang="0">
                    <a:pos x="T4" y="T5"/>
                  </a:cxn>
                  <a:cxn ang="0">
                    <a:pos x="T6" y="T7"/>
                  </a:cxn>
                  <a:cxn ang="0">
                    <a:pos x="T8" y="T9"/>
                  </a:cxn>
                </a:cxnLst>
                <a:rect l="0" t="0" r="r" b="b"/>
                <a:pathLst>
                  <a:path w="211" h="163">
                    <a:moveTo>
                      <a:pt x="1" y="2"/>
                    </a:moveTo>
                    <a:cubicBezTo>
                      <a:pt x="70" y="55"/>
                      <a:pt x="135" y="112"/>
                      <a:pt x="205" y="162"/>
                    </a:cubicBezTo>
                    <a:cubicBezTo>
                      <a:pt x="206" y="163"/>
                      <a:pt x="211" y="162"/>
                      <a:pt x="210" y="160"/>
                    </a:cubicBezTo>
                    <a:cubicBezTo>
                      <a:pt x="139" y="111"/>
                      <a:pt x="74" y="53"/>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 name="Freeform 221"/>
              <p:cNvSpPr>
                <a:spLocks/>
              </p:cNvSpPr>
              <p:nvPr/>
            </p:nvSpPr>
            <p:spPr bwMode="auto">
              <a:xfrm>
                <a:off x="2784476" y="187325"/>
                <a:ext cx="63500" cy="68263"/>
              </a:xfrm>
              <a:custGeom>
                <a:avLst/>
                <a:gdLst>
                  <a:gd name="T0" fmla="*/ 4 w 17"/>
                  <a:gd name="T1" fmla="*/ 15 h 18"/>
                  <a:gd name="T2" fmla="*/ 15 w 17"/>
                  <a:gd name="T3" fmla="*/ 13 h 18"/>
                  <a:gd name="T4" fmla="*/ 13 w 17"/>
                  <a:gd name="T5" fmla="*/ 3 h 18"/>
                  <a:gd name="T6" fmla="*/ 2 w 17"/>
                  <a:gd name="T7" fmla="*/ 5 h 18"/>
                  <a:gd name="T8" fmla="*/ 4 w 17"/>
                  <a:gd name="T9" fmla="*/ 15 h 18"/>
                </a:gdLst>
                <a:ahLst/>
                <a:cxnLst>
                  <a:cxn ang="0">
                    <a:pos x="T0" y="T1"/>
                  </a:cxn>
                  <a:cxn ang="0">
                    <a:pos x="T2" y="T3"/>
                  </a:cxn>
                  <a:cxn ang="0">
                    <a:pos x="T4" y="T5"/>
                  </a:cxn>
                  <a:cxn ang="0">
                    <a:pos x="T6" y="T7"/>
                  </a:cxn>
                  <a:cxn ang="0">
                    <a:pos x="T8" y="T9"/>
                  </a:cxn>
                </a:cxnLst>
                <a:rect l="0" t="0" r="r" b="b"/>
                <a:pathLst>
                  <a:path w="17" h="18">
                    <a:moveTo>
                      <a:pt x="4" y="15"/>
                    </a:moveTo>
                    <a:cubicBezTo>
                      <a:pt x="7" y="18"/>
                      <a:pt x="12" y="17"/>
                      <a:pt x="15" y="13"/>
                    </a:cubicBezTo>
                    <a:cubicBezTo>
                      <a:pt x="17" y="10"/>
                      <a:pt x="16" y="5"/>
                      <a:pt x="13" y="3"/>
                    </a:cubicBezTo>
                    <a:cubicBezTo>
                      <a:pt x="9" y="0"/>
                      <a:pt x="5" y="1"/>
                      <a:pt x="2" y="5"/>
                    </a:cubicBezTo>
                    <a:cubicBezTo>
                      <a:pt x="0" y="8"/>
                      <a:pt x="1" y="13"/>
                      <a:pt x="4"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 name="Freeform 222"/>
              <p:cNvSpPr>
                <a:spLocks/>
              </p:cNvSpPr>
              <p:nvPr/>
            </p:nvSpPr>
            <p:spPr bwMode="auto">
              <a:xfrm>
                <a:off x="3213101" y="-169863"/>
                <a:ext cx="298450" cy="134938"/>
              </a:xfrm>
              <a:custGeom>
                <a:avLst/>
                <a:gdLst>
                  <a:gd name="T0" fmla="*/ 73 w 79"/>
                  <a:gd name="T1" fmla="*/ 1 h 36"/>
                  <a:gd name="T2" fmla="*/ 6 w 79"/>
                  <a:gd name="T3" fmla="*/ 22 h 36"/>
                  <a:gd name="T4" fmla="*/ 3 w 79"/>
                  <a:gd name="T5" fmla="*/ 23 h 36"/>
                  <a:gd name="T6" fmla="*/ 78 w 79"/>
                  <a:gd name="T7" fmla="*/ 2 h 36"/>
                  <a:gd name="T8" fmla="*/ 73 w 79"/>
                  <a:gd name="T9" fmla="*/ 1 h 36"/>
                </a:gdLst>
                <a:ahLst/>
                <a:cxnLst>
                  <a:cxn ang="0">
                    <a:pos x="T0" y="T1"/>
                  </a:cxn>
                  <a:cxn ang="0">
                    <a:pos x="T2" y="T3"/>
                  </a:cxn>
                  <a:cxn ang="0">
                    <a:pos x="T4" y="T5"/>
                  </a:cxn>
                  <a:cxn ang="0">
                    <a:pos x="T6" y="T7"/>
                  </a:cxn>
                  <a:cxn ang="0">
                    <a:pos x="T8" y="T9"/>
                  </a:cxn>
                </a:cxnLst>
                <a:rect l="0" t="0" r="r" b="b"/>
                <a:pathLst>
                  <a:path w="79" h="36">
                    <a:moveTo>
                      <a:pt x="73" y="1"/>
                    </a:moveTo>
                    <a:cubicBezTo>
                      <a:pt x="57" y="23"/>
                      <a:pt x="32" y="34"/>
                      <a:pt x="6" y="22"/>
                    </a:cubicBezTo>
                    <a:cubicBezTo>
                      <a:pt x="4" y="21"/>
                      <a:pt x="0" y="22"/>
                      <a:pt x="3" y="23"/>
                    </a:cubicBezTo>
                    <a:cubicBezTo>
                      <a:pt x="31" y="36"/>
                      <a:pt x="60" y="27"/>
                      <a:pt x="78" y="2"/>
                    </a:cubicBezTo>
                    <a:cubicBezTo>
                      <a:pt x="79" y="1"/>
                      <a:pt x="74" y="0"/>
                      <a:pt x="7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 name="Freeform 223"/>
              <p:cNvSpPr>
                <a:spLocks/>
              </p:cNvSpPr>
              <p:nvPr/>
            </p:nvSpPr>
            <p:spPr bwMode="auto">
              <a:xfrm>
                <a:off x="3303588" y="-219075"/>
                <a:ext cx="106363" cy="263525"/>
              </a:xfrm>
              <a:custGeom>
                <a:avLst/>
                <a:gdLst>
                  <a:gd name="T0" fmla="*/ 15 w 28"/>
                  <a:gd name="T1" fmla="*/ 69 h 70"/>
                  <a:gd name="T2" fmla="*/ 6 w 28"/>
                  <a:gd name="T3" fmla="*/ 1 h 70"/>
                  <a:gd name="T4" fmla="*/ 2 w 28"/>
                  <a:gd name="T5" fmla="*/ 1 h 70"/>
                  <a:gd name="T6" fmla="*/ 11 w 28"/>
                  <a:gd name="T7" fmla="*/ 68 h 70"/>
                  <a:gd name="T8" fmla="*/ 15 w 28"/>
                  <a:gd name="T9" fmla="*/ 69 h 70"/>
                </a:gdLst>
                <a:ahLst/>
                <a:cxnLst>
                  <a:cxn ang="0">
                    <a:pos x="T0" y="T1"/>
                  </a:cxn>
                  <a:cxn ang="0">
                    <a:pos x="T2" y="T3"/>
                  </a:cxn>
                  <a:cxn ang="0">
                    <a:pos x="T4" y="T5"/>
                  </a:cxn>
                  <a:cxn ang="0">
                    <a:pos x="T6" y="T7"/>
                  </a:cxn>
                  <a:cxn ang="0">
                    <a:pos x="T8" y="T9"/>
                  </a:cxn>
                </a:cxnLst>
                <a:rect l="0" t="0" r="r" b="b"/>
                <a:pathLst>
                  <a:path w="28" h="70">
                    <a:moveTo>
                      <a:pt x="15" y="69"/>
                    </a:moveTo>
                    <a:cubicBezTo>
                      <a:pt x="28" y="45"/>
                      <a:pt x="25" y="20"/>
                      <a:pt x="6" y="1"/>
                    </a:cubicBezTo>
                    <a:cubicBezTo>
                      <a:pt x="5" y="1"/>
                      <a:pt x="0" y="0"/>
                      <a:pt x="2" y="1"/>
                    </a:cubicBezTo>
                    <a:cubicBezTo>
                      <a:pt x="20" y="20"/>
                      <a:pt x="23" y="45"/>
                      <a:pt x="11" y="68"/>
                    </a:cubicBezTo>
                    <a:cubicBezTo>
                      <a:pt x="10" y="69"/>
                      <a:pt x="15" y="70"/>
                      <a:pt x="15"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 name="Freeform 224"/>
              <p:cNvSpPr>
                <a:spLocks/>
              </p:cNvSpPr>
              <p:nvPr/>
            </p:nvSpPr>
            <p:spPr bwMode="auto">
              <a:xfrm>
                <a:off x="3248026" y="-155575"/>
                <a:ext cx="266700" cy="106363"/>
              </a:xfrm>
              <a:custGeom>
                <a:avLst/>
                <a:gdLst>
                  <a:gd name="T0" fmla="*/ 68 w 71"/>
                  <a:gd name="T1" fmla="*/ 26 h 28"/>
                  <a:gd name="T2" fmla="*/ 5 w 71"/>
                  <a:gd name="T3" fmla="*/ 1 h 28"/>
                  <a:gd name="T4" fmla="*/ 1 w 71"/>
                  <a:gd name="T5" fmla="*/ 2 h 28"/>
                  <a:gd name="T6" fmla="*/ 67 w 71"/>
                  <a:gd name="T7" fmla="*/ 28 h 28"/>
                  <a:gd name="T8" fmla="*/ 68 w 71"/>
                  <a:gd name="T9" fmla="*/ 26 h 28"/>
                </a:gdLst>
                <a:ahLst/>
                <a:cxnLst>
                  <a:cxn ang="0">
                    <a:pos x="T0" y="T1"/>
                  </a:cxn>
                  <a:cxn ang="0">
                    <a:pos x="T2" y="T3"/>
                  </a:cxn>
                  <a:cxn ang="0">
                    <a:pos x="T4" y="T5"/>
                  </a:cxn>
                  <a:cxn ang="0">
                    <a:pos x="T6" y="T7"/>
                  </a:cxn>
                  <a:cxn ang="0">
                    <a:pos x="T8" y="T9"/>
                  </a:cxn>
                </a:cxnLst>
                <a:rect l="0" t="0" r="r" b="b"/>
                <a:pathLst>
                  <a:path w="71" h="28">
                    <a:moveTo>
                      <a:pt x="68" y="26"/>
                    </a:moveTo>
                    <a:cubicBezTo>
                      <a:pt x="46" y="26"/>
                      <a:pt x="22" y="15"/>
                      <a:pt x="5" y="1"/>
                    </a:cubicBezTo>
                    <a:cubicBezTo>
                      <a:pt x="4" y="0"/>
                      <a:pt x="0" y="2"/>
                      <a:pt x="1" y="2"/>
                    </a:cubicBezTo>
                    <a:cubicBezTo>
                      <a:pt x="18" y="17"/>
                      <a:pt x="44" y="28"/>
                      <a:pt x="67" y="28"/>
                    </a:cubicBezTo>
                    <a:cubicBezTo>
                      <a:pt x="69" y="28"/>
                      <a:pt x="71" y="26"/>
                      <a:pt x="68"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 name="Freeform 225"/>
              <p:cNvSpPr>
                <a:spLocks/>
              </p:cNvSpPr>
              <p:nvPr/>
            </p:nvSpPr>
            <p:spPr bwMode="auto">
              <a:xfrm>
                <a:off x="3259138" y="-214313"/>
                <a:ext cx="169863" cy="217488"/>
              </a:xfrm>
              <a:custGeom>
                <a:avLst/>
                <a:gdLst>
                  <a:gd name="T0" fmla="*/ 6 w 45"/>
                  <a:gd name="T1" fmla="*/ 58 h 58"/>
                  <a:gd name="T2" fmla="*/ 44 w 45"/>
                  <a:gd name="T3" fmla="*/ 1 h 58"/>
                  <a:gd name="T4" fmla="*/ 39 w 45"/>
                  <a:gd name="T5" fmla="*/ 2 h 58"/>
                  <a:gd name="T6" fmla="*/ 2 w 45"/>
                  <a:gd name="T7" fmla="*/ 57 h 58"/>
                  <a:gd name="T8" fmla="*/ 6 w 45"/>
                  <a:gd name="T9" fmla="*/ 58 h 58"/>
                </a:gdLst>
                <a:ahLst/>
                <a:cxnLst>
                  <a:cxn ang="0">
                    <a:pos x="T0" y="T1"/>
                  </a:cxn>
                  <a:cxn ang="0">
                    <a:pos x="T2" y="T3"/>
                  </a:cxn>
                  <a:cxn ang="0">
                    <a:pos x="T4" y="T5"/>
                  </a:cxn>
                  <a:cxn ang="0">
                    <a:pos x="T6" y="T7"/>
                  </a:cxn>
                  <a:cxn ang="0">
                    <a:pos x="T8" y="T9"/>
                  </a:cxn>
                </a:cxnLst>
                <a:rect l="0" t="0" r="r" b="b"/>
                <a:pathLst>
                  <a:path w="45" h="58">
                    <a:moveTo>
                      <a:pt x="6" y="58"/>
                    </a:moveTo>
                    <a:cubicBezTo>
                      <a:pt x="29" y="48"/>
                      <a:pt x="45" y="27"/>
                      <a:pt x="44" y="1"/>
                    </a:cubicBezTo>
                    <a:cubicBezTo>
                      <a:pt x="44" y="0"/>
                      <a:pt x="39" y="0"/>
                      <a:pt x="39" y="2"/>
                    </a:cubicBezTo>
                    <a:cubicBezTo>
                      <a:pt x="40" y="26"/>
                      <a:pt x="24" y="47"/>
                      <a:pt x="2" y="57"/>
                    </a:cubicBezTo>
                    <a:cubicBezTo>
                      <a:pt x="0" y="58"/>
                      <a:pt x="5" y="58"/>
                      <a:pt x="6" y="5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226"/>
              <p:cNvSpPr>
                <a:spLocks/>
              </p:cNvSpPr>
              <p:nvPr/>
            </p:nvSpPr>
            <p:spPr bwMode="auto">
              <a:xfrm>
                <a:off x="3375026" y="-71438"/>
                <a:ext cx="234950" cy="914400"/>
              </a:xfrm>
              <a:custGeom>
                <a:avLst/>
                <a:gdLst>
                  <a:gd name="T0" fmla="*/ 1 w 62"/>
                  <a:gd name="T1" fmla="*/ 2 h 243"/>
                  <a:gd name="T2" fmla="*/ 57 w 62"/>
                  <a:gd name="T3" fmla="*/ 241 h 243"/>
                  <a:gd name="T4" fmla="*/ 62 w 62"/>
                  <a:gd name="T5" fmla="*/ 241 h 243"/>
                  <a:gd name="T6" fmla="*/ 6 w 62"/>
                  <a:gd name="T7" fmla="*/ 1 h 243"/>
                  <a:gd name="T8" fmla="*/ 1 w 62"/>
                  <a:gd name="T9" fmla="*/ 2 h 243"/>
                </a:gdLst>
                <a:ahLst/>
                <a:cxnLst>
                  <a:cxn ang="0">
                    <a:pos x="T0" y="T1"/>
                  </a:cxn>
                  <a:cxn ang="0">
                    <a:pos x="T2" y="T3"/>
                  </a:cxn>
                  <a:cxn ang="0">
                    <a:pos x="T4" y="T5"/>
                  </a:cxn>
                  <a:cxn ang="0">
                    <a:pos x="T6" y="T7"/>
                  </a:cxn>
                  <a:cxn ang="0">
                    <a:pos x="T8" y="T9"/>
                  </a:cxn>
                </a:cxnLst>
                <a:rect l="0" t="0" r="r" b="b"/>
                <a:pathLst>
                  <a:path w="62" h="243">
                    <a:moveTo>
                      <a:pt x="1" y="2"/>
                    </a:moveTo>
                    <a:cubicBezTo>
                      <a:pt x="31" y="78"/>
                      <a:pt x="30" y="164"/>
                      <a:pt x="57" y="241"/>
                    </a:cubicBezTo>
                    <a:cubicBezTo>
                      <a:pt x="57" y="243"/>
                      <a:pt x="62" y="242"/>
                      <a:pt x="62" y="241"/>
                    </a:cubicBezTo>
                    <a:cubicBezTo>
                      <a:pt x="35" y="163"/>
                      <a:pt x="36" y="78"/>
                      <a:pt x="6" y="1"/>
                    </a:cubicBezTo>
                    <a:cubicBezTo>
                      <a:pt x="5" y="0"/>
                      <a:pt x="0"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227"/>
              <p:cNvSpPr>
                <a:spLocks/>
              </p:cNvSpPr>
              <p:nvPr/>
            </p:nvSpPr>
            <p:spPr bwMode="auto">
              <a:xfrm>
                <a:off x="3344863" y="-117475"/>
                <a:ext cx="65088" cy="65088"/>
              </a:xfrm>
              <a:custGeom>
                <a:avLst/>
                <a:gdLst>
                  <a:gd name="T0" fmla="*/ 16 w 17"/>
                  <a:gd name="T1" fmla="*/ 6 h 17"/>
                  <a:gd name="T2" fmla="*/ 11 w 17"/>
                  <a:gd name="T3" fmla="*/ 16 h 17"/>
                  <a:gd name="T4" fmla="*/ 2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4"/>
                      <a:pt x="11" y="16"/>
                    </a:cubicBezTo>
                    <a:cubicBezTo>
                      <a:pt x="7" y="17"/>
                      <a:pt x="3" y="15"/>
                      <a:pt x="2" y="11"/>
                    </a:cubicBezTo>
                    <a:cubicBezTo>
                      <a:pt x="0" y="7"/>
                      <a:pt x="2" y="3"/>
                      <a:pt x="6" y="1"/>
                    </a:cubicBezTo>
                    <a:cubicBezTo>
                      <a:pt x="10" y="0"/>
                      <a:pt x="15"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228"/>
              <p:cNvSpPr>
                <a:spLocks/>
              </p:cNvSpPr>
              <p:nvPr/>
            </p:nvSpPr>
            <p:spPr bwMode="auto">
              <a:xfrm>
                <a:off x="2640013" y="1062038"/>
                <a:ext cx="180975" cy="252413"/>
              </a:xfrm>
              <a:custGeom>
                <a:avLst/>
                <a:gdLst>
                  <a:gd name="T0" fmla="*/ 44 w 48"/>
                  <a:gd name="T1" fmla="*/ 65 h 67"/>
                  <a:gd name="T2" fmla="*/ 6 w 48"/>
                  <a:gd name="T3" fmla="*/ 0 h 67"/>
                  <a:gd name="T4" fmla="*/ 3 w 48"/>
                  <a:gd name="T5" fmla="*/ 2 h 67"/>
                  <a:gd name="T6" fmla="*/ 39 w 48"/>
                  <a:gd name="T7" fmla="*/ 64 h 67"/>
                  <a:gd name="T8" fmla="*/ 44 w 48"/>
                  <a:gd name="T9" fmla="*/ 65 h 67"/>
                </a:gdLst>
                <a:ahLst/>
                <a:cxnLst>
                  <a:cxn ang="0">
                    <a:pos x="T0" y="T1"/>
                  </a:cxn>
                  <a:cxn ang="0">
                    <a:pos x="T2" y="T3"/>
                  </a:cxn>
                  <a:cxn ang="0">
                    <a:pos x="T4" y="T5"/>
                  </a:cxn>
                  <a:cxn ang="0">
                    <a:pos x="T6" y="T7"/>
                  </a:cxn>
                  <a:cxn ang="0">
                    <a:pos x="T8" y="T9"/>
                  </a:cxn>
                </a:cxnLst>
                <a:rect l="0" t="0" r="r" b="b"/>
                <a:pathLst>
                  <a:path w="48" h="67">
                    <a:moveTo>
                      <a:pt x="44" y="65"/>
                    </a:moveTo>
                    <a:cubicBezTo>
                      <a:pt x="48" y="36"/>
                      <a:pt x="34" y="10"/>
                      <a:pt x="6" y="0"/>
                    </a:cubicBezTo>
                    <a:cubicBezTo>
                      <a:pt x="4" y="0"/>
                      <a:pt x="0" y="1"/>
                      <a:pt x="3" y="2"/>
                    </a:cubicBezTo>
                    <a:cubicBezTo>
                      <a:pt x="31" y="11"/>
                      <a:pt x="43" y="36"/>
                      <a:pt x="39" y="64"/>
                    </a:cubicBezTo>
                    <a:cubicBezTo>
                      <a:pt x="39" y="66"/>
                      <a:pt x="44" y="67"/>
                      <a:pt x="44"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 name="Freeform 229"/>
              <p:cNvSpPr>
                <a:spLocks/>
              </p:cNvSpPr>
              <p:nvPr/>
            </p:nvSpPr>
            <p:spPr bwMode="auto">
              <a:xfrm>
                <a:off x="2614613" y="1054100"/>
                <a:ext cx="225425" cy="169863"/>
              </a:xfrm>
              <a:custGeom>
                <a:avLst/>
                <a:gdLst>
                  <a:gd name="T0" fmla="*/ 55 w 60"/>
                  <a:gd name="T1" fmla="*/ 1 h 45"/>
                  <a:gd name="T2" fmla="*/ 4 w 60"/>
                  <a:gd name="T3" fmla="*/ 43 h 45"/>
                  <a:gd name="T4" fmla="*/ 6 w 60"/>
                  <a:gd name="T5" fmla="*/ 45 h 45"/>
                  <a:gd name="T6" fmla="*/ 60 w 60"/>
                  <a:gd name="T7" fmla="*/ 2 h 45"/>
                  <a:gd name="T8" fmla="*/ 55 w 60"/>
                  <a:gd name="T9" fmla="*/ 1 h 45"/>
                </a:gdLst>
                <a:ahLst/>
                <a:cxnLst>
                  <a:cxn ang="0">
                    <a:pos x="T0" y="T1"/>
                  </a:cxn>
                  <a:cxn ang="0">
                    <a:pos x="T2" y="T3"/>
                  </a:cxn>
                  <a:cxn ang="0">
                    <a:pos x="T4" y="T5"/>
                  </a:cxn>
                  <a:cxn ang="0">
                    <a:pos x="T6" y="T7"/>
                  </a:cxn>
                  <a:cxn ang="0">
                    <a:pos x="T8" y="T9"/>
                  </a:cxn>
                </a:cxnLst>
                <a:rect l="0" t="0" r="r" b="b"/>
                <a:pathLst>
                  <a:path w="60" h="45">
                    <a:moveTo>
                      <a:pt x="55" y="1"/>
                    </a:moveTo>
                    <a:cubicBezTo>
                      <a:pt x="48" y="26"/>
                      <a:pt x="30" y="42"/>
                      <a:pt x="4" y="43"/>
                    </a:cubicBezTo>
                    <a:cubicBezTo>
                      <a:pt x="0" y="43"/>
                      <a:pt x="4" y="45"/>
                      <a:pt x="6" y="45"/>
                    </a:cubicBezTo>
                    <a:cubicBezTo>
                      <a:pt x="33" y="45"/>
                      <a:pt x="53" y="28"/>
                      <a:pt x="60" y="2"/>
                    </a:cubicBezTo>
                    <a:cubicBezTo>
                      <a:pt x="60" y="1"/>
                      <a:pt x="56" y="0"/>
                      <a:pt x="5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 name="Freeform 230"/>
              <p:cNvSpPr>
                <a:spLocks/>
              </p:cNvSpPr>
              <p:nvPr/>
            </p:nvSpPr>
            <p:spPr bwMode="auto">
              <a:xfrm>
                <a:off x="2617788" y="1125538"/>
                <a:ext cx="268288" cy="109538"/>
              </a:xfrm>
              <a:custGeom>
                <a:avLst/>
                <a:gdLst>
                  <a:gd name="T0" fmla="*/ 70 w 71"/>
                  <a:gd name="T1" fmla="*/ 27 h 29"/>
                  <a:gd name="T2" fmla="*/ 5 w 71"/>
                  <a:gd name="T3" fmla="*/ 1 h 29"/>
                  <a:gd name="T4" fmla="*/ 3 w 71"/>
                  <a:gd name="T5" fmla="*/ 3 h 29"/>
                  <a:gd name="T6" fmla="*/ 66 w 71"/>
                  <a:gd name="T7" fmla="*/ 28 h 29"/>
                  <a:gd name="T8" fmla="*/ 70 w 71"/>
                  <a:gd name="T9" fmla="*/ 27 h 29"/>
                </a:gdLst>
                <a:ahLst/>
                <a:cxnLst>
                  <a:cxn ang="0">
                    <a:pos x="T0" y="T1"/>
                  </a:cxn>
                  <a:cxn ang="0">
                    <a:pos x="T2" y="T3"/>
                  </a:cxn>
                  <a:cxn ang="0">
                    <a:pos x="T4" y="T5"/>
                  </a:cxn>
                  <a:cxn ang="0">
                    <a:pos x="T6" y="T7"/>
                  </a:cxn>
                  <a:cxn ang="0">
                    <a:pos x="T8" y="T9"/>
                  </a:cxn>
                </a:cxnLst>
                <a:rect l="0" t="0" r="r" b="b"/>
                <a:pathLst>
                  <a:path w="71" h="29">
                    <a:moveTo>
                      <a:pt x="70" y="27"/>
                    </a:moveTo>
                    <a:cubicBezTo>
                      <a:pt x="54" y="11"/>
                      <a:pt x="28" y="2"/>
                      <a:pt x="5" y="1"/>
                    </a:cubicBezTo>
                    <a:cubicBezTo>
                      <a:pt x="4" y="0"/>
                      <a:pt x="0" y="2"/>
                      <a:pt x="3" y="3"/>
                    </a:cubicBezTo>
                    <a:cubicBezTo>
                      <a:pt x="25" y="4"/>
                      <a:pt x="50" y="13"/>
                      <a:pt x="66" y="28"/>
                    </a:cubicBezTo>
                    <a:cubicBezTo>
                      <a:pt x="67" y="29"/>
                      <a:pt x="71" y="28"/>
                      <a:pt x="70"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231"/>
              <p:cNvSpPr>
                <a:spLocks/>
              </p:cNvSpPr>
              <p:nvPr/>
            </p:nvSpPr>
            <p:spPr bwMode="auto">
              <a:xfrm>
                <a:off x="2689226" y="1027113"/>
                <a:ext cx="101600" cy="260350"/>
              </a:xfrm>
              <a:custGeom>
                <a:avLst/>
                <a:gdLst>
                  <a:gd name="T0" fmla="*/ 13 w 27"/>
                  <a:gd name="T1" fmla="*/ 2 h 69"/>
                  <a:gd name="T2" fmla="*/ 2 w 27"/>
                  <a:gd name="T3" fmla="*/ 67 h 69"/>
                  <a:gd name="T4" fmla="*/ 6 w 27"/>
                  <a:gd name="T5" fmla="*/ 68 h 69"/>
                  <a:gd name="T6" fmla="*/ 18 w 27"/>
                  <a:gd name="T7" fmla="*/ 1 h 69"/>
                  <a:gd name="T8" fmla="*/ 13 w 27"/>
                  <a:gd name="T9" fmla="*/ 2 h 69"/>
                </a:gdLst>
                <a:ahLst/>
                <a:cxnLst>
                  <a:cxn ang="0">
                    <a:pos x="T0" y="T1"/>
                  </a:cxn>
                  <a:cxn ang="0">
                    <a:pos x="T2" y="T3"/>
                  </a:cxn>
                  <a:cxn ang="0">
                    <a:pos x="T4" y="T5"/>
                  </a:cxn>
                  <a:cxn ang="0">
                    <a:pos x="T6" y="T7"/>
                  </a:cxn>
                  <a:cxn ang="0">
                    <a:pos x="T8" y="T9"/>
                  </a:cxn>
                </a:cxnLst>
                <a:rect l="0" t="0" r="r" b="b"/>
                <a:pathLst>
                  <a:path w="27" h="69">
                    <a:moveTo>
                      <a:pt x="13" y="2"/>
                    </a:moveTo>
                    <a:cubicBezTo>
                      <a:pt x="22" y="25"/>
                      <a:pt x="20" y="50"/>
                      <a:pt x="2" y="67"/>
                    </a:cubicBezTo>
                    <a:cubicBezTo>
                      <a:pt x="0" y="69"/>
                      <a:pt x="5" y="69"/>
                      <a:pt x="6" y="68"/>
                    </a:cubicBezTo>
                    <a:cubicBezTo>
                      <a:pt x="25" y="50"/>
                      <a:pt x="27" y="25"/>
                      <a:pt x="18" y="1"/>
                    </a:cubicBezTo>
                    <a:cubicBezTo>
                      <a:pt x="17" y="0"/>
                      <a:pt x="12" y="1"/>
                      <a:pt x="1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232"/>
              <p:cNvSpPr>
                <a:spLocks/>
              </p:cNvSpPr>
              <p:nvPr/>
            </p:nvSpPr>
            <p:spPr bwMode="auto">
              <a:xfrm>
                <a:off x="2768601" y="793750"/>
                <a:ext cx="811213" cy="373063"/>
              </a:xfrm>
              <a:custGeom>
                <a:avLst/>
                <a:gdLst>
                  <a:gd name="T0" fmla="*/ 6 w 215"/>
                  <a:gd name="T1" fmla="*/ 98 h 99"/>
                  <a:gd name="T2" fmla="*/ 213 w 215"/>
                  <a:gd name="T3" fmla="*/ 2 h 99"/>
                  <a:gd name="T4" fmla="*/ 209 w 215"/>
                  <a:gd name="T5" fmla="*/ 1 h 99"/>
                  <a:gd name="T6" fmla="*/ 2 w 215"/>
                  <a:gd name="T7" fmla="*/ 97 h 99"/>
                  <a:gd name="T8" fmla="*/ 6 w 215"/>
                  <a:gd name="T9" fmla="*/ 98 h 99"/>
                </a:gdLst>
                <a:ahLst/>
                <a:cxnLst>
                  <a:cxn ang="0">
                    <a:pos x="T0" y="T1"/>
                  </a:cxn>
                  <a:cxn ang="0">
                    <a:pos x="T2" y="T3"/>
                  </a:cxn>
                  <a:cxn ang="0">
                    <a:pos x="T4" y="T5"/>
                  </a:cxn>
                  <a:cxn ang="0">
                    <a:pos x="T6" y="T7"/>
                  </a:cxn>
                  <a:cxn ang="0">
                    <a:pos x="T8" y="T9"/>
                  </a:cxn>
                </a:cxnLst>
                <a:rect l="0" t="0" r="r" b="b"/>
                <a:pathLst>
                  <a:path w="215" h="99">
                    <a:moveTo>
                      <a:pt x="6" y="98"/>
                    </a:moveTo>
                    <a:cubicBezTo>
                      <a:pt x="75" y="67"/>
                      <a:pt x="145" y="36"/>
                      <a:pt x="213" y="2"/>
                    </a:cubicBezTo>
                    <a:cubicBezTo>
                      <a:pt x="215" y="1"/>
                      <a:pt x="210" y="0"/>
                      <a:pt x="209" y="1"/>
                    </a:cubicBezTo>
                    <a:cubicBezTo>
                      <a:pt x="141" y="35"/>
                      <a:pt x="71" y="66"/>
                      <a:pt x="2" y="97"/>
                    </a:cubicBezTo>
                    <a:cubicBezTo>
                      <a:pt x="0" y="98"/>
                      <a:pt x="5" y="99"/>
                      <a:pt x="6" y="9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233"/>
              <p:cNvSpPr>
                <a:spLocks/>
              </p:cNvSpPr>
              <p:nvPr/>
            </p:nvSpPr>
            <p:spPr bwMode="auto">
              <a:xfrm>
                <a:off x="2730501" y="1136650"/>
                <a:ext cx="65088" cy="63500"/>
              </a:xfrm>
              <a:custGeom>
                <a:avLst/>
                <a:gdLst>
                  <a:gd name="T0" fmla="*/ 12 w 17"/>
                  <a:gd name="T1" fmla="*/ 15 h 17"/>
                  <a:gd name="T2" fmla="*/ 16 w 17"/>
                  <a:gd name="T3" fmla="*/ 5 h 17"/>
                  <a:gd name="T4" fmla="*/ 5 w 17"/>
                  <a:gd name="T5" fmla="*/ 1 h 17"/>
                  <a:gd name="T6" fmla="*/ 2 w 17"/>
                  <a:gd name="T7" fmla="*/ 12 h 17"/>
                  <a:gd name="T8" fmla="*/ 12 w 17"/>
                  <a:gd name="T9" fmla="*/ 15 h 17"/>
                </a:gdLst>
                <a:ahLst/>
                <a:cxnLst>
                  <a:cxn ang="0">
                    <a:pos x="T0" y="T1"/>
                  </a:cxn>
                  <a:cxn ang="0">
                    <a:pos x="T2" y="T3"/>
                  </a:cxn>
                  <a:cxn ang="0">
                    <a:pos x="T4" y="T5"/>
                  </a:cxn>
                  <a:cxn ang="0">
                    <a:pos x="T6" y="T7"/>
                  </a:cxn>
                  <a:cxn ang="0">
                    <a:pos x="T8" y="T9"/>
                  </a:cxn>
                </a:cxnLst>
                <a:rect l="0" t="0" r="r" b="b"/>
                <a:pathLst>
                  <a:path w="17" h="17">
                    <a:moveTo>
                      <a:pt x="12" y="15"/>
                    </a:moveTo>
                    <a:cubicBezTo>
                      <a:pt x="16" y="13"/>
                      <a:pt x="17" y="9"/>
                      <a:pt x="16" y="5"/>
                    </a:cubicBezTo>
                    <a:cubicBezTo>
                      <a:pt x="14" y="1"/>
                      <a:pt x="9" y="0"/>
                      <a:pt x="5" y="1"/>
                    </a:cubicBezTo>
                    <a:cubicBezTo>
                      <a:pt x="1" y="3"/>
                      <a:pt x="0" y="8"/>
                      <a:pt x="2" y="12"/>
                    </a:cubicBezTo>
                    <a:cubicBezTo>
                      <a:pt x="4" y="16"/>
                      <a:pt x="8" y="17"/>
                      <a:pt x="12"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 name="Freeform 234"/>
              <p:cNvSpPr>
                <a:spLocks/>
              </p:cNvSpPr>
              <p:nvPr/>
            </p:nvSpPr>
            <p:spPr bwMode="auto">
              <a:xfrm>
                <a:off x="3451226" y="1479550"/>
                <a:ext cx="296863" cy="128588"/>
              </a:xfrm>
              <a:custGeom>
                <a:avLst/>
                <a:gdLst>
                  <a:gd name="T0" fmla="*/ 76 w 79"/>
                  <a:gd name="T1" fmla="*/ 12 h 34"/>
                  <a:gd name="T2" fmla="*/ 1 w 79"/>
                  <a:gd name="T3" fmla="*/ 31 h 34"/>
                  <a:gd name="T4" fmla="*/ 6 w 79"/>
                  <a:gd name="T5" fmla="*/ 33 h 34"/>
                  <a:gd name="T6" fmla="*/ 73 w 79"/>
                  <a:gd name="T7" fmla="*/ 13 h 34"/>
                  <a:gd name="T8" fmla="*/ 76 w 79"/>
                  <a:gd name="T9" fmla="*/ 12 h 34"/>
                </a:gdLst>
                <a:ahLst/>
                <a:cxnLst>
                  <a:cxn ang="0">
                    <a:pos x="T0" y="T1"/>
                  </a:cxn>
                  <a:cxn ang="0">
                    <a:pos x="T2" y="T3"/>
                  </a:cxn>
                  <a:cxn ang="0">
                    <a:pos x="T4" y="T5"/>
                  </a:cxn>
                  <a:cxn ang="0">
                    <a:pos x="T6" y="T7"/>
                  </a:cxn>
                  <a:cxn ang="0">
                    <a:pos x="T8" y="T9"/>
                  </a:cxn>
                </a:cxnLst>
                <a:rect l="0" t="0" r="r" b="b"/>
                <a:pathLst>
                  <a:path w="79" h="34">
                    <a:moveTo>
                      <a:pt x="76" y="12"/>
                    </a:moveTo>
                    <a:cubicBezTo>
                      <a:pt x="48" y="0"/>
                      <a:pt x="18" y="5"/>
                      <a:pt x="1" y="31"/>
                    </a:cubicBezTo>
                    <a:cubicBezTo>
                      <a:pt x="0" y="33"/>
                      <a:pt x="5" y="34"/>
                      <a:pt x="6" y="33"/>
                    </a:cubicBezTo>
                    <a:cubicBezTo>
                      <a:pt x="21" y="9"/>
                      <a:pt x="47" y="2"/>
                      <a:pt x="73" y="13"/>
                    </a:cubicBezTo>
                    <a:cubicBezTo>
                      <a:pt x="74" y="14"/>
                      <a:pt x="79" y="13"/>
                      <a:pt x="76"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 name="Freeform 235"/>
              <p:cNvSpPr>
                <a:spLocks/>
              </p:cNvSpPr>
              <p:nvPr/>
            </p:nvSpPr>
            <p:spPr bwMode="auto">
              <a:xfrm>
                <a:off x="3484563" y="1427163"/>
                <a:ext cx="155575" cy="244475"/>
              </a:xfrm>
              <a:custGeom>
                <a:avLst/>
                <a:gdLst>
                  <a:gd name="T0" fmla="*/ 3 w 41"/>
                  <a:gd name="T1" fmla="*/ 1 h 65"/>
                  <a:gd name="T2" fmla="*/ 30 w 41"/>
                  <a:gd name="T3" fmla="*/ 62 h 65"/>
                  <a:gd name="T4" fmla="*/ 35 w 41"/>
                  <a:gd name="T5" fmla="*/ 63 h 65"/>
                  <a:gd name="T6" fmla="*/ 7 w 41"/>
                  <a:gd name="T7" fmla="*/ 1 h 65"/>
                  <a:gd name="T8" fmla="*/ 3 w 41"/>
                  <a:gd name="T9" fmla="*/ 1 h 65"/>
                </a:gdLst>
                <a:ahLst/>
                <a:cxnLst>
                  <a:cxn ang="0">
                    <a:pos x="T0" y="T1"/>
                  </a:cxn>
                  <a:cxn ang="0">
                    <a:pos x="T2" y="T3"/>
                  </a:cxn>
                  <a:cxn ang="0">
                    <a:pos x="T4" y="T5"/>
                  </a:cxn>
                  <a:cxn ang="0">
                    <a:pos x="T6" y="T7"/>
                  </a:cxn>
                  <a:cxn ang="0">
                    <a:pos x="T8" y="T9"/>
                  </a:cxn>
                </a:cxnLst>
                <a:rect l="0" t="0" r="r" b="b"/>
                <a:pathLst>
                  <a:path w="41" h="65">
                    <a:moveTo>
                      <a:pt x="3" y="1"/>
                    </a:moveTo>
                    <a:cubicBezTo>
                      <a:pt x="25" y="14"/>
                      <a:pt x="36" y="37"/>
                      <a:pt x="30" y="62"/>
                    </a:cubicBezTo>
                    <a:cubicBezTo>
                      <a:pt x="29" y="64"/>
                      <a:pt x="34" y="65"/>
                      <a:pt x="35" y="63"/>
                    </a:cubicBezTo>
                    <a:cubicBezTo>
                      <a:pt x="41" y="37"/>
                      <a:pt x="29" y="14"/>
                      <a:pt x="7" y="1"/>
                    </a:cubicBezTo>
                    <a:cubicBezTo>
                      <a:pt x="5" y="0"/>
                      <a:pt x="0" y="0"/>
                      <a:pt x="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 name="Freeform 236"/>
              <p:cNvSpPr>
                <a:spLocks/>
              </p:cNvSpPr>
              <p:nvPr/>
            </p:nvSpPr>
            <p:spPr bwMode="auto">
              <a:xfrm>
                <a:off x="3511551" y="1427163"/>
                <a:ext cx="180975" cy="217488"/>
              </a:xfrm>
              <a:custGeom>
                <a:avLst/>
                <a:gdLst>
                  <a:gd name="T0" fmla="*/ 42 w 48"/>
                  <a:gd name="T1" fmla="*/ 1 h 58"/>
                  <a:gd name="T2" fmla="*/ 0 w 48"/>
                  <a:gd name="T3" fmla="*/ 56 h 58"/>
                  <a:gd name="T4" fmla="*/ 5 w 48"/>
                  <a:gd name="T5" fmla="*/ 56 h 58"/>
                  <a:gd name="T6" fmla="*/ 46 w 48"/>
                  <a:gd name="T7" fmla="*/ 2 h 58"/>
                  <a:gd name="T8" fmla="*/ 42 w 48"/>
                  <a:gd name="T9" fmla="*/ 1 h 58"/>
                </a:gdLst>
                <a:ahLst/>
                <a:cxnLst>
                  <a:cxn ang="0">
                    <a:pos x="T0" y="T1"/>
                  </a:cxn>
                  <a:cxn ang="0">
                    <a:pos x="T2" y="T3"/>
                  </a:cxn>
                  <a:cxn ang="0">
                    <a:pos x="T4" y="T5"/>
                  </a:cxn>
                  <a:cxn ang="0">
                    <a:pos x="T6" y="T7"/>
                  </a:cxn>
                  <a:cxn ang="0">
                    <a:pos x="T8" y="T9"/>
                  </a:cxn>
                </a:cxnLst>
                <a:rect l="0" t="0" r="r" b="b"/>
                <a:pathLst>
                  <a:path w="48" h="58">
                    <a:moveTo>
                      <a:pt x="42" y="1"/>
                    </a:moveTo>
                    <a:cubicBezTo>
                      <a:pt x="23" y="12"/>
                      <a:pt x="8" y="35"/>
                      <a:pt x="0" y="56"/>
                    </a:cubicBezTo>
                    <a:cubicBezTo>
                      <a:pt x="0" y="58"/>
                      <a:pt x="5" y="58"/>
                      <a:pt x="5" y="56"/>
                    </a:cubicBezTo>
                    <a:cubicBezTo>
                      <a:pt x="12" y="36"/>
                      <a:pt x="27" y="13"/>
                      <a:pt x="46" y="2"/>
                    </a:cubicBezTo>
                    <a:cubicBezTo>
                      <a:pt x="48" y="0"/>
                      <a:pt x="43" y="0"/>
                      <a:pt x="4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237"/>
              <p:cNvSpPr>
                <a:spLocks/>
              </p:cNvSpPr>
              <p:nvPr/>
            </p:nvSpPr>
            <p:spPr bwMode="auto">
              <a:xfrm>
                <a:off x="3440113" y="1487488"/>
                <a:ext cx="260350" cy="127000"/>
              </a:xfrm>
              <a:custGeom>
                <a:avLst/>
                <a:gdLst>
                  <a:gd name="T0" fmla="*/ 5 w 69"/>
                  <a:gd name="T1" fmla="*/ 6 h 34"/>
                  <a:gd name="T2" fmla="*/ 63 w 69"/>
                  <a:gd name="T3" fmla="*/ 33 h 34"/>
                  <a:gd name="T4" fmla="*/ 68 w 69"/>
                  <a:gd name="T5" fmla="*/ 32 h 34"/>
                  <a:gd name="T6" fmla="*/ 4 w 69"/>
                  <a:gd name="T7" fmla="*/ 4 h 34"/>
                  <a:gd name="T8" fmla="*/ 5 w 69"/>
                  <a:gd name="T9" fmla="*/ 6 h 34"/>
                </a:gdLst>
                <a:ahLst/>
                <a:cxnLst>
                  <a:cxn ang="0">
                    <a:pos x="T0" y="T1"/>
                  </a:cxn>
                  <a:cxn ang="0">
                    <a:pos x="T2" y="T3"/>
                  </a:cxn>
                  <a:cxn ang="0">
                    <a:pos x="T4" y="T5"/>
                  </a:cxn>
                  <a:cxn ang="0">
                    <a:pos x="T6" y="T7"/>
                  </a:cxn>
                  <a:cxn ang="0">
                    <a:pos x="T8" y="T9"/>
                  </a:cxn>
                </a:cxnLst>
                <a:rect l="0" t="0" r="r" b="b"/>
                <a:pathLst>
                  <a:path w="69" h="34">
                    <a:moveTo>
                      <a:pt x="5" y="6"/>
                    </a:moveTo>
                    <a:cubicBezTo>
                      <a:pt x="29" y="2"/>
                      <a:pt x="51" y="12"/>
                      <a:pt x="63" y="33"/>
                    </a:cubicBezTo>
                    <a:cubicBezTo>
                      <a:pt x="64" y="34"/>
                      <a:pt x="69" y="33"/>
                      <a:pt x="68" y="32"/>
                    </a:cubicBezTo>
                    <a:cubicBezTo>
                      <a:pt x="55" y="9"/>
                      <a:pt x="29" y="0"/>
                      <a:pt x="4" y="4"/>
                    </a:cubicBezTo>
                    <a:cubicBezTo>
                      <a:pt x="0" y="4"/>
                      <a:pt x="3" y="6"/>
                      <a:pt x="5"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 name="Freeform 238"/>
              <p:cNvSpPr>
                <a:spLocks/>
              </p:cNvSpPr>
              <p:nvPr/>
            </p:nvSpPr>
            <p:spPr bwMode="auto">
              <a:xfrm>
                <a:off x="3519488" y="700087"/>
                <a:ext cx="77788" cy="809625"/>
              </a:xfrm>
              <a:custGeom>
                <a:avLst/>
                <a:gdLst>
                  <a:gd name="T0" fmla="*/ 21 w 21"/>
                  <a:gd name="T1" fmla="*/ 213 h 215"/>
                  <a:gd name="T2" fmla="*/ 5 w 21"/>
                  <a:gd name="T3" fmla="*/ 1 h 215"/>
                  <a:gd name="T4" fmla="*/ 0 w 21"/>
                  <a:gd name="T5" fmla="*/ 2 h 215"/>
                  <a:gd name="T6" fmla="*/ 16 w 21"/>
                  <a:gd name="T7" fmla="*/ 213 h 215"/>
                  <a:gd name="T8" fmla="*/ 21 w 21"/>
                  <a:gd name="T9" fmla="*/ 213 h 215"/>
                </a:gdLst>
                <a:ahLst/>
                <a:cxnLst>
                  <a:cxn ang="0">
                    <a:pos x="T0" y="T1"/>
                  </a:cxn>
                  <a:cxn ang="0">
                    <a:pos x="T2" y="T3"/>
                  </a:cxn>
                  <a:cxn ang="0">
                    <a:pos x="T4" y="T5"/>
                  </a:cxn>
                  <a:cxn ang="0">
                    <a:pos x="T6" y="T7"/>
                  </a:cxn>
                  <a:cxn ang="0">
                    <a:pos x="T8" y="T9"/>
                  </a:cxn>
                </a:cxnLst>
                <a:rect l="0" t="0" r="r" b="b"/>
                <a:pathLst>
                  <a:path w="21" h="215">
                    <a:moveTo>
                      <a:pt x="21" y="213"/>
                    </a:moveTo>
                    <a:cubicBezTo>
                      <a:pt x="9" y="143"/>
                      <a:pt x="12" y="72"/>
                      <a:pt x="5" y="1"/>
                    </a:cubicBezTo>
                    <a:cubicBezTo>
                      <a:pt x="5" y="0"/>
                      <a:pt x="0" y="0"/>
                      <a:pt x="0" y="2"/>
                    </a:cubicBezTo>
                    <a:cubicBezTo>
                      <a:pt x="7" y="72"/>
                      <a:pt x="4" y="144"/>
                      <a:pt x="16" y="213"/>
                    </a:cubicBezTo>
                    <a:cubicBezTo>
                      <a:pt x="16" y="215"/>
                      <a:pt x="21" y="214"/>
                      <a:pt x="21" y="2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 name="Freeform 239"/>
              <p:cNvSpPr>
                <a:spLocks/>
              </p:cNvSpPr>
              <p:nvPr/>
            </p:nvSpPr>
            <p:spPr bwMode="auto">
              <a:xfrm>
                <a:off x="3556001" y="1490663"/>
                <a:ext cx="65088" cy="63500"/>
              </a:xfrm>
              <a:custGeom>
                <a:avLst/>
                <a:gdLst>
                  <a:gd name="T0" fmla="*/ 16 w 17"/>
                  <a:gd name="T1" fmla="*/ 7 h 17"/>
                  <a:gd name="T2" fmla="*/ 7 w 17"/>
                  <a:gd name="T3" fmla="*/ 1 h 17"/>
                  <a:gd name="T4" fmla="*/ 1 w 17"/>
                  <a:gd name="T5" fmla="*/ 10 h 17"/>
                  <a:gd name="T6" fmla="*/ 10 w 17"/>
                  <a:gd name="T7" fmla="*/ 16 h 17"/>
                  <a:gd name="T8" fmla="*/ 16 w 17"/>
                  <a:gd name="T9" fmla="*/ 7 h 17"/>
                </a:gdLst>
                <a:ahLst/>
                <a:cxnLst>
                  <a:cxn ang="0">
                    <a:pos x="T0" y="T1"/>
                  </a:cxn>
                  <a:cxn ang="0">
                    <a:pos x="T2" y="T3"/>
                  </a:cxn>
                  <a:cxn ang="0">
                    <a:pos x="T4" y="T5"/>
                  </a:cxn>
                  <a:cxn ang="0">
                    <a:pos x="T6" y="T7"/>
                  </a:cxn>
                  <a:cxn ang="0">
                    <a:pos x="T8" y="T9"/>
                  </a:cxn>
                </a:cxnLst>
                <a:rect l="0" t="0" r="r" b="b"/>
                <a:pathLst>
                  <a:path w="17" h="17">
                    <a:moveTo>
                      <a:pt x="16" y="7"/>
                    </a:moveTo>
                    <a:cubicBezTo>
                      <a:pt x="15" y="3"/>
                      <a:pt x="11" y="0"/>
                      <a:pt x="7" y="1"/>
                    </a:cubicBezTo>
                    <a:cubicBezTo>
                      <a:pt x="3" y="2"/>
                      <a:pt x="0" y="6"/>
                      <a:pt x="1" y="10"/>
                    </a:cubicBezTo>
                    <a:cubicBezTo>
                      <a:pt x="2" y="14"/>
                      <a:pt x="6" y="17"/>
                      <a:pt x="10" y="16"/>
                    </a:cubicBezTo>
                    <a:cubicBezTo>
                      <a:pt x="15" y="15"/>
                      <a:pt x="17" y="11"/>
                      <a:pt x="1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 name="Freeform 240"/>
              <p:cNvSpPr>
                <a:spLocks/>
              </p:cNvSpPr>
              <p:nvPr/>
            </p:nvSpPr>
            <p:spPr bwMode="auto">
              <a:xfrm>
                <a:off x="3832226" y="1506538"/>
                <a:ext cx="233363" cy="198438"/>
              </a:xfrm>
              <a:custGeom>
                <a:avLst/>
                <a:gdLst>
                  <a:gd name="T0" fmla="*/ 56 w 62"/>
                  <a:gd name="T1" fmla="*/ 1 h 53"/>
                  <a:gd name="T2" fmla="*/ 0 w 62"/>
                  <a:gd name="T3" fmla="*/ 51 h 53"/>
                  <a:gd name="T4" fmla="*/ 5 w 62"/>
                  <a:gd name="T5" fmla="*/ 52 h 53"/>
                  <a:gd name="T6" fmla="*/ 59 w 62"/>
                  <a:gd name="T7" fmla="*/ 3 h 53"/>
                  <a:gd name="T8" fmla="*/ 56 w 62"/>
                  <a:gd name="T9" fmla="*/ 1 h 53"/>
                </a:gdLst>
                <a:ahLst/>
                <a:cxnLst>
                  <a:cxn ang="0">
                    <a:pos x="T0" y="T1"/>
                  </a:cxn>
                  <a:cxn ang="0">
                    <a:pos x="T2" y="T3"/>
                  </a:cxn>
                  <a:cxn ang="0">
                    <a:pos x="T4" y="T5"/>
                  </a:cxn>
                  <a:cxn ang="0">
                    <a:pos x="T6" y="T7"/>
                  </a:cxn>
                  <a:cxn ang="0">
                    <a:pos x="T8" y="T9"/>
                  </a:cxn>
                </a:cxnLst>
                <a:rect l="0" t="0" r="r" b="b"/>
                <a:pathLst>
                  <a:path w="62" h="53">
                    <a:moveTo>
                      <a:pt x="56" y="1"/>
                    </a:moveTo>
                    <a:cubicBezTo>
                      <a:pt x="27" y="3"/>
                      <a:pt x="4" y="21"/>
                      <a:pt x="0" y="51"/>
                    </a:cubicBezTo>
                    <a:cubicBezTo>
                      <a:pt x="0" y="53"/>
                      <a:pt x="5" y="53"/>
                      <a:pt x="5" y="52"/>
                    </a:cubicBezTo>
                    <a:cubicBezTo>
                      <a:pt x="9" y="23"/>
                      <a:pt x="30" y="5"/>
                      <a:pt x="59" y="3"/>
                    </a:cubicBezTo>
                    <a:cubicBezTo>
                      <a:pt x="62" y="2"/>
                      <a:pt x="58" y="0"/>
                      <a:pt x="5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 name="Freeform 241"/>
              <p:cNvSpPr>
                <a:spLocks/>
              </p:cNvSpPr>
              <p:nvPr/>
            </p:nvSpPr>
            <p:spPr bwMode="auto">
              <a:xfrm>
                <a:off x="3786188" y="1524000"/>
                <a:ext cx="222250" cy="173038"/>
              </a:xfrm>
              <a:custGeom>
                <a:avLst/>
                <a:gdLst>
                  <a:gd name="T0" fmla="*/ 4 w 59"/>
                  <a:gd name="T1" fmla="*/ 3 h 46"/>
                  <a:gd name="T2" fmla="*/ 54 w 59"/>
                  <a:gd name="T3" fmla="*/ 44 h 46"/>
                  <a:gd name="T4" fmla="*/ 59 w 59"/>
                  <a:gd name="T5" fmla="*/ 44 h 46"/>
                  <a:gd name="T6" fmla="*/ 3 w 59"/>
                  <a:gd name="T7" fmla="*/ 0 h 46"/>
                  <a:gd name="T8" fmla="*/ 4 w 59"/>
                  <a:gd name="T9" fmla="*/ 3 h 46"/>
                </a:gdLst>
                <a:ahLst/>
                <a:cxnLst>
                  <a:cxn ang="0">
                    <a:pos x="T0" y="T1"/>
                  </a:cxn>
                  <a:cxn ang="0">
                    <a:pos x="T2" y="T3"/>
                  </a:cxn>
                  <a:cxn ang="0">
                    <a:pos x="T4" y="T5"/>
                  </a:cxn>
                  <a:cxn ang="0">
                    <a:pos x="T6" y="T7"/>
                  </a:cxn>
                  <a:cxn ang="0">
                    <a:pos x="T8" y="T9"/>
                  </a:cxn>
                </a:cxnLst>
                <a:rect l="0" t="0" r="r" b="b"/>
                <a:pathLst>
                  <a:path w="59" h="46">
                    <a:moveTo>
                      <a:pt x="4" y="3"/>
                    </a:moveTo>
                    <a:cubicBezTo>
                      <a:pt x="29" y="4"/>
                      <a:pt x="48" y="19"/>
                      <a:pt x="54" y="44"/>
                    </a:cubicBezTo>
                    <a:cubicBezTo>
                      <a:pt x="54" y="45"/>
                      <a:pt x="59" y="46"/>
                      <a:pt x="59" y="44"/>
                    </a:cubicBezTo>
                    <a:cubicBezTo>
                      <a:pt x="52" y="17"/>
                      <a:pt x="30" y="2"/>
                      <a:pt x="3" y="0"/>
                    </a:cubicBezTo>
                    <a:cubicBezTo>
                      <a:pt x="0" y="0"/>
                      <a:pt x="2" y="3"/>
                      <a:pt x="4"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 name="Freeform 242"/>
              <p:cNvSpPr>
                <a:spLocks/>
              </p:cNvSpPr>
              <p:nvPr/>
            </p:nvSpPr>
            <p:spPr bwMode="auto">
              <a:xfrm>
                <a:off x="3892551" y="1446213"/>
                <a:ext cx="74613" cy="266700"/>
              </a:xfrm>
              <a:custGeom>
                <a:avLst/>
                <a:gdLst>
                  <a:gd name="T0" fmla="*/ 15 w 20"/>
                  <a:gd name="T1" fmla="*/ 2 h 71"/>
                  <a:gd name="T2" fmla="*/ 3 w 20"/>
                  <a:gd name="T3" fmla="*/ 70 h 71"/>
                  <a:gd name="T4" fmla="*/ 8 w 20"/>
                  <a:gd name="T5" fmla="*/ 69 h 71"/>
                  <a:gd name="T6" fmla="*/ 20 w 20"/>
                  <a:gd name="T7" fmla="*/ 2 h 71"/>
                  <a:gd name="T8" fmla="*/ 15 w 20"/>
                  <a:gd name="T9" fmla="*/ 2 h 71"/>
                </a:gdLst>
                <a:ahLst/>
                <a:cxnLst>
                  <a:cxn ang="0">
                    <a:pos x="T0" y="T1"/>
                  </a:cxn>
                  <a:cxn ang="0">
                    <a:pos x="T2" y="T3"/>
                  </a:cxn>
                  <a:cxn ang="0">
                    <a:pos x="T4" y="T5"/>
                  </a:cxn>
                  <a:cxn ang="0">
                    <a:pos x="T6" y="T7"/>
                  </a:cxn>
                  <a:cxn ang="0">
                    <a:pos x="T8" y="T9"/>
                  </a:cxn>
                </a:cxnLst>
                <a:rect l="0" t="0" r="r" b="b"/>
                <a:pathLst>
                  <a:path w="20" h="71">
                    <a:moveTo>
                      <a:pt x="15" y="2"/>
                    </a:moveTo>
                    <a:cubicBezTo>
                      <a:pt x="3" y="21"/>
                      <a:pt x="0" y="48"/>
                      <a:pt x="3" y="70"/>
                    </a:cubicBezTo>
                    <a:cubicBezTo>
                      <a:pt x="3" y="71"/>
                      <a:pt x="8" y="71"/>
                      <a:pt x="8" y="69"/>
                    </a:cubicBezTo>
                    <a:cubicBezTo>
                      <a:pt x="5" y="47"/>
                      <a:pt x="8" y="21"/>
                      <a:pt x="20" y="2"/>
                    </a:cubicBezTo>
                    <a:cubicBezTo>
                      <a:pt x="20" y="1"/>
                      <a:pt x="16" y="0"/>
                      <a:pt x="15"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 name="Freeform 243"/>
              <p:cNvSpPr>
                <a:spLocks/>
              </p:cNvSpPr>
              <p:nvPr/>
            </p:nvSpPr>
            <p:spPr bwMode="auto">
              <a:xfrm>
                <a:off x="3778251" y="1547813"/>
                <a:ext cx="279400" cy="74613"/>
              </a:xfrm>
              <a:custGeom>
                <a:avLst/>
                <a:gdLst>
                  <a:gd name="T0" fmla="*/ 6 w 74"/>
                  <a:gd name="T1" fmla="*/ 19 h 20"/>
                  <a:gd name="T2" fmla="*/ 69 w 74"/>
                  <a:gd name="T3" fmla="*/ 16 h 20"/>
                  <a:gd name="T4" fmla="*/ 73 w 74"/>
                  <a:gd name="T5" fmla="*/ 15 h 20"/>
                  <a:gd name="T6" fmla="*/ 2 w 74"/>
                  <a:gd name="T7" fmla="*/ 18 h 20"/>
                  <a:gd name="T8" fmla="*/ 6 w 74"/>
                  <a:gd name="T9" fmla="*/ 19 h 20"/>
                </a:gdLst>
                <a:ahLst/>
                <a:cxnLst>
                  <a:cxn ang="0">
                    <a:pos x="T0" y="T1"/>
                  </a:cxn>
                  <a:cxn ang="0">
                    <a:pos x="T2" y="T3"/>
                  </a:cxn>
                  <a:cxn ang="0">
                    <a:pos x="T4" y="T5"/>
                  </a:cxn>
                  <a:cxn ang="0">
                    <a:pos x="T6" y="T7"/>
                  </a:cxn>
                  <a:cxn ang="0">
                    <a:pos x="T8" y="T9"/>
                  </a:cxn>
                </a:cxnLst>
                <a:rect l="0" t="0" r="r" b="b"/>
                <a:pathLst>
                  <a:path w="74" h="20">
                    <a:moveTo>
                      <a:pt x="6" y="19"/>
                    </a:moveTo>
                    <a:cubicBezTo>
                      <a:pt x="25" y="6"/>
                      <a:pt x="49" y="3"/>
                      <a:pt x="69" y="16"/>
                    </a:cubicBezTo>
                    <a:cubicBezTo>
                      <a:pt x="70" y="17"/>
                      <a:pt x="74" y="16"/>
                      <a:pt x="73" y="15"/>
                    </a:cubicBezTo>
                    <a:cubicBezTo>
                      <a:pt x="51" y="0"/>
                      <a:pt x="23" y="4"/>
                      <a:pt x="2" y="18"/>
                    </a:cubicBezTo>
                    <a:cubicBezTo>
                      <a:pt x="0" y="19"/>
                      <a:pt x="5" y="20"/>
                      <a:pt x="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7" name="Freeform 244"/>
              <p:cNvSpPr>
                <a:spLocks/>
              </p:cNvSpPr>
              <p:nvPr/>
            </p:nvSpPr>
            <p:spPr bwMode="auto">
              <a:xfrm>
                <a:off x="3511551" y="749300"/>
                <a:ext cx="411163" cy="812800"/>
              </a:xfrm>
              <a:custGeom>
                <a:avLst/>
                <a:gdLst>
                  <a:gd name="T0" fmla="*/ 108 w 109"/>
                  <a:gd name="T1" fmla="*/ 214 h 216"/>
                  <a:gd name="T2" fmla="*/ 55 w 109"/>
                  <a:gd name="T3" fmla="*/ 102 h 216"/>
                  <a:gd name="T4" fmla="*/ 5 w 109"/>
                  <a:gd name="T5" fmla="*/ 1 h 216"/>
                  <a:gd name="T6" fmla="*/ 1 w 109"/>
                  <a:gd name="T7" fmla="*/ 2 h 216"/>
                  <a:gd name="T8" fmla="*/ 53 w 109"/>
                  <a:gd name="T9" fmla="*/ 109 h 216"/>
                  <a:gd name="T10" fmla="*/ 103 w 109"/>
                  <a:gd name="T11" fmla="*/ 215 h 216"/>
                  <a:gd name="T12" fmla="*/ 108 w 109"/>
                  <a:gd name="T13" fmla="*/ 214 h 216"/>
                </a:gdLst>
                <a:ahLst/>
                <a:cxnLst>
                  <a:cxn ang="0">
                    <a:pos x="T0" y="T1"/>
                  </a:cxn>
                  <a:cxn ang="0">
                    <a:pos x="T2" y="T3"/>
                  </a:cxn>
                  <a:cxn ang="0">
                    <a:pos x="T4" y="T5"/>
                  </a:cxn>
                  <a:cxn ang="0">
                    <a:pos x="T6" y="T7"/>
                  </a:cxn>
                  <a:cxn ang="0">
                    <a:pos x="T8" y="T9"/>
                  </a:cxn>
                  <a:cxn ang="0">
                    <a:pos x="T10" y="T11"/>
                  </a:cxn>
                  <a:cxn ang="0">
                    <a:pos x="T12" y="T13"/>
                  </a:cxn>
                </a:cxnLst>
                <a:rect l="0" t="0" r="r" b="b"/>
                <a:pathLst>
                  <a:path w="109" h="216">
                    <a:moveTo>
                      <a:pt x="108" y="214"/>
                    </a:moveTo>
                    <a:cubicBezTo>
                      <a:pt x="84" y="181"/>
                      <a:pt x="70" y="140"/>
                      <a:pt x="55" y="102"/>
                    </a:cubicBezTo>
                    <a:cubicBezTo>
                      <a:pt x="41" y="68"/>
                      <a:pt x="29" y="30"/>
                      <a:pt x="5" y="1"/>
                    </a:cubicBezTo>
                    <a:cubicBezTo>
                      <a:pt x="5" y="0"/>
                      <a:pt x="0" y="1"/>
                      <a:pt x="1" y="2"/>
                    </a:cubicBezTo>
                    <a:cubicBezTo>
                      <a:pt x="25" y="33"/>
                      <a:pt x="38" y="73"/>
                      <a:pt x="53" y="109"/>
                    </a:cubicBezTo>
                    <a:cubicBezTo>
                      <a:pt x="67" y="145"/>
                      <a:pt x="80" y="183"/>
                      <a:pt x="103" y="215"/>
                    </a:cubicBezTo>
                    <a:cubicBezTo>
                      <a:pt x="104" y="216"/>
                      <a:pt x="109" y="215"/>
                      <a:pt x="108" y="2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 name="Freeform 245"/>
              <p:cNvSpPr>
                <a:spLocks/>
              </p:cNvSpPr>
              <p:nvPr/>
            </p:nvSpPr>
            <p:spPr bwMode="auto">
              <a:xfrm>
                <a:off x="3887788" y="1539875"/>
                <a:ext cx="65088" cy="68263"/>
              </a:xfrm>
              <a:custGeom>
                <a:avLst/>
                <a:gdLst>
                  <a:gd name="T0" fmla="*/ 14 w 17"/>
                  <a:gd name="T1" fmla="*/ 4 h 18"/>
                  <a:gd name="T2" fmla="*/ 4 w 17"/>
                  <a:gd name="T3" fmla="*/ 3 h 18"/>
                  <a:gd name="T4" fmla="*/ 3 w 17"/>
                  <a:gd name="T5" fmla="*/ 14 h 18"/>
                  <a:gd name="T6" fmla="*/ 13 w 17"/>
                  <a:gd name="T7" fmla="*/ 15 h 18"/>
                  <a:gd name="T8" fmla="*/ 14 w 17"/>
                  <a:gd name="T9" fmla="*/ 4 h 18"/>
                </a:gdLst>
                <a:ahLst/>
                <a:cxnLst>
                  <a:cxn ang="0">
                    <a:pos x="T0" y="T1"/>
                  </a:cxn>
                  <a:cxn ang="0">
                    <a:pos x="T2" y="T3"/>
                  </a:cxn>
                  <a:cxn ang="0">
                    <a:pos x="T4" y="T5"/>
                  </a:cxn>
                  <a:cxn ang="0">
                    <a:pos x="T6" y="T7"/>
                  </a:cxn>
                  <a:cxn ang="0">
                    <a:pos x="T8" y="T9"/>
                  </a:cxn>
                </a:cxnLst>
                <a:rect l="0" t="0" r="r" b="b"/>
                <a:pathLst>
                  <a:path w="17" h="18">
                    <a:moveTo>
                      <a:pt x="14" y="4"/>
                    </a:moveTo>
                    <a:cubicBezTo>
                      <a:pt x="12" y="1"/>
                      <a:pt x="7" y="0"/>
                      <a:pt x="4" y="3"/>
                    </a:cubicBezTo>
                    <a:cubicBezTo>
                      <a:pt x="0" y="6"/>
                      <a:pt x="0" y="10"/>
                      <a:pt x="3" y="14"/>
                    </a:cubicBezTo>
                    <a:cubicBezTo>
                      <a:pt x="5" y="17"/>
                      <a:pt x="10" y="18"/>
                      <a:pt x="13" y="15"/>
                    </a:cubicBezTo>
                    <a:cubicBezTo>
                      <a:pt x="17" y="12"/>
                      <a:pt x="17" y="7"/>
                      <a:pt x="14"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9" name="Freeform 246"/>
              <p:cNvSpPr>
                <a:spLocks/>
              </p:cNvSpPr>
              <p:nvPr/>
            </p:nvSpPr>
            <p:spPr bwMode="auto">
              <a:xfrm>
                <a:off x="3556001" y="60325"/>
                <a:ext cx="196850" cy="77788"/>
              </a:xfrm>
              <a:custGeom>
                <a:avLst/>
                <a:gdLst>
                  <a:gd name="T0" fmla="*/ 46 w 52"/>
                  <a:gd name="T1" fmla="*/ 11 h 21"/>
                  <a:gd name="T2" fmla="*/ 6 w 52"/>
                  <a:gd name="T3" fmla="*/ 1 h 21"/>
                  <a:gd name="T4" fmla="*/ 1 w 52"/>
                  <a:gd name="T5" fmla="*/ 1 h 21"/>
                  <a:gd name="T6" fmla="*/ 50 w 52"/>
                  <a:gd name="T7" fmla="*/ 13 h 21"/>
                  <a:gd name="T8" fmla="*/ 46 w 52"/>
                  <a:gd name="T9" fmla="*/ 11 h 21"/>
                </a:gdLst>
                <a:ahLst/>
                <a:cxnLst>
                  <a:cxn ang="0">
                    <a:pos x="T0" y="T1"/>
                  </a:cxn>
                  <a:cxn ang="0">
                    <a:pos x="T2" y="T3"/>
                  </a:cxn>
                  <a:cxn ang="0">
                    <a:pos x="T4" y="T5"/>
                  </a:cxn>
                  <a:cxn ang="0">
                    <a:pos x="T6" y="T7"/>
                  </a:cxn>
                  <a:cxn ang="0">
                    <a:pos x="T8" y="T9"/>
                  </a:cxn>
                </a:cxnLst>
                <a:rect l="0" t="0" r="r" b="b"/>
                <a:pathLst>
                  <a:path w="52" h="21">
                    <a:moveTo>
                      <a:pt x="46" y="11"/>
                    </a:moveTo>
                    <a:cubicBezTo>
                      <a:pt x="31" y="18"/>
                      <a:pt x="16" y="15"/>
                      <a:pt x="6" y="1"/>
                    </a:cubicBezTo>
                    <a:cubicBezTo>
                      <a:pt x="5" y="0"/>
                      <a:pt x="0" y="0"/>
                      <a:pt x="1" y="1"/>
                    </a:cubicBezTo>
                    <a:cubicBezTo>
                      <a:pt x="13" y="18"/>
                      <a:pt x="32" y="21"/>
                      <a:pt x="50" y="13"/>
                    </a:cubicBezTo>
                    <a:cubicBezTo>
                      <a:pt x="52" y="12"/>
                      <a:pt x="47" y="11"/>
                      <a:pt x="46" y="1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 name="Freeform 247"/>
              <p:cNvSpPr>
                <a:spLocks/>
              </p:cNvSpPr>
              <p:nvPr/>
            </p:nvSpPr>
            <p:spPr bwMode="auto">
              <a:xfrm>
                <a:off x="3582988" y="19050"/>
                <a:ext cx="98425" cy="157163"/>
              </a:xfrm>
              <a:custGeom>
                <a:avLst/>
                <a:gdLst>
                  <a:gd name="T0" fmla="*/ 6 w 26"/>
                  <a:gd name="T1" fmla="*/ 41 h 42"/>
                  <a:gd name="T2" fmla="*/ 22 w 26"/>
                  <a:gd name="T3" fmla="*/ 2 h 42"/>
                  <a:gd name="T4" fmla="*/ 17 w 26"/>
                  <a:gd name="T5" fmla="*/ 1 h 42"/>
                  <a:gd name="T6" fmla="*/ 1 w 26"/>
                  <a:gd name="T7" fmla="*/ 39 h 42"/>
                  <a:gd name="T8" fmla="*/ 6 w 26"/>
                  <a:gd name="T9" fmla="*/ 41 h 42"/>
                </a:gdLst>
                <a:ahLst/>
                <a:cxnLst>
                  <a:cxn ang="0">
                    <a:pos x="T0" y="T1"/>
                  </a:cxn>
                  <a:cxn ang="0">
                    <a:pos x="T2" y="T3"/>
                  </a:cxn>
                  <a:cxn ang="0">
                    <a:pos x="T4" y="T5"/>
                  </a:cxn>
                  <a:cxn ang="0">
                    <a:pos x="T6" y="T7"/>
                  </a:cxn>
                  <a:cxn ang="0">
                    <a:pos x="T8" y="T9"/>
                  </a:cxn>
                </a:cxnLst>
                <a:rect l="0" t="0" r="r" b="b"/>
                <a:pathLst>
                  <a:path w="26" h="42">
                    <a:moveTo>
                      <a:pt x="6" y="41"/>
                    </a:moveTo>
                    <a:cubicBezTo>
                      <a:pt x="20" y="32"/>
                      <a:pt x="26" y="18"/>
                      <a:pt x="22" y="2"/>
                    </a:cubicBezTo>
                    <a:cubicBezTo>
                      <a:pt x="22" y="0"/>
                      <a:pt x="17" y="0"/>
                      <a:pt x="17" y="1"/>
                    </a:cubicBezTo>
                    <a:cubicBezTo>
                      <a:pt x="21" y="17"/>
                      <a:pt x="15" y="31"/>
                      <a:pt x="1" y="39"/>
                    </a:cubicBezTo>
                    <a:cubicBezTo>
                      <a:pt x="0" y="40"/>
                      <a:pt x="5" y="42"/>
                      <a:pt x="6"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1" name="Freeform 248"/>
              <p:cNvSpPr>
                <a:spLocks/>
              </p:cNvSpPr>
              <p:nvPr/>
            </p:nvSpPr>
            <p:spPr bwMode="auto">
              <a:xfrm>
                <a:off x="3594101" y="33337"/>
                <a:ext cx="123825" cy="139700"/>
              </a:xfrm>
              <a:custGeom>
                <a:avLst/>
                <a:gdLst>
                  <a:gd name="T0" fmla="*/ 32 w 33"/>
                  <a:gd name="T1" fmla="*/ 34 h 37"/>
                  <a:gd name="T2" fmla="*/ 5 w 33"/>
                  <a:gd name="T3" fmla="*/ 1 h 37"/>
                  <a:gd name="T4" fmla="*/ 0 w 33"/>
                  <a:gd name="T5" fmla="*/ 2 h 37"/>
                  <a:gd name="T6" fmla="*/ 28 w 33"/>
                  <a:gd name="T7" fmla="*/ 36 h 37"/>
                  <a:gd name="T8" fmla="*/ 32 w 33"/>
                  <a:gd name="T9" fmla="*/ 34 h 37"/>
                </a:gdLst>
                <a:ahLst/>
                <a:cxnLst>
                  <a:cxn ang="0">
                    <a:pos x="T0" y="T1"/>
                  </a:cxn>
                  <a:cxn ang="0">
                    <a:pos x="T2" y="T3"/>
                  </a:cxn>
                  <a:cxn ang="0">
                    <a:pos x="T4" y="T5"/>
                  </a:cxn>
                  <a:cxn ang="0">
                    <a:pos x="T6" y="T7"/>
                  </a:cxn>
                  <a:cxn ang="0">
                    <a:pos x="T8" y="T9"/>
                  </a:cxn>
                </a:cxnLst>
                <a:rect l="0" t="0" r="r" b="b"/>
                <a:pathLst>
                  <a:path w="33" h="37">
                    <a:moveTo>
                      <a:pt x="32" y="34"/>
                    </a:moveTo>
                    <a:cubicBezTo>
                      <a:pt x="20" y="28"/>
                      <a:pt x="10" y="14"/>
                      <a:pt x="5" y="1"/>
                    </a:cubicBezTo>
                    <a:cubicBezTo>
                      <a:pt x="5" y="0"/>
                      <a:pt x="0" y="1"/>
                      <a:pt x="0" y="2"/>
                    </a:cubicBezTo>
                    <a:cubicBezTo>
                      <a:pt x="5" y="15"/>
                      <a:pt x="15" y="29"/>
                      <a:pt x="28" y="36"/>
                    </a:cubicBezTo>
                    <a:cubicBezTo>
                      <a:pt x="29" y="37"/>
                      <a:pt x="33" y="35"/>
                      <a:pt x="32"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2" name="Freeform 249"/>
              <p:cNvSpPr>
                <a:spLocks/>
              </p:cNvSpPr>
              <p:nvPr/>
            </p:nvSpPr>
            <p:spPr bwMode="auto">
              <a:xfrm>
                <a:off x="3552826" y="49212"/>
                <a:ext cx="165100" cy="85725"/>
              </a:xfrm>
              <a:custGeom>
                <a:avLst/>
                <a:gdLst>
                  <a:gd name="T0" fmla="*/ 3 w 44"/>
                  <a:gd name="T1" fmla="*/ 21 h 23"/>
                  <a:gd name="T2" fmla="*/ 44 w 44"/>
                  <a:gd name="T3" fmla="*/ 2 h 23"/>
                  <a:gd name="T4" fmla="*/ 39 w 44"/>
                  <a:gd name="T5" fmla="*/ 2 h 23"/>
                  <a:gd name="T6" fmla="*/ 4 w 44"/>
                  <a:gd name="T7" fmla="*/ 19 h 23"/>
                  <a:gd name="T8" fmla="*/ 3 w 44"/>
                  <a:gd name="T9" fmla="*/ 21 h 23"/>
                </a:gdLst>
                <a:ahLst/>
                <a:cxnLst>
                  <a:cxn ang="0">
                    <a:pos x="T0" y="T1"/>
                  </a:cxn>
                  <a:cxn ang="0">
                    <a:pos x="T2" y="T3"/>
                  </a:cxn>
                  <a:cxn ang="0">
                    <a:pos x="T4" y="T5"/>
                  </a:cxn>
                  <a:cxn ang="0">
                    <a:pos x="T6" y="T7"/>
                  </a:cxn>
                  <a:cxn ang="0">
                    <a:pos x="T8" y="T9"/>
                  </a:cxn>
                </a:cxnLst>
                <a:rect l="0" t="0" r="r" b="b"/>
                <a:pathLst>
                  <a:path w="44" h="23">
                    <a:moveTo>
                      <a:pt x="3" y="21"/>
                    </a:moveTo>
                    <a:cubicBezTo>
                      <a:pt x="19" y="23"/>
                      <a:pt x="36" y="17"/>
                      <a:pt x="44" y="2"/>
                    </a:cubicBezTo>
                    <a:cubicBezTo>
                      <a:pt x="44" y="1"/>
                      <a:pt x="39" y="0"/>
                      <a:pt x="39" y="2"/>
                    </a:cubicBezTo>
                    <a:cubicBezTo>
                      <a:pt x="32" y="14"/>
                      <a:pt x="19" y="21"/>
                      <a:pt x="4" y="19"/>
                    </a:cubicBezTo>
                    <a:cubicBezTo>
                      <a:pt x="2" y="19"/>
                      <a:pt x="0" y="21"/>
                      <a:pt x="3" y="2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3" name="Freeform 250"/>
              <p:cNvSpPr>
                <a:spLocks/>
              </p:cNvSpPr>
              <p:nvPr/>
            </p:nvSpPr>
            <p:spPr bwMode="auto">
              <a:xfrm>
                <a:off x="3541713" y="120650"/>
                <a:ext cx="115888" cy="669925"/>
              </a:xfrm>
              <a:custGeom>
                <a:avLst/>
                <a:gdLst>
                  <a:gd name="T0" fmla="*/ 26 w 31"/>
                  <a:gd name="T1" fmla="*/ 1 h 178"/>
                  <a:gd name="T2" fmla="*/ 0 w 31"/>
                  <a:gd name="T3" fmla="*/ 177 h 178"/>
                  <a:gd name="T4" fmla="*/ 5 w 31"/>
                  <a:gd name="T5" fmla="*/ 176 h 178"/>
                  <a:gd name="T6" fmla="*/ 31 w 31"/>
                  <a:gd name="T7" fmla="*/ 1 h 178"/>
                  <a:gd name="T8" fmla="*/ 26 w 31"/>
                  <a:gd name="T9" fmla="*/ 1 h 178"/>
                </a:gdLst>
                <a:ahLst/>
                <a:cxnLst>
                  <a:cxn ang="0">
                    <a:pos x="T0" y="T1"/>
                  </a:cxn>
                  <a:cxn ang="0">
                    <a:pos x="T2" y="T3"/>
                  </a:cxn>
                  <a:cxn ang="0">
                    <a:pos x="T4" y="T5"/>
                  </a:cxn>
                  <a:cxn ang="0">
                    <a:pos x="T6" y="T7"/>
                  </a:cxn>
                  <a:cxn ang="0">
                    <a:pos x="T8" y="T9"/>
                  </a:cxn>
                </a:cxnLst>
                <a:rect l="0" t="0" r="r" b="b"/>
                <a:pathLst>
                  <a:path w="31" h="178">
                    <a:moveTo>
                      <a:pt x="26" y="1"/>
                    </a:moveTo>
                    <a:cubicBezTo>
                      <a:pt x="18" y="60"/>
                      <a:pt x="11" y="118"/>
                      <a:pt x="0" y="177"/>
                    </a:cubicBezTo>
                    <a:cubicBezTo>
                      <a:pt x="0" y="178"/>
                      <a:pt x="5" y="178"/>
                      <a:pt x="5" y="176"/>
                    </a:cubicBezTo>
                    <a:cubicBezTo>
                      <a:pt x="16" y="118"/>
                      <a:pt x="23" y="59"/>
                      <a:pt x="31" y="1"/>
                    </a:cubicBezTo>
                    <a:cubicBezTo>
                      <a:pt x="31" y="0"/>
                      <a:pt x="26" y="0"/>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4" name="Freeform 251"/>
              <p:cNvSpPr>
                <a:spLocks/>
              </p:cNvSpPr>
              <p:nvPr/>
            </p:nvSpPr>
            <p:spPr bwMode="auto">
              <a:xfrm>
                <a:off x="3632201" y="90487"/>
                <a:ext cx="38100" cy="41275"/>
              </a:xfrm>
              <a:custGeom>
                <a:avLst/>
                <a:gdLst>
                  <a:gd name="T0" fmla="*/ 9 w 10"/>
                  <a:gd name="T1" fmla="*/ 6 h 11"/>
                  <a:gd name="T2" fmla="*/ 4 w 10"/>
                  <a:gd name="T3" fmla="*/ 10 h 11"/>
                  <a:gd name="T4" fmla="*/ 0 w 10"/>
                  <a:gd name="T5" fmla="*/ 5 h 11"/>
                  <a:gd name="T6" fmla="*/ 6 w 10"/>
                  <a:gd name="T7" fmla="*/ 1 h 11"/>
                  <a:gd name="T8" fmla="*/ 9 w 10"/>
                  <a:gd name="T9" fmla="*/ 6 h 11"/>
                </a:gdLst>
                <a:ahLst/>
                <a:cxnLst>
                  <a:cxn ang="0">
                    <a:pos x="T0" y="T1"/>
                  </a:cxn>
                  <a:cxn ang="0">
                    <a:pos x="T2" y="T3"/>
                  </a:cxn>
                  <a:cxn ang="0">
                    <a:pos x="T4" y="T5"/>
                  </a:cxn>
                  <a:cxn ang="0">
                    <a:pos x="T6" y="T7"/>
                  </a:cxn>
                  <a:cxn ang="0">
                    <a:pos x="T8" y="T9"/>
                  </a:cxn>
                </a:cxnLst>
                <a:rect l="0" t="0" r="r" b="b"/>
                <a:pathLst>
                  <a:path w="10" h="11">
                    <a:moveTo>
                      <a:pt x="9" y="6"/>
                    </a:moveTo>
                    <a:cubicBezTo>
                      <a:pt x="9" y="9"/>
                      <a:pt x="6" y="11"/>
                      <a:pt x="4" y="10"/>
                    </a:cubicBezTo>
                    <a:cubicBezTo>
                      <a:pt x="1" y="10"/>
                      <a:pt x="0" y="7"/>
                      <a:pt x="0" y="5"/>
                    </a:cubicBezTo>
                    <a:cubicBezTo>
                      <a:pt x="0" y="2"/>
                      <a:pt x="3" y="0"/>
                      <a:pt x="6" y="1"/>
                    </a:cubicBezTo>
                    <a:cubicBezTo>
                      <a:pt x="8" y="1"/>
                      <a:pt x="10" y="4"/>
                      <a:pt x="9"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5" name="Freeform 252"/>
              <p:cNvSpPr>
                <a:spLocks/>
              </p:cNvSpPr>
              <p:nvPr/>
            </p:nvSpPr>
            <p:spPr bwMode="auto">
              <a:xfrm>
                <a:off x="3887788" y="-46038"/>
                <a:ext cx="173038" cy="112713"/>
              </a:xfrm>
              <a:custGeom>
                <a:avLst/>
                <a:gdLst>
                  <a:gd name="T0" fmla="*/ 40 w 46"/>
                  <a:gd name="T1" fmla="*/ 26 h 30"/>
                  <a:gd name="T2" fmla="*/ 6 w 46"/>
                  <a:gd name="T3" fmla="*/ 2 h 30"/>
                  <a:gd name="T4" fmla="*/ 1 w 46"/>
                  <a:gd name="T5" fmla="*/ 1 h 30"/>
                  <a:gd name="T6" fmla="*/ 42 w 46"/>
                  <a:gd name="T7" fmla="*/ 28 h 30"/>
                  <a:gd name="T8" fmla="*/ 40 w 46"/>
                  <a:gd name="T9" fmla="*/ 26 h 30"/>
                </a:gdLst>
                <a:ahLst/>
                <a:cxnLst>
                  <a:cxn ang="0">
                    <a:pos x="T0" y="T1"/>
                  </a:cxn>
                  <a:cxn ang="0">
                    <a:pos x="T2" y="T3"/>
                  </a:cxn>
                  <a:cxn ang="0">
                    <a:pos x="T4" y="T5"/>
                  </a:cxn>
                  <a:cxn ang="0">
                    <a:pos x="T6" y="T7"/>
                  </a:cxn>
                  <a:cxn ang="0">
                    <a:pos x="T8" y="T9"/>
                  </a:cxn>
                </a:cxnLst>
                <a:rect l="0" t="0" r="r" b="b"/>
                <a:pathLst>
                  <a:path w="46" h="30">
                    <a:moveTo>
                      <a:pt x="40" y="26"/>
                    </a:moveTo>
                    <a:cubicBezTo>
                      <a:pt x="23" y="27"/>
                      <a:pt x="10" y="18"/>
                      <a:pt x="6" y="2"/>
                    </a:cubicBezTo>
                    <a:cubicBezTo>
                      <a:pt x="5" y="0"/>
                      <a:pt x="0" y="0"/>
                      <a:pt x="1" y="1"/>
                    </a:cubicBezTo>
                    <a:cubicBezTo>
                      <a:pt x="6" y="21"/>
                      <a:pt x="23" y="30"/>
                      <a:pt x="42" y="28"/>
                    </a:cubicBezTo>
                    <a:cubicBezTo>
                      <a:pt x="46" y="28"/>
                      <a:pt x="42" y="26"/>
                      <a:pt x="40"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6" name="Freeform 253"/>
              <p:cNvSpPr>
                <a:spLocks/>
              </p:cNvSpPr>
              <p:nvPr/>
            </p:nvSpPr>
            <p:spPr bwMode="auto">
              <a:xfrm>
                <a:off x="3873501" y="-57150"/>
                <a:ext cx="134938" cy="131763"/>
              </a:xfrm>
              <a:custGeom>
                <a:avLst/>
                <a:gdLst>
                  <a:gd name="T0" fmla="*/ 6 w 36"/>
                  <a:gd name="T1" fmla="*/ 34 h 35"/>
                  <a:gd name="T2" fmla="*/ 35 w 36"/>
                  <a:gd name="T3" fmla="*/ 3 h 35"/>
                  <a:gd name="T4" fmla="*/ 30 w 36"/>
                  <a:gd name="T5" fmla="*/ 2 h 35"/>
                  <a:gd name="T6" fmla="*/ 3 w 36"/>
                  <a:gd name="T7" fmla="*/ 32 h 35"/>
                  <a:gd name="T8" fmla="*/ 6 w 36"/>
                  <a:gd name="T9" fmla="*/ 34 h 35"/>
                </a:gdLst>
                <a:ahLst/>
                <a:cxnLst>
                  <a:cxn ang="0">
                    <a:pos x="T0" y="T1"/>
                  </a:cxn>
                  <a:cxn ang="0">
                    <a:pos x="T2" y="T3"/>
                  </a:cxn>
                  <a:cxn ang="0">
                    <a:pos x="T4" y="T5"/>
                  </a:cxn>
                  <a:cxn ang="0">
                    <a:pos x="T6" y="T7"/>
                  </a:cxn>
                  <a:cxn ang="0">
                    <a:pos x="T8" y="T9"/>
                  </a:cxn>
                </a:cxnLst>
                <a:rect l="0" t="0" r="r" b="b"/>
                <a:pathLst>
                  <a:path w="36" h="35">
                    <a:moveTo>
                      <a:pt x="6" y="34"/>
                    </a:moveTo>
                    <a:cubicBezTo>
                      <a:pt x="22" y="31"/>
                      <a:pt x="34" y="20"/>
                      <a:pt x="35" y="3"/>
                    </a:cubicBezTo>
                    <a:cubicBezTo>
                      <a:pt x="36" y="1"/>
                      <a:pt x="31" y="0"/>
                      <a:pt x="30" y="2"/>
                    </a:cubicBezTo>
                    <a:cubicBezTo>
                      <a:pt x="29" y="18"/>
                      <a:pt x="18" y="29"/>
                      <a:pt x="3" y="32"/>
                    </a:cubicBezTo>
                    <a:cubicBezTo>
                      <a:pt x="0" y="33"/>
                      <a:pt x="5" y="35"/>
                      <a:pt x="6"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 name="Freeform 254"/>
              <p:cNvSpPr>
                <a:spLocks/>
              </p:cNvSpPr>
              <p:nvPr/>
            </p:nvSpPr>
            <p:spPr bwMode="auto">
              <a:xfrm>
                <a:off x="3933826" y="-57150"/>
                <a:ext cx="71438" cy="166688"/>
              </a:xfrm>
              <a:custGeom>
                <a:avLst/>
                <a:gdLst>
                  <a:gd name="T0" fmla="*/ 18 w 19"/>
                  <a:gd name="T1" fmla="*/ 42 h 44"/>
                  <a:gd name="T2" fmla="*/ 5 w 19"/>
                  <a:gd name="T3" fmla="*/ 1 h 44"/>
                  <a:gd name="T4" fmla="*/ 0 w 19"/>
                  <a:gd name="T5" fmla="*/ 2 h 44"/>
                  <a:gd name="T6" fmla="*/ 14 w 19"/>
                  <a:gd name="T7" fmla="*/ 43 h 44"/>
                  <a:gd name="T8" fmla="*/ 18 w 19"/>
                  <a:gd name="T9" fmla="*/ 42 h 44"/>
                </a:gdLst>
                <a:ahLst/>
                <a:cxnLst>
                  <a:cxn ang="0">
                    <a:pos x="T0" y="T1"/>
                  </a:cxn>
                  <a:cxn ang="0">
                    <a:pos x="T2" y="T3"/>
                  </a:cxn>
                  <a:cxn ang="0">
                    <a:pos x="T4" y="T5"/>
                  </a:cxn>
                  <a:cxn ang="0">
                    <a:pos x="T6" y="T7"/>
                  </a:cxn>
                  <a:cxn ang="0">
                    <a:pos x="T8" y="T9"/>
                  </a:cxn>
                </a:cxnLst>
                <a:rect l="0" t="0" r="r" b="b"/>
                <a:pathLst>
                  <a:path w="19" h="44">
                    <a:moveTo>
                      <a:pt x="18" y="42"/>
                    </a:moveTo>
                    <a:cubicBezTo>
                      <a:pt x="9" y="31"/>
                      <a:pt x="5" y="15"/>
                      <a:pt x="5" y="1"/>
                    </a:cubicBezTo>
                    <a:cubicBezTo>
                      <a:pt x="5" y="0"/>
                      <a:pt x="0" y="0"/>
                      <a:pt x="0" y="2"/>
                    </a:cubicBezTo>
                    <a:cubicBezTo>
                      <a:pt x="0" y="16"/>
                      <a:pt x="5" y="32"/>
                      <a:pt x="14" y="43"/>
                    </a:cubicBezTo>
                    <a:cubicBezTo>
                      <a:pt x="14" y="44"/>
                      <a:pt x="19" y="43"/>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8" name="Freeform 255"/>
              <p:cNvSpPr>
                <a:spLocks/>
              </p:cNvSpPr>
              <p:nvPr/>
            </p:nvSpPr>
            <p:spPr bwMode="auto">
              <a:xfrm>
                <a:off x="3862388" y="-4763"/>
                <a:ext cx="184150" cy="49213"/>
              </a:xfrm>
              <a:custGeom>
                <a:avLst/>
                <a:gdLst>
                  <a:gd name="T0" fmla="*/ 2 w 49"/>
                  <a:gd name="T1" fmla="*/ 6 h 13"/>
                  <a:gd name="T2" fmla="*/ 48 w 49"/>
                  <a:gd name="T3" fmla="*/ 1 h 13"/>
                  <a:gd name="T4" fmla="*/ 43 w 49"/>
                  <a:gd name="T5" fmla="*/ 1 h 13"/>
                  <a:gd name="T6" fmla="*/ 6 w 49"/>
                  <a:gd name="T7" fmla="*/ 5 h 13"/>
                  <a:gd name="T8" fmla="*/ 2 w 49"/>
                  <a:gd name="T9" fmla="*/ 6 h 13"/>
                </a:gdLst>
                <a:ahLst/>
                <a:cxnLst>
                  <a:cxn ang="0">
                    <a:pos x="T0" y="T1"/>
                  </a:cxn>
                  <a:cxn ang="0">
                    <a:pos x="T2" y="T3"/>
                  </a:cxn>
                  <a:cxn ang="0">
                    <a:pos x="T4" y="T5"/>
                  </a:cxn>
                  <a:cxn ang="0">
                    <a:pos x="T6" y="T7"/>
                  </a:cxn>
                  <a:cxn ang="0">
                    <a:pos x="T8" y="T9"/>
                  </a:cxn>
                </a:cxnLst>
                <a:rect l="0" t="0" r="r" b="b"/>
                <a:pathLst>
                  <a:path w="49" h="13">
                    <a:moveTo>
                      <a:pt x="2" y="6"/>
                    </a:moveTo>
                    <a:cubicBezTo>
                      <a:pt x="17" y="13"/>
                      <a:pt x="35" y="13"/>
                      <a:pt x="48" y="1"/>
                    </a:cubicBezTo>
                    <a:cubicBezTo>
                      <a:pt x="49" y="0"/>
                      <a:pt x="44" y="0"/>
                      <a:pt x="43" y="1"/>
                    </a:cubicBezTo>
                    <a:cubicBezTo>
                      <a:pt x="33" y="10"/>
                      <a:pt x="19" y="11"/>
                      <a:pt x="6" y="5"/>
                    </a:cubicBezTo>
                    <a:cubicBezTo>
                      <a:pt x="5" y="4"/>
                      <a:pt x="0" y="5"/>
                      <a:pt x="2"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9" name="Freeform 256"/>
              <p:cNvSpPr>
                <a:spLocks/>
              </p:cNvSpPr>
              <p:nvPr/>
            </p:nvSpPr>
            <p:spPr bwMode="auto">
              <a:xfrm>
                <a:off x="3552826" y="36512"/>
                <a:ext cx="414338" cy="712788"/>
              </a:xfrm>
              <a:custGeom>
                <a:avLst/>
                <a:gdLst>
                  <a:gd name="T0" fmla="*/ 104 w 110"/>
                  <a:gd name="T1" fmla="*/ 1 h 189"/>
                  <a:gd name="T2" fmla="*/ 0 w 110"/>
                  <a:gd name="T3" fmla="*/ 188 h 189"/>
                  <a:gd name="T4" fmla="*/ 5 w 110"/>
                  <a:gd name="T5" fmla="*/ 188 h 189"/>
                  <a:gd name="T6" fmla="*/ 109 w 110"/>
                  <a:gd name="T7" fmla="*/ 2 h 189"/>
                  <a:gd name="T8" fmla="*/ 104 w 110"/>
                  <a:gd name="T9" fmla="*/ 1 h 189"/>
                </a:gdLst>
                <a:ahLst/>
                <a:cxnLst>
                  <a:cxn ang="0">
                    <a:pos x="T0" y="T1"/>
                  </a:cxn>
                  <a:cxn ang="0">
                    <a:pos x="T2" y="T3"/>
                  </a:cxn>
                  <a:cxn ang="0">
                    <a:pos x="T4" y="T5"/>
                  </a:cxn>
                  <a:cxn ang="0">
                    <a:pos x="T6" y="T7"/>
                  </a:cxn>
                  <a:cxn ang="0">
                    <a:pos x="T8" y="T9"/>
                  </a:cxn>
                </a:cxnLst>
                <a:rect l="0" t="0" r="r" b="b"/>
                <a:pathLst>
                  <a:path w="110" h="189">
                    <a:moveTo>
                      <a:pt x="104" y="1"/>
                    </a:moveTo>
                    <a:cubicBezTo>
                      <a:pt x="71" y="64"/>
                      <a:pt x="37" y="127"/>
                      <a:pt x="0" y="188"/>
                    </a:cubicBezTo>
                    <a:cubicBezTo>
                      <a:pt x="0" y="189"/>
                      <a:pt x="5" y="189"/>
                      <a:pt x="5" y="188"/>
                    </a:cubicBezTo>
                    <a:cubicBezTo>
                      <a:pt x="42" y="127"/>
                      <a:pt x="75" y="64"/>
                      <a:pt x="109" y="2"/>
                    </a:cubicBezTo>
                    <a:cubicBezTo>
                      <a:pt x="110" y="0"/>
                      <a:pt x="105" y="0"/>
                      <a:pt x="10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0" name="Freeform 257"/>
              <p:cNvSpPr>
                <a:spLocks/>
              </p:cNvSpPr>
              <p:nvPr/>
            </p:nvSpPr>
            <p:spPr bwMode="auto">
              <a:xfrm>
                <a:off x="3940176" y="11112"/>
                <a:ext cx="38100" cy="41275"/>
              </a:xfrm>
              <a:custGeom>
                <a:avLst/>
                <a:gdLst>
                  <a:gd name="T0" fmla="*/ 9 w 10"/>
                  <a:gd name="T1" fmla="*/ 8 h 11"/>
                  <a:gd name="T2" fmla="*/ 3 w 10"/>
                  <a:gd name="T3" fmla="*/ 9 h 11"/>
                  <a:gd name="T4" fmla="*/ 1 w 10"/>
                  <a:gd name="T5" fmla="*/ 3 h 11"/>
                  <a:gd name="T6" fmla="*/ 7 w 10"/>
                  <a:gd name="T7" fmla="*/ 1 h 11"/>
                  <a:gd name="T8" fmla="*/ 9 w 10"/>
                  <a:gd name="T9" fmla="*/ 8 h 11"/>
                </a:gdLst>
                <a:ahLst/>
                <a:cxnLst>
                  <a:cxn ang="0">
                    <a:pos x="T0" y="T1"/>
                  </a:cxn>
                  <a:cxn ang="0">
                    <a:pos x="T2" y="T3"/>
                  </a:cxn>
                  <a:cxn ang="0">
                    <a:pos x="T4" y="T5"/>
                  </a:cxn>
                  <a:cxn ang="0">
                    <a:pos x="T6" y="T7"/>
                  </a:cxn>
                  <a:cxn ang="0">
                    <a:pos x="T8" y="T9"/>
                  </a:cxn>
                </a:cxnLst>
                <a:rect l="0" t="0" r="r" b="b"/>
                <a:pathLst>
                  <a:path w="10" h="11">
                    <a:moveTo>
                      <a:pt x="9" y="8"/>
                    </a:moveTo>
                    <a:cubicBezTo>
                      <a:pt x="8" y="10"/>
                      <a:pt x="5" y="11"/>
                      <a:pt x="3" y="9"/>
                    </a:cubicBezTo>
                    <a:cubicBezTo>
                      <a:pt x="0" y="8"/>
                      <a:pt x="0" y="5"/>
                      <a:pt x="1" y="3"/>
                    </a:cubicBezTo>
                    <a:cubicBezTo>
                      <a:pt x="2" y="1"/>
                      <a:pt x="5" y="0"/>
                      <a:pt x="7" y="1"/>
                    </a:cubicBezTo>
                    <a:cubicBezTo>
                      <a:pt x="10" y="3"/>
                      <a:pt x="10" y="6"/>
                      <a:pt x="9"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1" name="Freeform 258"/>
              <p:cNvSpPr>
                <a:spLocks/>
              </p:cNvSpPr>
              <p:nvPr/>
            </p:nvSpPr>
            <p:spPr bwMode="auto">
              <a:xfrm>
                <a:off x="4016376" y="247650"/>
                <a:ext cx="131763" cy="155575"/>
              </a:xfrm>
              <a:custGeom>
                <a:avLst/>
                <a:gdLst>
                  <a:gd name="T0" fmla="*/ 32 w 35"/>
                  <a:gd name="T1" fmla="*/ 39 h 41"/>
                  <a:gd name="T2" fmla="*/ 7 w 35"/>
                  <a:gd name="T3" fmla="*/ 2 h 41"/>
                  <a:gd name="T4" fmla="*/ 2 w 35"/>
                  <a:gd name="T5" fmla="*/ 1 h 41"/>
                  <a:gd name="T6" fmla="*/ 30 w 35"/>
                  <a:gd name="T7" fmla="*/ 40 h 41"/>
                  <a:gd name="T8" fmla="*/ 32 w 35"/>
                  <a:gd name="T9" fmla="*/ 39 h 41"/>
                </a:gdLst>
                <a:ahLst/>
                <a:cxnLst>
                  <a:cxn ang="0">
                    <a:pos x="T0" y="T1"/>
                  </a:cxn>
                  <a:cxn ang="0">
                    <a:pos x="T2" y="T3"/>
                  </a:cxn>
                  <a:cxn ang="0">
                    <a:pos x="T4" y="T5"/>
                  </a:cxn>
                  <a:cxn ang="0">
                    <a:pos x="T6" y="T7"/>
                  </a:cxn>
                  <a:cxn ang="0">
                    <a:pos x="T8" y="T9"/>
                  </a:cxn>
                </a:cxnLst>
                <a:rect l="0" t="0" r="r" b="b"/>
                <a:pathLst>
                  <a:path w="35" h="41">
                    <a:moveTo>
                      <a:pt x="32" y="39"/>
                    </a:moveTo>
                    <a:cubicBezTo>
                      <a:pt x="15" y="33"/>
                      <a:pt x="5" y="19"/>
                      <a:pt x="7" y="2"/>
                    </a:cubicBezTo>
                    <a:cubicBezTo>
                      <a:pt x="7" y="1"/>
                      <a:pt x="2" y="0"/>
                      <a:pt x="2" y="1"/>
                    </a:cubicBezTo>
                    <a:cubicBezTo>
                      <a:pt x="0" y="21"/>
                      <a:pt x="12" y="35"/>
                      <a:pt x="30" y="40"/>
                    </a:cubicBezTo>
                    <a:cubicBezTo>
                      <a:pt x="32" y="41"/>
                      <a:pt x="35" y="40"/>
                      <a:pt x="32" y="3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2" name="Freeform 259"/>
              <p:cNvSpPr>
                <a:spLocks/>
              </p:cNvSpPr>
              <p:nvPr/>
            </p:nvSpPr>
            <p:spPr bwMode="auto">
              <a:xfrm>
                <a:off x="3970338" y="274637"/>
                <a:ext cx="166688" cy="90488"/>
              </a:xfrm>
              <a:custGeom>
                <a:avLst/>
                <a:gdLst>
                  <a:gd name="T0" fmla="*/ 4 w 44"/>
                  <a:gd name="T1" fmla="*/ 22 h 24"/>
                  <a:gd name="T2" fmla="*/ 44 w 44"/>
                  <a:gd name="T3" fmla="*/ 2 h 24"/>
                  <a:gd name="T4" fmla="*/ 39 w 44"/>
                  <a:gd name="T5" fmla="*/ 1 h 24"/>
                  <a:gd name="T6" fmla="*/ 3 w 44"/>
                  <a:gd name="T7" fmla="*/ 19 h 24"/>
                  <a:gd name="T8" fmla="*/ 4 w 44"/>
                  <a:gd name="T9" fmla="*/ 22 h 24"/>
                </a:gdLst>
                <a:ahLst/>
                <a:cxnLst>
                  <a:cxn ang="0">
                    <a:pos x="T0" y="T1"/>
                  </a:cxn>
                  <a:cxn ang="0">
                    <a:pos x="T2" y="T3"/>
                  </a:cxn>
                  <a:cxn ang="0">
                    <a:pos x="T4" y="T5"/>
                  </a:cxn>
                  <a:cxn ang="0">
                    <a:pos x="T6" y="T7"/>
                  </a:cxn>
                  <a:cxn ang="0">
                    <a:pos x="T8" y="T9"/>
                  </a:cxn>
                </a:cxnLst>
                <a:rect l="0" t="0" r="r" b="b"/>
                <a:pathLst>
                  <a:path w="44" h="24">
                    <a:moveTo>
                      <a:pt x="4" y="22"/>
                    </a:moveTo>
                    <a:cubicBezTo>
                      <a:pt x="21" y="24"/>
                      <a:pt x="36" y="18"/>
                      <a:pt x="44" y="2"/>
                    </a:cubicBezTo>
                    <a:cubicBezTo>
                      <a:pt x="44" y="1"/>
                      <a:pt x="40" y="0"/>
                      <a:pt x="39" y="1"/>
                    </a:cubicBezTo>
                    <a:cubicBezTo>
                      <a:pt x="32" y="15"/>
                      <a:pt x="19" y="22"/>
                      <a:pt x="3" y="19"/>
                    </a:cubicBezTo>
                    <a:cubicBezTo>
                      <a:pt x="0" y="19"/>
                      <a:pt x="2" y="21"/>
                      <a:pt x="4" y="2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3" name="Freeform 260"/>
              <p:cNvSpPr>
                <a:spLocks/>
              </p:cNvSpPr>
              <p:nvPr/>
            </p:nvSpPr>
            <p:spPr bwMode="auto">
              <a:xfrm>
                <a:off x="4043363" y="255587"/>
                <a:ext cx="44450" cy="173038"/>
              </a:xfrm>
              <a:custGeom>
                <a:avLst/>
                <a:gdLst>
                  <a:gd name="T0" fmla="*/ 10 w 12"/>
                  <a:gd name="T1" fmla="*/ 44 h 46"/>
                  <a:gd name="T2" fmla="*/ 12 w 12"/>
                  <a:gd name="T3" fmla="*/ 1 h 46"/>
                  <a:gd name="T4" fmla="*/ 7 w 12"/>
                  <a:gd name="T5" fmla="*/ 1 h 46"/>
                  <a:gd name="T6" fmla="*/ 5 w 12"/>
                  <a:gd name="T7" fmla="*/ 44 h 46"/>
                  <a:gd name="T8" fmla="*/ 10 w 12"/>
                  <a:gd name="T9" fmla="*/ 44 h 46"/>
                </a:gdLst>
                <a:ahLst/>
                <a:cxnLst>
                  <a:cxn ang="0">
                    <a:pos x="T0" y="T1"/>
                  </a:cxn>
                  <a:cxn ang="0">
                    <a:pos x="T2" y="T3"/>
                  </a:cxn>
                  <a:cxn ang="0">
                    <a:pos x="T4" y="T5"/>
                  </a:cxn>
                  <a:cxn ang="0">
                    <a:pos x="T6" y="T7"/>
                  </a:cxn>
                  <a:cxn ang="0">
                    <a:pos x="T8" y="T9"/>
                  </a:cxn>
                </a:cxnLst>
                <a:rect l="0" t="0" r="r" b="b"/>
                <a:pathLst>
                  <a:path w="12" h="46">
                    <a:moveTo>
                      <a:pt x="10" y="44"/>
                    </a:moveTo>
                    <a:cubicBezTo>
                      <a:pt x="5" y="30"/>
                      <a:pt x="7" y="14"/>
                      <a:pt x="12" y="1"/>
                    </a:cubicBezTo>
                    <a:cubicBezTo>
                      <a:pt x="12" y="0"/>
                      <a:pt x="7" y="0"/>
                      <a:pt x="7" y="1"/>
                    </a:cubicBezTo>
                    <a:cubicBezTo>
                      <a:pt x="2" y="14"/>
                      <a:pt x="0" y="31"/>
                      <a:pt x="5" y="44"/>
                    </a:cubicBezTo>
                    <a:cubicBezTo>
                      <a:pt x="5" y="46"/>
                      <a:pt x="10" y="45"/>
                      <a:pt x="10" y="4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4" name="Freeform 261"/>
              <p:cNvSpPr>
                <a:spLocks/>
              </p:cNvSpPr>
              <p:nvPr/>
            </p:nvSpPr>
            <p:spPr bwMode="auto">
              <a:xfrm>
                <a:off x="3983038" y="293687"/>
                <a:ext cx="176213" cy="71438"/>
              </a:xfrm>
              <a:custGeom>
                <a:avLst/>
                <a:gdLst>
                  <a:gd name="T0" fmla="*/ 0 w 47"/>
                  <a:gd name="T1" fmla="*/ 2 h 19"/>
                  <a:gd name="T2" fmla="*/ 45 w 47"/>
                  <a:gd name="T3" fmla="*/ 13 h 19"/>
                  <a:gd name="T4" fmla="*/ 41 w 47"/>
                  <a:gd name="T5" fmla="*/ 12 h 19"/>
                  <a:gd name="T6" fmla="*/ 5 w 47"/>
                  <a:gd name="T7" fmla="*/ 1 h 19"/>
                  <a:gd name="T8" fmla="*/ 0 w 47"/>
                  <a:gd name="T9" fmla="*/ 2 h 19"/>
                </a:gdLst>
                <a:ahLst/>
                <a:cxnLst>
                  <a:cxn ang="0">
                    <a:pos x="T0" y="T1"/>
                  </a:cxn>
                  <a:cxn ang="0">
                    <a:pos x="T2" y="T3"/>
                  </a:cxn>
                  <a:cxn ang="0">
                    <a:pos x="T4" y="T5"/>
                  </a:cxn>
                  <a:cxn ang="0">
                    <a:pos x="T6" y="T7"/>
                  </a:cxn>
                  <a:cxn ang="0">
                    <a:pos x="T8" y="T9"/>
                  </a:cxn>
                </a:cxnLst>
                <a:rect l="0" t="0" r="r" b="b"/>
                <a:pathLst>
                  <a:path w="47" h="19">
                    <a:moveTo>
                      <a:pt x="0" y="2"/>
                    </a:moveTo>
                    <a:cubicBezTo>
                      <a:pt x="12" y="14"/>
                      <a:pt x="29" y="19"/>
                      <a:pt x="45" y="13"/>
                    </a:cubicBezTo>
                    <a:cubicBezTo>
                      <a:pt x="47" y="12"/>
                      <a:pt x="42" y="11"/>
                      <a:pt x="41" y="12"/>
                    </a:cubicBezTo>
                    <a:cubicBezTo>
                      <a:pt x="28" y="17"/>
                      <a:pt x="14" y="11"/>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5" name="Freeform 262"/>
              <p:cNvSpPr>
                <a:spLocks/>
              </p:cNvSpPr>
              <p:nvPr/>
            </p:nvSpPr>
            <p:spPr bwMode="auto">
              <a:xfrm>
                <a:off x="3530601" y="346075"/>
                <a:ext cx="538163" cy="439738"/>
              </a:xfrm>
              <a:custGeom>
                <a:avLst/>
                <a:gdLst>
                  <a:gd name="T0" fmla="*/ 137 w 143"/>
                  <a:gd name="T1" fmla="*/ 1 h 117"/>
                  <a:gd name="T2" fmla="*/ 1 w 143"/>
                  <a:gd name="T3" fmla="*/ 115 h 117"/>
                  <a:gd name="T4" fmla="*/ 6 w 143"/>
                  <a:gd name="T5" fmla="*/ 116 h 117"/>
                  <a:gd name="T6" fmla="*/ 141 w 143"/>
                  <a:gd name="T7" fmla="*/ 2 h 117"/>
                  <a:gd name="T8" fmla="*/ 137 w 143"/>
                  <a:gd name="T9" fmla="*/ 1 h 117"/>
                </a:gdLst>
                <a:ahLst/>
                <a:cxnLst>
                  <a:cxn ang="0">
                    <a:pos x="T0" y="T1"/>
                  </a:cxn>
                  <a:cxn ang="0">
                    <a:pos x="T2" y="T3"/>
                  </a:cxn>
                  <a:cxn ang="0">
                    <a:pos x="T4" y="T5"/>
                  </a:cxn>
                  <a:cxn ang="0">
                    <a:pos x="T6" y="T7"/>
                  </a:cxn>
                  <a:cxn ang="0">
                    <a:pos x="T8" y="T9"/>
                  </a:cxn>
                </a:cxnLst>
                <a:rect l="0" t="0" r="r" b="b"/>
                <a:pathLst>
                  <a:path w="143" h="117">
                    <a:moveTo>
                      <a:pt x="137" y="1"/>
                    </a:moveTo>
                    <a:cubicBezTo>
                      <a:pt x="92" y="39"/>
                      <a:pt x="48" y="79"/>
                      <a:pt x="1" y="115"/>
                    </a:cubicBezTo>
                    <a:cubicBezTo>
                      <a:pt x="0" y="116"/>
                      <a:pt x="5" y="117"/>
                      <a:pt x="6" y="116"/>
                    </a:cubicBezTo>
                    <a:cubicBezTo>
                      <a:pt x="52" y="79"/>
                      <a:pt x="97" y="40"/>
                      <a:pt x="141" y="2"/>
                    </a:cubicBezTo>
                    <a:cubicBezTo>
                      <a:pt x="143" y="0"/>
                      <a:pt x="138" y="0"/>
                      <a:pt x="13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6" name="Freeform 263"/>
              <p:cNvSpPr>
                <a:spLocks/>
              </p:cNvSpPr>
              <p:nvPr/>
            </p:nvSpPr>
            <p:spPr bwMode="auto">
              <a:xfrm>
                <a:off x="4043363" y="323850"/>
                <a:ext cx="41275" cy="36513"/>
              </a:xfrm>
              <a:custGeom>
                <a:avLst/>
                <a:gdLst>
                  <a:gd name="T0" fmla="*/ 9 w 11"/>
                  <a:gd name="T1" fmla="*/ 9 h 10"/>
                  <a:gd name="T2" fmla="*/ 2 w 11"/>
                  <a:gd name="T3" fmla="*/ 8 h 10"/>
                  <a:gd name="T4" fmla="*/ 3 w 11"/>
                  <a:gd name="T5" fmla="*/ 1 h 10"/>
                  <a:gd name="T6" fmla="*/ 9 w 11"/>
                  <a:gd name="T7" fmla="*/ 2 h 10"/>
                  <a:gd name="T8" fmla="*/ 9 w 11"/>
                  <a:gd name="T9" fmla="*/ 9 h 10"/>
                </a:gdLst>
                <a:ahLst/>
                <a:cxnLst>
                  <a:cxn ang="0">
                    <a:pos x="T0" y="T1"/>
                  </a:cxn>
                  <a:cxn ang="0">
                    <a:pos x="T2" y="T3"/>
                  </a:cxn>
                  <a:cxn ang="0">
                    <a:pos x="T4" y="T5"/>
                  </a:cxn>
                  <a:cxn ang="0">
                    <a:pos x="T6" y="T7"/>
                  </a:cxn>
                  <a:cxn ang="0">
                    <a:pos x="T8" y="T9"/>
                  </a:cxn>
                </a:cxnLst>
                <a:rect l="0" t="0" r="r" b="b"/>
                <a:pathLst>
                  <a:path w="11" h="10">
                    <a:moveTo>
                      <a:pt x="9" y="9"/>
                    </a:moveTo>
                    <a:cubicBezTo>
                      <a:pt x="7" y="10"/>
                      <a:pt x="4" y="10"/>
                      <a:pt x="2" y="8"/>
                    </a:cubicBezTo>
                    <a:cubicBezTo>
                      <a:pt x="0" y="6"/>
                      <a:pt x="1" y="3"/>
                      <a:pt x="3" y="1"/>
                    </a:cubicBezTo>
                    <a:cubicBezTo>
                      <a:pt x="5" y="0"/>
                      <a:pt x="8" y="0"/>
                      <a:pt x="9" y="2"/>
                    </a:cubicBezTo>
                    <a:cubicBezTo>
                      <a:pt x="11" y="4"/>
                      <a:pt x="11" y="7"/>
                      <a:pt x="9" y="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 name="Freeform 264"/>
              <p:cNvSpPr>
                <a:spLocks/>
              </p:cNvSpPr>
              <p:nvPr/>
            </p:nvSpPr>
            <p:spPr bwMode="auto">
              <a:xfrm>
                <a:off x="4156076" y="474662"/>
                <a:ext cx="93663" cy="179388"/>
              </a:xfrm>
              <a:custGeom>
                <a:avLst/>
                <a:gdLst>
                  <a:gd name="T0" fmla="*/ 23 w 25"/>
                  <a:gd name="T1" fmla="*/ 46 h 48"/>
                  <a:gd name="T2" fmla="*/ 13 w 25"/>
                  <a:gd name="T3" fmla="*/ 2 h 48"/>
                  <a:gd name="T4" fmla="*/ 9 w 25"/>
                  <a:gd name="T5" fmla="*/ 1 h 48"/>
                  <a:gd name="T6" fmla="*/ 19 w 25"/>
                  <a:gd name="T7" fmla="*/ 47 h 48"/>
                  <a:gd name="T8" fmla="*/ 23 w 25"/>
                  <a:gd name="T9" fmla="*/ 46 h 48"/>
                </a:gdLst>
                <a:ahLst/>
                <a:cxnLst>
                  <a:cxn ang="0">
                    <a:pos x="T0" y="T1"/>
                  </a:cxn>
                  <a:cxn ang="0">
                    <a:pos x="T2" y="T3"/>
                  </a:cxn>
                  <a:cxn ang="0">
                    <a:pos x="T4" y="T5"/>
                  </a:cxn>
                  <a:cxn ang="0">
                    <a:pos x="T6" y="T7"/>
                  </a:cxn>
                  <a:cxn ang="0">
                    <a:pos x="T8" y="T9"/>
                  </a:cxn>
                </a:cxnLst>
                <a:rect l="0" t="0" r="r" b="b"/>
                <a:pathLst>
                  <a:path w="25" h="48">
                    <a:moveTo>
                      <a:pt x="23" y="46"/>
                    </a:moveTo>
                    <a:cubicBezTo>
                      <a:pt x="10" y="35"/>
                      <a:pt x="5" y="19"/>
                      <a:pt x="13" y="2"/>
                    </a:cubicBezTo>
                    <a:cubicBezTo>
                      <a:pt x="14" y="1"/>
                      <a:pt x="9" y="0"/>
                      <a:pt x="9" y="1"/>
                    </a:cubicBezTo>
                    <a:cubicBezTo>
                      <a:pt x="0" y="18"/>
                      <a:pt x="5" y="35"/>
                      <a:pt x="19" y="47"/>
                    </a:cubicBezTo>
                    <a:cubicBezTo>
                      <a:pt x="20" y="48"/>
                      <a:pt x="25" y="48"/>
                      <a:pt x="23" y="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 name="Freeform 265"/>
              <p:cNvSpPr>
                <a:spLocks/>
              </p:cNvSpPr>
              <p:nvPr/>
            </p:nvSpPr>
            <p:spPr bwMode="auto">
              <a:xfrm>
                <a:off x="4098926" y="534987"/>
                <a:ext cx="188913" cy="55563"/>
              </a:xfrm>
              <a:custGeom>
                <a:avLst/>
                <a:gdLst>
                  <a:gd name="T0" fmla="*/ 2 w 50"/>
                  <a:gd name="T1" fmla="*/ 5 h 15"/>
                  <a:gd name="T2" fmla="*/ 49 w 50"/>
                  <a:gd name="T3" fmla="*/ 3 h 15"/>
                  <a:gd name="T4" fmla="*/ 44 w 50"/>
                  <a:gd name="T5" fmla="*/ 1 h 15"/>
                  <a:gd name="T6" fmla="*/ 6 w 50"/>
                  <a:gd name="T7" fmla="*/ 4 h 15"/>
                  <a:gd name="T8" fmla="*/ 2 w 50"/>
                  <a:gd name="T9" fmla="*/ 5 h 15"/>
                </a:gdLst>
                <a:ahLst/>
                <a:cxnLst>
                  <a:cxn ang="0">
                    <a:pos x="T0" y="T1"/>
                  </a:cxn>
                  <a:cxn ang="0">
                    <a:pos x="T2" y="T3"/>
                  </a:cxn>
                  <a:cxn ang="0">
                    <a:pos x="T4" y="T5"/>
                  </a:cxn>
                  <a:cxn ang="0">
                    <a:pos x="T6" y="T7"/>
                  </a:cxn>
                  <a:cxn ang="0">
                    <a:pos x="T8" y="T9"/>
                  </a:cxn>
                </a:cxnLst>
                <a:rect l="0" t="0" r="r" b="b"/>
                <a:pathLst>
                  <a:path w="50" h="15">
                    <a:moveTo>
                      <a:pt x="2" y="5"/>
                    </a:moveTo>
                    <a:cubicBezTo>
                      <a:pt x="18" y="14"/>
                      <a:pt x="35" y="15"/>
                      <a:pt x="49" y="3"/>
                    </a:cubicBezTo>
                    <a:cubicBezTo>
                      <a:pt x="50" y="2"/>
                      <a:pt x="45" y="0"/>
                      <a:pt x="44" y="1"/>
                    </a:cubicBezTo>
                    <a:cubicBezTo>
                      <a:pt x="33" y="11"/>
                      <a:pt x="19" y="12"/>
                      <a:pt x="6" y="4"/>
                    </a:cubicBezTo>
                    <a:cubicBezTo>
                      <a:pt x="5" y="4"/>
                      <a:pt x="0" y="4"/>
                      <a:pt x="2" y="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 name="Freeform 266"/>
              <p:cNvSpPr>
                <a:spLocks/>
              </p:cNvSpPr>
              <p:nvPr/>
            </p:nvSpPr>
            <p:spPr bwMode="auto">
              <a:xfrm>
                <a:off x="4156076" y="496887"/>
                <a:ext cx="93663" cy="157163"/>
              </a:xfrm>
              <a:custGeom>
                <a:avLst/>
                <a:gdLst>
                  <a:gd name="T0" fmla="*/ 5 w 25"/>
                  <a:gd name="T1" fmla="*/ 40 h 42"/>
                  <a:gd name="T2" fmla="*/ 24 w 25"/>
                  <a:gd name="T3" fmla="*/ 2 h 42"/>
                  <a:gd name="T4" fmla="*/ 19 w 25"/>
                  <a:gd name="T5" fmla="*/ 1 h 42"/>
                  <a:gd name="T6" fmla="*/ 0 w 25"/>
                  <a:gd name="T7" fmla="*/ 40 h 42"/>
                  <a:gd name="T8" fmla="*/ 5 w 25"/>
                  <a:gd name="T9" fmla="*/ 40 h 42"/>
                </a:gdLst>
                <a:ahLst/>
                <a:cxnLst>
                  <a:cxn ang="0">
                    <a:pos x="T0" y="T1"/>
                  </a:cxn>
                  <a:cxn ang="0">
                    <a:pos x="T2" y="T3"/>
                  </a:cxn>
                  <a:cxn ang="0">
                    <a:pos x="T4" y="T5"/>
                  </a:cxn>
                  <a:cxn ang="0">
                    <a:pos x="T6" y="T7"/>
                  </a:cxn>
                  <a:cxn ang="0">
                    <a:pos x="T8" y="T9"/>
                  </a:cxn>
                </a:cxnLst>
                <a:rect l="0" t="0" r="r" b="b"/>
                <a:pathLst>
                  <a:path w="25" h="42">
                    <a:moveTo>
                      <a:pt x="5" y="40"/>
                    </a:moveTo>
                    <a:cubicBezTo>
                      <a:pt x="6" y="26"/>
                      <a:pt x="14" y="11"/>
                      <a:pt x="24" y="2"/>
                    </a:cubicBezTo>
                    <a:cubicBezTo>
                      <a:pt x="25" y="0"/>
                      <a:pt x="20" y="0"/>
                      <a:pt x="19" y="1"/>
                    </a:cubicBezTo>
                    <a:cubicBezTo>
                      <a:pt x="9" y="11"/>
                      <a:pt x="1" y="26"/>
                      <a:pt x="0" y="40"/>
                    </a:cubicBezTo>
                    <a:cubicBezTo>
                      <a:pt x="0" y="42"/>
                      <a:pt x="5" y="41"/>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 name="Freeform 267"/>
              <p:cNvSpPr>
                <a:spLocks/>
              </p:cNvSpPr>
              <p:nvPr/>
            </p:nvSpPr>
            <p:spPr bwMode="auto">
              <a:xfrm>
                <a:off x="4132263" y="500062"/>
                <a:ext cx="150813" cy="106363"/>
              </a:xfrm>
              <a:custGeom>
                <a:avLst/>
                <a:gdLst>
                  <a:gd name="T0" fmla="*/ 0 w 40"/>
                  <a:gd name="T1" fmla="*/ 1 h 28"/>
                  <a:gd name="T2" fmla="*/ 35 w 40"/>
                  <a:gd name="T3" fmla="*/ 28 h 28"/>
                  <a:gd name="T4" fmla="*/ 36 w 40"/>
                  <a:gd name="T5" fmla="*/ 26 h 28"/>
                  <a:gd name="T6" fmla="*/ 5 w 40"/>
                  <a:gd name="T7" fmla="*/ 1 h 28"/>
                  <a:gd name="T8" fmla="*/ 0 w 40"/>
                  <a:gd name="T9" fmla="*/ 1 h 28"/>
                </a:gdLst>
                <a:ahLst/>
                <a:cxnLst>
                  <a:cxn ang="0">
                    <a:pos x="T0" y="T1"/>
                  </a:cxn>
                  <a:cxn ang="0">
                    <a:pos x="T2" y="T3"/>
                  </a:cxn>
                  <a:cxn ang="0">
                    <a:pos x="T4" y="T5"/>
                  </a:cxn>
                  <a:cxn ang="0">
                    <a:pos x="T6" y="T7"/>
                  </a:cxn>
                  <a:cxn ang="0">
                    <a:pos x="T8" y="T9"/>
                  </a:cxn>
                </a:cxnLst>
                <a:rect l="0" t="0" r="r" b="b"/>
                <a:pathLst>
                  <a:path w="40" h="28">
                    <a:moveTo>
                      <a:pt x="0" y="1"/>
                    </a:moveTo>
                    <a:cubicBezTo>
                      <a:pt x="6" y="16"/>
                      <a:pt x="18" y="27"/>
                      <a:pt x="35" y="28"/>
                    </a:cubicBezTo>
                    <a:cubicBezTo>
                      <a:pt x="37" y="28"/>
                      <a:pt x="40" y="26"/>
                      <a:pt x="36" y="26"/>
                    </a:cubicBezTo>
                    <a:cubicBezTo>
                      <a:pt x="21" y="25"/>
                      <a:pt x="10" y="14"/>
                      <a:pt x="5" y="1"/>
                    </a:cubicBezTo>
                    <a:cubicBezTo>
                      <a:pt x="5" y="0"/>
                      <a:pt x="0" y="0"/>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 name="Freeform 268"/>
              <p:cNvSpPr>
                <a:spLocks/>
              </p:cNvSpPr>
              <p:nvPr/>
            </p:nvSpPr>
            <p:spPr bwMode="auto">
              <a:xfrm>
                <a:off x="3525838" y="571500"/>
                <a:ext cx="671513" cy="214313"/>
              </a:xfrm>
              <a:custGeom>
                <a:avLst/>
                <a:gdLst>
                  <a:gd name="T0" fmla="*/ 172 w 178"/>
                  <a:gd name="T1" fmla="*/ 1 h 57"/>
                  <a:gd name="T2" fmla="*/ 3 w 178"/>
                  <a:gd name="T3" fmla="*/ 55 h 57"/>
                  <a:gd name="T4" fmla="*/ 6 w 178"/>
                  <a:gd name="T5" fmla="*/ 56 h 57"/>
                  <a:gd name="T6" fmla="*/ 175 w 178"/>
                  <a:gd name="T7" fmla="*/ 2 h 57"/>
                  <a:gd name="T8" fmla="*/ 172 w 178"/>
                  <a:gd name="T9" fmla="*/ 1 h 57"/>
                </a:gdLst>
                <a:ahLst/>
                <a:cxnLst>
                  <a:cxn ang="0">
                    <a:pos x="T0" y="T1"/>
                  </a:cxn>
                  <a:cxn ang="0">
                    <a:pos x="T2" y="T3"/>
                  </a:cxn>
                  <a:cxn ang="0">
                    <a:pos x="T4" y="T5"/>
                  </a:cxn>
                  <a:cxn ang="0">
                    <a:pos x="T6" y="T7"/>
                  </a:cxn>
                  <a:cxn ang="0">
                    <a:pos x="T8" y="T9"/>
                  </a:cxn>
                </a:cxnLst>
                <a:rect l="0" t="0" r="r" b="b"/>
                <a:pathLst>
                  <a:path w="178" h="57">
                    <a:moveTo>
                      <a:pt x="172" y="1"/>
                    </a:moveTo>
                    <a:cubicBezTo>
                      <a:pt x="116" y="19"/>
                      <a:pt x="60" y="39"/>
                      <a:pt x="3" y="55"/>
                    </a:cubicBezTo>
                    <a:cubicBezTo>
                      <a:pt x="0" y="56"/>
                      <a:pt x="4" y="57"/>
                      <a:pt x="6" y="56"/>
                    </a:cubicBezTo>
                    <a:cubicBezTo>
                      <a:pt x="63" y="40"/>
                      <a:pt x="119" y="21"/>
                      <a:pt x="175" y="2"/>
                    </a:cubicBezTo>
                    <a:cubicBezTo>
                      <a:pt x="178" y="1"/>
                      <a:pt x="173" y="0"/>
                      <a:pt x="17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 name="Freeform 269"/>
              <p:cNvSpPr>
                <a:spLocks/>
              </p:cNvSpPr>
              <p:nvPr/>
            </p:nvSpPr>
            <p:spPr bwMode="auto">
              <a:xfrm>
                <a:off x="4170363" y="552450"/>
                <a:ext cx="41275" cy="42863"/>
              </a:xfrm>
              <a:custGeom>
                <a:avLst/>
                <a:gdLst>
                  <a:gd name="T0" fmla="*/ 7 w 11"/>
                  <a:gd name="T1" fmla="*/ 10 h 11"/>
                  <a:gd name="T2" fmla="*/ 1 w 11"/>
                  <a:gd name="T3" fmla="*/ 7 h 11"/>
                  <a:gd name="T4" fmla="*/ 4 w 11"/>
                  <a:gd name="T5" fmla="*/ 1 h 11"/>
                  <a:gd name="T6" fmla="*/ 10 w 11"/>
                  <a:gd name="T7" fmla="*/ 4 h 11"/>
                  <a:gd name="T8" fmla="*/ 7 w 11"/>
                  <a:gd name="T9" fmla="*/ 10 h 11"/>
                </a:gdLst>
                <a:ahLst/>
                <a:cxnLst>
                  <a:cxn ang="0">
                    <a:pos x="T0" y="T1"/>
                  </a:cxn>
                  <a:cxn ang="0">
                    <a:pos x="T2" y="T3"/>
                  </a:cxn>
                  <a:cxn ang="0">
                    <a:pos x="T4" y="T5"/>
                  </a:cxn>
                  <a:cxn ang="0">
                    <a:pos x="T6" y="T7"/>
                  </a:cxn>
                  <a:cxn ang="0">
                    <a:pos x="T8" y="T9"/>
                  </a:cxn>
                </a:cxnLst>
                <a:rect l="0" t="0" r="r" b="b"/>
                <a:pathLst>
                  <a:path w="11" h="11">
                    <a:moveTo>
                      <a:pt x="7" y="10"/>
                    </a:moveTo>
                    <a:cubicBezTo>
                      <a:pt x="4" y="11"/>
                      <a:pt x="2" y="9"/>
                      <a:pt x="1" y="7"/>
                    </a:cubicBezTo>
                    <a:cubicBezTo>
                      <a:pt x="0" y="4"/>
                      <a:pt x="2" y="1"/>
                      <a:pt x="4" y="1"/>
                    </a:cubicBezTo>
                    <a:cubicBezTo>
                      <a:pt x="7" y="0"/>
                      <a:pt x="9" y="1"/>
                      <a:pt x="10" y="4"/>
                    </a:cubicBezTo>
                    <a:cubicBezTo>
                      <a:pt x="11" y="6"/>
                      <a:pt x="9" y="9"/>
                      <a:pt x="7"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 name="Freeform 270"/>
              <p:cNvSpPr>
                <a:spLocks/>
              </p:cNvSpPr>
              <p:nvPr/>
            </p:nvSpPr>
            <p:spPr bwMode="auto">
              <a:xfrm>
                <a:off x="4362451" y="744537"/>
                <a:ext cx="84138" cy="185738"/>
              </a:xfrm>
              <a:custGeom>
                <a:avLst/>
                <a:gdLst>
                  <a:gd name="T0" fmla="*/ 14 w 22"/>
                  <a:gd name="T1" fmla="*/ 47 h 49"/>
                  <a:gd name="T2" fmla="*/ 21 w 22"/>
                  <a:gd name="T3" fmla="*/ 3 h 49"/>
                  <a:gd name="T4" fmla="*/ 17 w 22"/>
                  <a:gd name="T5" fmla="*/ 1 h 49"/>
                  <a:gd name="T6" fmla="*/ 9 w 22"/>
                  <a:gd name="T7" fmla="*/ 47 h 49"/>
                  <a:gd name="T8" fmla="*/ 14 w 22"/>
                  <a:gd name="T9" fmla="*/ 47 h 49"/>
                </a:gdLst>
                <a:ahLst/>
                <a:cxnLst>
                  <a:cxn ang="0">
                    <a:pos x="T0" y="T1"/>
                  </a:cxn>
                  <a:cxn ang="0">
                    <a:pos x="T2" y="T3"/>
                  </a:cxn>
                  <a:cxn ang="0">
                    <a:pos x="T4" y="T5"/>
                  </a:cxn>
                  <a:cxn ang="0">
                    <a:pos x="T6" y="T7"/>
                  </a:cxn>
                  <a:cxn ang="0">
                    <a:pos x="T8" y="T9"/>
                  </a:cxn>
                </a:cxnLst>
                <a:rect l="0" t="0" r="r" b="b"/>
                <a:pathLst>
                  <a:path w="22" h="49">
                    <a:moveTo>
                      <a:pt x="14" y="47"/>
                    </a:moveTo>
                    <a:cubicBezTo>
                      <a:pt x="5" y="31"/>
                      <a:pt x="7" y="15"/>
                      <a:pt x="21" y="3"/>
                    </a:cubicBezTo>
                    <a:cubicBezTo>
                      <a:pt x="22" y="2"/>
                      <a:pt x="18" y="0"/>
                      <a:pt x="17" y="1"/>
                    </a:cubicBezTo>
                    <a:cubicBezTo>
                      <a:pt x="2" y="14"/>
                      <a:pt x="0" y="31"/>
                      <a:pt x="9" y="47"/>
                    </a:cubicBezTo>
                    <a:cubicBezTo>
                      <a:pt x="10" y="49"/>
                      <a:pt x="14" y="49"/>
                      <a:pt x="14" y="4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 name="Freeform 271"/>
              <p:cNvSpPr>
                <a:spLocks/>
              </p:cNvSpPr>
              <p:nvPr/>
            </p:nvSpPr>
            <p:spPr bwMode="auto">
              <a:xfrm>
                <a:off x="4318001" y="782637"/>
                <a:ext cx="176213" cy="79375"/>
              </a:xfrm>
              <a:custGeom>
                <a:avLst/>
                <a:gdLst>
                  <a:gd name="T0" fmla="*/ 1 w 47"/>
                  <a:gd name="T1" fmla="*/ 1 h 21"/>
                  <a:gd name="T2" fmla="*/ 46 w 47"/>
                  <a:gd name="T3" fmla="*/ 15 h 21"/>
                  <a:gd name="T4" fmla="*/ 42 w 47"/>
                  <a:gd name="T5" fmla="*/ 13 h 21"/>
                  <a:gd name="T6" fmla="*/ 6 w 47"/>
                  <a:gd name="T7" fmla="*/ 1 h 21"/>
                  <a:gd name="T8" fmla="*/ 1 w 47"/>
                  <a:gd name="T9" fmla="*/ 1 h 21"/>
                </a:gdLst>
                <a:ahLst/>
                <a:cxnLst>
                  <a:cxn ang="0">
                    <a:pos x="T0" y="T1"/>
                  </a:cxn>
                  <a:cxn ang="0">
                    <a:pos x="T2" y="T3"/>
                  </a:cxn>
                  <a:cxn ang="0">
                    <a:pos x="T4" y="T5"/>
                  </a:cxn>
                  <a:cxn ang="0">
                    <a:pos x="T6" y="T7"/>
                  </a:cxn>
                  <a:cxn ang="0">
                    <a:pos x="T8" y="T9"/>
                  </a:cxn>
                </a:cxnLst>
                <a:rect l="0" t="0" r="r" b="b"/>
                <a:pathLst>
                  <a:path w="47" h="21">
                    <a:moveTo>
                      <a:pt x="1" y="1"/>
                    </a:moveTo>
                    <a:cubicBezTo>
                      <a:pt x="12" y="16"/>
                      <a:pt x="29" y="21"/>
                      <a:pt x="46" y="15"/>
                    </a:cubicBezTo>
                    <a:cubicBezTo>
                      <a:pt x="47" y="15"/>
                      <a:pt x="43" y="13"/>
                      <a:pt x="42" y="13"/>
                    </a:cubicBezTo>
                    <a:cubicBezTo>
                      <a:pt x="27" y="18"/>
                      <a:pt x="15" y="13"/>
                      <a:pt x="6" y="1"/>
                    </a:cubicBezTo>
                    <a:cubicBezTo>
                      <a:pt x="5" y="0"/>
                      <a:pt x="0" y="0"/>
                      <a:pt x="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 name="Freeform 272"/>
              <p:cNvSpPr>
                <a:spLocks/>
              </p:cNvSpPr>
              <p:nvPr/>
            </p:nvSpPr>
            <p:spPr bwMode="auto">
              <a:xfrm>
                <a:off x="4332288" y="782637"/>
                <a:ext cx="147638" cy="117475"/>
              </a:xfrm>
              <a:custGeom>
                <a:avLst/>
                <a:gdLst>
                  <a:gd name="T0" fmla="*/ 5 w 39"/>
                  <a:gd name="T1" fmla="*/ 30 h 31"/>
                  <a:gd name="T2" fmla="*/ 36 w 39"/>
                  <a:gd name="T3" fmla="*/ 1 h 31"/>
                  <a:gd name="T4" fmla="*/ 32 w 39"/>
                  <a:gd name="T5" fmla="*/ 0 h 31"/>
                  <a:gd name="T6" fmla="*/ 0 w 39"/>
                  <a:gd name="T7" fmla="*/ 30 h 31"/>
                  <a:gd name="T8" fmla="*/ 5 w 39"/>
                  <a:gd name="T9" fmla="*/ 30 h 31"/>
                </a:gdLst>
                <a:ahLst/>
                <a:cxnLst>
                  <a:cxn ang="0">
                    <a:pos x="T0" y="T1"/>
                  </a:cxn>
                  <a:cxn ang="0">
                    <a:pos x="T2" y="T3"/>
                  </a:cxn>
                  <a:cxn ang="0">
                    <a:pos x="T4" y="T5"/>
                  </a:cxn>
                  <a:cxn ang="0">
                    <a:pos x="T6" y="T7"/>
                  </a:cxn>
                  <a:cxn ang="0">
                    <a:pos x="T8" y="T9"/>
                  </a:cxn>
                </a:cxnLst>
                <a:rect l="0" t="0" r="r" b="b"/>
                <a:pathLst>
                  <a:path w="39" h="31">
                    <a:moveTo>
                      <a:pt x="5" y="30"/>
                    </a:moveTo>
                    <a:cubicBezTo>
                      <a:pt x="11" y="18"/>
                      <a:pt x="24" y="7"/>
                      <a:pt x="36" y="1"/>
                    </a:cubicBezTo>
                    <a:cubicBezTo>
                      <a:pt x="39" y="0"/>
                      <a:pt x="34" y="0"/>
                      <a:pt x="32" y="0"/>
                    </a:cubicBezTo>
                    <a:cubicBezTo>
                      <a:pt x="20" y="6"/>
                      <a:pt x="6" y="17"/>
                      <a:pt x="0" y="30"/>
                    </a:cubicBezTo>
                    <a:cubicBezTo>
                      <a:pt x="0" y="31"/>
                      <a:pt x="5" y="31"/>
                      <a:pt x="5"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273"/>
              <p:cNvSpPr>
                <a:spLocks/>
              </p:cNvSpPr>
              <p:nvPr/>
            </p:nvSpPr>
            <p:spPr bwMode="auto">
              <a:xfrm>
                <a:off x="4362451" y="749300"/>
                <a:ext cx="106363" cy="146050"/>
              </a:xfrm>
              <a:custGeom>
                <a:avLst/>
                <a:gdLst>
                  <a:gd name="T0" fmla="*/ 1 w 28"/>
                  <a:gd name="T1" fmla="*/ 2 h 39"/>
                  <a:gd name="T2" fmla="*/ 22 w 28"/>
                  <a:gd name="T3" fmla="*/ 38 h 39"/>
                  <a:gd name="T4" fmla="*/ 26 w 28"/>
                  <a:gd name="T5" fmla="*/ 37 h 39"/>
                  <a:gd name="T6" fmla="*/ 6 w 28"/>
                  <a:gd name="T7" fmla="*/ 1 h 39"/>
                  <a:gd name="T8" fmla="*/ 1 w 28"/>
                  <a:gd name="T9" fmla="*/ 2 h 39"/>
                </a:gdLst>
                <a:ahLst/>
                <a:cxnLst>
                  <a:cxn ang="0">
                    <a:pos x="T0" y="T1"/>
                  </a:cxn>
                  <a:cxn ang="0">
                    <a:pos x="T2" y="T3"/>
                  </a:cxn>
                  <a:cxn ang="0">
                    <a:pos x="T4" y="T5"/>
                  </a:cxn>
                  <a:cxn ang="0">
                    <a:pos x="T6" y="T7"/>
                  </a:cxn>
                  <a:cxn ang="0">
                    <a:pos x="T8" y="T9"/>
                  </a:cxn>
                </a:cxnLst>
                <a:rect l="0" t="0" r="r" b="b"/>
                <a:pathLst>
                  <a:path w="28" h="39">
                    <a:moveTo>
                      <a:pt x="1" y="2"/>
                    </a:moveTo>
                    <a:cubicBezTo>
                      <a:pt x="0" y="17"/>
                      <a:pt x="8" y="32"/>
                      <a:pt x="22" y="38"/>
                    </a:cubicBezTo>
                    <a:cubicBezTo>
                      <a:pt x="24" y="39"/>
                      <a:pt x="28" y="38"/>
                      <a:pt x="26" y="37"/>
                    </a:cubicBezTo>
                    <a:cubicBezTo>
                      <a:pt x="12" y="31"/>
                      <a:pt x="5" y="16"/>
                      <a:pt x="6" y="1"/>
                    </a:cubicBezTo>
                    <a:cubicBezTo>
                      <a:pt x="6" y="0"/>
                      <a:pt x="1"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 name="Freeform 274"/>
              <p:cNvSpPr>
                <a:spLocks/>
              </p:cNvSpPr>
              <p:nvPr/>
            </p:nvSpPr>
            <p:spPr bwMode="auto">
              <a:xfrm>
                <a:off x="3609976" y="760412"/>
                <a:ext cx="787400" cy="79375"/>
              </a:xfrm>
              <a:custGeom>
                <a:avLst/>
                <a:gdLst>
                  <a:gd name="T0" fmla="*/ 206 w 209"/>
                  <a:gd name="T1" fmla="*/ 19 h 21"/>
                  <a:gd name="T2" fmla="*/ 5 w 209"/>
                  <a:gd name="T3" fmla="*/ 0 h 21"/>
                  <a:gd name="T4" fmla="*/ 3 w 209"/>
                  <a:gd name="T5" fmla="*/ 2 h 21"/>
                  <a:gd name="T6" fmla="*/ 204 w 209"/>
                  <a:gd name="T7" fmla="*/ 21 h 21"/>
                  <a:gd name="T8" fmla="*/ 206 w 209"/>
                  <a:gd name="T9" fmla="*/ 19 h 21"/>
                </a:gdLst>
                <a:ahLst/>
                <a:cxnLst>
                  <a:cxn ang="0">
                    <a:pos x="T0" y="T1"/>
                  </a:cxn>
                  <a:cxn ang="0">
                    <a:pos x="T2" y="T3"/>
                  </a:cxn>
                  <a:cxn ang="0">
                    <a:pos x="T4" y="T5"/>
                  </a:cxn>
                  <a:cxn ang="0">
                    <a:pos x="T6" y="T7"/>
                  </a:cxn>
                  <a:cxn ang="0">
                    <a:pos x="T8" y="T9"/>
                  </a:cxn>
                </a:cxnLst>
                <a:rect l="0" t="0" r="r" b="b"/>
                <a:pathLst>
                  <a:path w="209" h="21">
                    <a:moveTo>
                      <a:pt x="206" y="19"/>
                    </a:moveTo>
                    <a:cubicBezTo>
                      <a:pt x="139" y="15"/>
                      <a:pt x="72" y="7"/>
                      <a:pt x="5" y="0"/>
                    </a:cubicBezTo>
                    <a:cubicBezTo>
                      <a:pt x="4" y="0"/>
                      <a:pt x="0" y="2"/>
                      <a:pt x="3" y="2"/>
                    </a:cubicBezTo>
                    <a:cubicBezTo>
                      <a:pt x="70" y="9"/>
                      <a:pt x="137" y="17"/>
                      <a:pt x="204" y="21"/>
                    </a:cubicBezTo>
                    <a:cubicBezTo>
                      <a:pt x="207" y="21"/>
                      <a:pt x="209" y="19"/>
                      <a:pt x="20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 name="Freeform 275"/>
              <p:cNvSpPr>
                <a:spLocks/>
              </p:cNvSpPr>
              <p:nvPr/>
            </p:nvSpPr>
            <p:spPr bwMode="auto">
              <a:xfrm>
                <a:off x="4373563" y="815975"/>
                <a:ext cx="38100" cy="38100"/>
              </a:xfrm>
              <a:custGeom>
                <a:avLst/>
                <a:gdLst>
                  <a:gd name="T0" fmla="*/ 5 w 10"/>
                  <a:gd name="T1" fmla="*/ 10 h 10"/>
                  <a:gd name="T2" fmla="*/ 1 w 10"/>
                  <a:gd name="T3" fmla="*/ 5 h 10"/>
                  <a:gd name="T4" fmla="*/ 6 w 10"/>
                  <a:gd name="T5" fmla="*/ 0 h 10"/>
                  <a:gd name="T6" fmla="*/ 10 w 10"/>
                  <a:gd name="T7" fmla="*/ 6 h 10"/>
                  <a:gd name="T8" fmla="*/ 5 w 10"/>
                  <a:gd name="T9" fmla="*/ 10 h 10"/>
                </a:gdLst>
                <a:ahLst/>
                <a:cxnLst>
                  <a:cxn ang="0">
                    <a:pos x="T0" y="T1"/>
                  </a:cxn>
                  <a:cxn ang="0">
                    <a:pos x="T2" y="T3"/>
                  </a:cxn>
                  <a:cxn ang="0">
                    <a:pos x="T4" y="T5"/>
                  </a:cxn>
                  <a:cxn ang="0">
                    <a:pos x="T6" y="T7"/>
                  </a:cxn>
                  <a:cxn ang="0">
                    <a:pos x="T8" y="T9"/>
                  </a:cxn>
                </a:cxnLst>
                <a:rect l="0" t="0" r="r" b="b"/>
                <a:pathLst>
                  <a:path w="10" h="10">
                    <a:moveTo>
                      <a:pt x="5" y="10"/>
                    </a:moveTo>
                    <a:cubicBezTo>
                      <a:pt x="2" y="10"/>
                      <a:pt x="0" y="7"/>
                      <a:pt x="1" y="5"/>
                    </a:cubicBezTo>
                    <a:cubicBezTo>
                      <a:pt x="1" y="2"/>
                      <a:pt x="3" y="0"/>
                      <a:pt x="6" y="0"/>
                    </a:cubicBezTo>
                    <a:cubicBezTo>
                      <a:pt x="8" y="1"/>
                      <a:pt x="10" y="3"/>
                      <a:pt x="10" y="6"/>
                    </a:cubicBezTo>
                    <a:cubicBezTo>
                      <a:pt x="10" y="8"/>
                      <a:pt x="7" y="10"/>
                      <a:pt x="5"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9" name="Freeform 276"/>
              <p:cNvSpPr>
                <a:spLocks/>
              </p:cNvSpPr>
              <p:nvPr/>
            </p:nvSpPr>
            <p:spPr bwMode="auto">
              <a:xfrm>
                <a:off x="4260851" y="1050925"/>
                <a:ext cx="117475" cy="157163"/>
              </a:xfrm>
              <a:custGeom>
                <a:avLst/>
                <a:gdLst>
                  <a:gd name="T0" fmla="*/ 7 w 31"/>
                  <a:gd name="T1" fmla="*/ 41 h 42"/>
                  <a:gd name="T2" fmla="*/ 30 w 31"/>
                  <a:gd name="T3" fmla="*/ 2 h 42"/>
                  <a:gd name="T4" fmla="*/ 26 w 31"/>
                  <a:gd name="T5" fmla="*/ 0 h 42"/>
                  <a:gd name="T6" fmla="*/ 2 w 31"/>
                  <a:gd name="T7" fmla="*/ 40 h 42"/>
                  <a:gd name="T8" fmla="*/ 7 w 31"/>
                  <a:gd name="T9" fmla="*/ 41 h 42"/>
                </a:gdLst>
                <a:ahLst/>
                <a:cxnLst>
                  <a:cxn ang="0">
                    <a:pos x="T0" y="T1"/>
                  </a:cxn>
                  <a:cxn ang="0">
                    <a:pos x="T2" y="T3"/>
                  </a:cxn>
                  <a:cxn ang="0">
                    <a:pos x="T4" y="T5"/>
                  </a:cxn>
                  <a:cxn ang="0">
                    <a:pos x="T6" y="T7"/>
                  </a:cxn>
                  <a:cxn ang="0">
                    <a:pos x="T8" y="T9"/>
                  </a:cxn>
                </a:cxnLst>
                <a:rect l="0" t="0" r="r" b="b"/>
                <a:pathLst>
                  <a:path w="31" h="42">
                    <a:moveTo>
                      <a:pt x="7" y="41"/>
                    </a:moveTo>
                    <a:cubicBezTo>
                      <a:pt x="5" y="23"/>
                      <a:pt x="12" y="8"/>
                      <a:pt x="30" y="2"/>
                    </a:cubicBezTo>
                    <a:cubicBezTo>
                      <a:pt x="31" y="1"/>
                      <a:pt x="27" y="0"/>
                      <a:pt x="26" y="0"/>
                    </a:cubicBezTo>
                    <a:cubicBezTo>
                      <a:pt x="8" y="6"/>
                      <a:pt x="0" y="22"/>
                      <a:pt x="2" y="40"/>
                    </a:cubicBezTo>
                    <a:cubicBezTo>
                      <a:pt x="2" y="42"/>
                      <a:pt x="7" y="42"/>
                      <a:pt x="7"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0" name="Freeform 277"/>
              <p:cNvSpPr>
                <a:spLocks/>
              </p:cNvSpPr>
              <p:nvPr/>
            </p:nvSpPr>
            <p:spPr bwMode="auto">
              <a:xfrm>
                <a:off x="4246563" y="1042988"/>
                <a:ext cx="150813" cy="109538"/>
              </a:xfrm>
              <a:custGeom>
                <a:avLst/>
                <a:gdLst>
                  <a:gd name="T0" fmla="*/ 0 w 40"/>
                  <a:gd name="T1" fmla="*/ 2 h 29"/>
                  <a:gd name="T2" fmla="*/ 37 w 40"/>
                  <a:gd name="T3" fmla="*/ 29 h 29"/>
                  <a:gd name="T4" fmla="*/ 35 w 40"/>
                  <a:gd name="T5" fmla="*/ 27 h 29"/>
                  <a:gd name="T6" fmla="*/ 5 w 40"/>
                  <a:gd name="T7" fmla="*/ 2 h 29"/>
                  <a:gd name="T8" fmla="*/ 0 w 40"/>
                  <a:gd name="T9" fmla="*/ 2 h 29"/>
                </a:gdLst>
                <a:ahLst/>
                <a:cxnLst>
                  <a:cxn ang="0">
                    <a:pos x="T0" y="T1"/>
                  </a:cxn>
                  <a:cxn ang="0">
                    <a:pos x="T2" y="T3"/>
                  </a:cxn>
                  <a:cxn ang="0">
                    <a:pos x="T4" y="T5"/>
                  </a:cxn>
                  <a:cxn ang="0">
                    <a:pos x="T6" y="T7"/>
                  </a:cxn>
                  <a:cxn ang="0">
                    <a:pos x="T8" y="T9"/>
                  </a:cxn>
                </a:cxnLst>
                <a:rect l="0" t="0" r="r" b="b"/>
                <a:pathLst>
                  <a:path w="40" h="29">
                    <a:moveTo>
                      <a:pt x="0" y="2"/>
                    </a:moveTo>
                    <a:cubicBezTo>
                      <a:pt x="5" y="19"/>
                      <a:pt x="19" y="29"/>
                      <a:pt x="37" y="29"/>
                    </a:cubicBezTo>
                    <a:cubicBezTo>
                      <a:pt x="40" y="29"/>
                      <a:pt x="36" y="27"/>
                      <a:pt x="35" y="27"/>
                    </a:cubicBezTo>
                    <a:cubicBezTo>
                      <a:pt x="19" y="27"/>
                      <a:pt x="9" y="16"/>
                      <a:pt x="5" y="2"/>
                    </a:cubicBezTo>
                    <a:cubicBezTo>
                      <a:pt x="5" y="1"/>
                      <a:pt x="0" y="0"/>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1" name="Freeform 278"/>
              <p:cNvSpPr>
                <a:spLocks/>
              </p:cNvSpPr>
              <p:nvPr/>
            </p:nvSpPr>
            <p:spPr bwMode="auto">
              <a:xfrm>
                <a:off x="4216401" y="1087438"/>
                <a:ext cx="176213" cy="71438"/>
              </a:xfrm>
              <a:custGeom>
                <a:avLst/>
                <a:gdLst>
                  <a:gd name="T0" fmla="*/ 6 w 47"/>
                  <a:gd name="T1" fmla="*/ 18 h 19"/>
                  <a:gd name="T2" fmla="*/ 44 w 47"/>
                  <a:gd name="T3" fmla="*/ 3 h 19"/>
                  <a:gd name="T4" fmla="*/ 43 w 47"/>
                  <a:gd name="T5" fmla="*/ 1 h 19"/>
                  <a:gd name="T6" fmla="*/ 2 w 47"/>
                  <a:gd name="T7" fmla="*/ 18 h 19"/>
                  <a:gd name="T8" fmla="*/ 6 w 47"/>
                  <a:gd name="T9" fmla="*/ 18 h 19"/>
                </a:gdLst>
                <a:ahLst/>
                <a:cxnLst>
                  <a:cxn ang="0">
                    <a:pos x="T0" y="T1"/>
                  </a:cxn>
                  <a:cxn ang="0">
                    <a:pos x="T2" y="T3"/>
                  </a:cxn>
                  <a:cxn ang="0">
                    <a:pos x="T4" y="T5"/>
                  </a:cxn>
                  <a:cxn ang="0">
                    <a:pos x="T6" y="T7"/>
                  </a:cxn>
                  <a:cxn ang="0">
                    <a:pos x="T8" y="T9"/>
                  </a:cxn>
                </a:cxnLst>
                <a:rect l="0" t="0" r="r" b="b"/>
                <a:pathLst>
                  <a:path w="47" h="19">
                    <a:moveTo>
                      <a:pt x="6" y="18"/>
                    </a:moveTo>
                    <a:cubicBezTo>
                      <a:pt x="16" y="9"/>
                      <a:pt x="31" y="4"/>
                      <a:pt x="44" y="3"/>
                    </a:cubicBezTo>
                    <a:cubicBezTo>
                      <a:pt x="47" y="3"/>
                      <a:pt x="46" y="0"/>
                      <a:pt x="43" y="1"/>
                    </a:cubicBezTo>
                    <a:cubicBezTo>
                      <a:pt x="29" y="2"/>
                      <a:pt x="12" y="8"/>
                      <a:pt x="2" y="18"/>
                    </a:cubicBezTo>
                    <a:cubicBezTo>
                      <a:pt x="0" y="19"/>
                      <a:pt x="5" y="19"/>
                      <a:pt x="6" y="1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2" name="Freeform 279"/>
              <p:cNvSpPr>
                <a:spLocks/>
              </p:cNvSpPr>
              <p:nvPr/>
            </p:nvSpPr>
            <p:spPr bwMode="auto">
              <a:xfrm>
                <a:off x="4276726" y="1027113"/>
                <a:ext cx="71438" cy="166688"/>
              </a:xfrm>
              <a:custGeom>
                <a:avLst/>
                <a:gdLst>
                  <a:gd name="T0" fmla="*/ 6 w 19"/>
                  <a:gd name="T1" fmla="*/ 2 h 44"/>
                  <a:gd name="T2" fmla="*/ 13 w 19"/>
                  <a:gd name="T3" fmla="*/ 43 h 44"/>
                  <a:gd name="T4" fmla="*/ 18 w 19"/>
                  <a:gd name="T5" fmla="*/ 42 h 44"/>
                  <a:gd name="T6" fmla="*/ 11 w 19"/>
                  <a:gd name="T7" fmla="*/ 2 h 44"/>
                  <a:gd name="T8" fmla="*/ 6 w 19"/>
                  <a:gd name="T9" fmla="*/ 2 h 44"/>
                </a:gdLst>
                <a:ahLst/>
                <a:cxnLst>
                  <a:cxn ang="0">
                    <a:pos x="T0" y="T1"/>
                  </a:cxn>
                  <a:cxn ang="0">
                    <a:pos x="T2" y="T3"/>
                  </a:cxn>
                  <a:cxn ang="0">
                    <a:pos x="T4" y="T5"/>
                  </a:cxn>
                  <a:cxn ang="0">
                    <a:pos x="T6" y="T7"/>
                  </a:cxn>
                  <a:cxn ang="0">
                    <a:pos x="T8" y="T9"/>
                  </a:cxn>
                </a:cxnLst>
                <a:rect l="0" t="0" r="r" b="b"/>
                <a:pathLst>
                  <a:path w="19" h="44">
                    <a:moveTo>
                      <a:pt x="6" y="2"/>
                    </a:moveTo>
                    <a:cubicBezTo>
                      <a:pt x="0" y="16"/>
                      <a:pt x="2" y="32"/>
                      <a:pt x="13" y="43"/>
                    </a:cubicBezTo>
                    <a:cubicBezTo>
                      <a:pt x="15" y="44"/>
                      <a:pt x="19" y="43"/>
                      <a:pt x="18" y="42"/>
                    </a:cubicBezTo>
                    <a:cubicBezTo>
                      <a:pt x="7" y="32"/>
                      <a:pt x="5" y="16"/>
                      <a:pt x="11" y="2"/>
                    </a:cubicBezTo>
                    <a:cubicBezTo>
                      <a:pt x="12" y="1"/>
                      <a:pt x="7" y="0"/>
                      <a:pt x="6"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3" name="Freeform 280"/>
              <p:cNvSpPr>
                <a:spLocks/>
              </p:cNvSpPr>
              <p:nvPr/>
            </p:nvSpPr>
            <p:spPr bwMode="auto">
              <a:xfrm>
                <a:off x="3665538" y="831850"/>
                <a:ext cx="636588" cy="285750"/>
              </a:xfrm>
              <a:custGeom>
                <a:avLst/>
                <a:gdLst>
                  <a:gd name="T0" fmla="*/ 167 w 169"/>
                  <a:gd name="T1" fmla="*/ 74 h 76"/>
                  <a:gd name="T2" fmla="*/ 6 w 169"/>
                  <a:gd name="T3" fmla="*/ 0 h 76"/>
                  <a:gd name="T4" fmla="*/ 1 w 169"/>
                  <a:gd name="T5" fmla="*/ 2 h 76"/>
                  <a:gd name="T6" fmla="*/ 163 w 169"/>
                  <a:gd name="T7" fmla="*/ 75 h 76"/>
                  <a:gd name="T8" fmla="*/ 167 w 169"/>
                  <a:gd name="T9" fmla="*/ 74 h 76"/>
                </a:gdLst>
                <a:ahLst/>
                <a:cxnLst>
                  <a:cxn ang="0">
                    <a:pos x="T0" y="T1"/>
                  </a:cxn>
                  <a:cxn ang="0">
                    <a:pos x="T2" y="T3"/>
                  </a:cxn>
                  <a:cxn ang="0">
                    <a:pos x="T4" y="T5"/>
                  </a:cxn>
                  <a:cxn ang="0">
                    <a:pos x="T6" y="T7"/>
                  </a:cxn>
                  <a:cxn ang="0">
                    <a:pos x="T8" y="T9"/>
                  </a:cxn>
                </a:cxnLst>
                <a:rect l="0" t="0" r="r" b="b"/>
                <a:pathLst>
                  <a:path w="169" h="76">
                    <a:moveTo>
                      <a:pt x="167" y="74"/>
                    </a:moveTo>
                    <a:cubicBezTo>
                      <a:pt x="113" y="50"/>
                      <a:pt x="59" y="27"/>
                      <a:pt x="6" y="0"/>
                    </a:cubicBezTo>
                    <a:cubicBezTo>
                      <a:pt x="5" y="0"/>
                      <a:pt x="0" y="1"/>
                      <a:pt x="1" y="2"/>
                    </a:cubicBezTo>
                    <a:cubicBezTo>
                      <a:pt x="54" y="28"/>
                      <a:pt x="109" y="51"/>
                      <a:pt x="163" y="75"/>
                    </a:cubicBezTo>
                    <a:cubicBezTo>
                      <a:pt x="164" y="76"/>
                      <a:pt x="169" y="75"/>
                      <a:pt x="167" y="7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4" name="Freeform 281"/>
              <p:cNvSpPr>
                <a:spLocks/>
              </p:cNvSpPr>
              <p:nvPr/>
            </p:nvSpPr>
            <p:spPr bwMode="auto">
              <a:xfrm>
                <a:off x="4279901" y="1095375"/>
                <a:ext cx="38100" cy="41275"/>
              </a:xfrm>
              <a:custGeom>
                <a:avLst/>
                <a:gdLst>
                  <a:gd name="T0" fmla="*/ 3 w 10"/>
                  <a:gd name="T1" fmla="*/ 10 h 11"/>
                  <a:gd name="T2" fmla="*/ 1 w 10"/>
                  <a:gd name="T3" fmla="*/ 4 h 11"/>
                  <a:gd name="T4" fmla="*/ 7 w 10"/>
                  <a:gd name="T5" fmla="*/ 2 h 11"/>
                  <a:gd name="T6" fmla="*/ 9 w 10"/>
                  <a:gd name="T7" fmla="*/ 8 h 11"/>
                  <a:gd name="T8" fmla="*/ 3 w 10"/>
                  <a:gd name="T9" fmla="*/ 10 h 11"/>
                </a:gdLst>
                <a:ahLst/>
                <a:cxnLst>
                  <a:cxn ang="0">
                    <a:pos x="T0" y="T1"/>
                  </a:cxn>
                  <a:cxn ang="0">
                    <a:pos x="T2" y="T3"/>
                  </a:cxn>
                  <a:cxn ang="0">
                    <a:pos x="T4" y="T5"/>
                  </a:cxn>
                  <a:cxn ang="0">
                    <a:pos x="T6" y="T7"/>
                  </a:cxn>
                  <a:cxn ang="0">
                    <a:pos x="T8" y="T9"/>
                  </a:cxn>
                </a:cxnLst>
                <a:rect l="0" t="0" r="r" b="b"/>
                <a:pathLst>
                  <a:path w="10" h="11">
                    <a:moveTo>
                      <a:pt x="3" y="10"/>
                    </a:moveTo>
                    <a:cubicBezTo>
                      <a:pt x="1" y="9"/>
                      <a:pt x="0" y="6"/>
                      <a:pt x="1" y="4"/>
                    </a:cubicBezTo>
                    <a:cubicBezTo>
                      <a:pt x="2" y="1"/>
                      <a:pt x="5" y="0"/>
                      <a:pt x="7" y="2"/>
                    </a:cubicBezTo>
                    <a:cubicBezTo>
                      <a:pt x="10" y="3"/>
                      <a:pt x="10" y="6"/>
                      <a:pt x="9" y="8"/>
                    </a:cubicBezTo>
                    <a:cubicBezTo>
                      <a:pt x="8" y="10"/>
                      <a:pt x="5" y="11"/>
                      <a:pt x="3"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5" name="Freeform 282"/>
              <p:cNvSpPr>
                <a:spLocks/>
              </p:cNvSpPr>
              <p:nvPr/>
            </p:nvSpPr>
            <p:spPr bwMode="auto">
              <a:xfrm>
                <a:off x="4103688" y="1350963"/>
                <a:ext cx="157163" cy="120650"/>
              </a:xfrm>
              <a:custGeom>
                <a:avLst/>
                <a:gdLst>
                  <a:gd name="T0" fmla="*/ 5 w 42"/>
                  <a:gd name="T1" fmla="*/ 31 h 32"/>
                  <a:gd name="T2" fmla="*/ 39 w 42"/>
                  <a:gd name="T3" fmla="*/ 3 h 32"/>
                  <a:gd name="T4" fmla="*/ 38 w 42"/>
                  <a:gd name="T5" fmla="*/ 0 h 32"/>
                  <a:gd name="T6" fmla="*/ 0 w 42"/>
                  <a:gd name="T7" fmla="*/ 30 h 32"/>
                  <a:gd name="T8" fmla="*/ 5 w 42"/>
                  <a:gd name="T9" fmla="*/ 31 h 32"/>
                </a:gdLst>
                <a:ahLst/>
                <a:cxnLst>
                  <a:cxn ang="0">
                    <a:pos x="T0" y="T1"/>
                  </a:cxn>
                  <a:cxn ang="0">
                    <a:pos x="T2" y="T3"/>
                  </a:cxn>
                  <a:cxn ang="0">
                    <a:pos x="T4" y="T5"/>
                  </a:cxn>
                  <a:cxn ang="0">
                    <a:pos x="T6" y="T7"/>
                  </a:cxn>
                  <a:cxn ang="0">
                    <a:pos x="T8" y="T9"/>
                  </a:cxn>
                </a:cxnLst>
                <a:rect l="0" t="0" r="r" b="b"/>
                <a:pathLst>
                  <a:path w="42" h="32">
                    <a:moveTo>
                      <a:pt x="5" y="31"/>
                    </a:moveTo>
                    <a:cubicBezTo>
                      <a:pt x="9" y="14"/>
                      <a:pt x="21" y="2"/>
                      <a:pt x="39" y="3"/>
                    </a:cubicBezTo>
                    <a:cubicBezTo>
                      <a:pt x="42" y="3"/>
                      <a:pt x="40" y="1"/>
                      <a:pt x="38" y="0"/>
                    </a:cubicBezTo>
                    <a:cubicBezTo>
                      <a:pt x="18" y="0"/>
                      <a:pt x="4" y="11"/>
                      <a:pt x="0" y="30"/>
                    </a:cubicBezTo>
                    <a:cubicBezTo>
                      <a:pt x="0" y="31"/>
                      <a:pt x="4" y="32"/>
                      <a:pt x="5" y="3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6" name="Freeform 283"/>
              <p:cNvSpPr>
                <a:spLocks/>
              </p:cNvSpPr>
              <p:nvPr/>
            </p:nvSpPr>
            <p:spPr bwMode="auto">
              <a:xfrm>
                <a:off x="4129088" y="1309688"/>
                <a:ext cx="112713" cy="147638"/>
              </a:xfrm>
              <a:custGeom>
                <a:avLst/>
                <a:gdLst>
                  <a:gd name="T0" fmla="*/ 2 w 30"/>
                  <a:gd name="T1" fmla="*/ 1 h 39"/>
                  <a:gd name="T2" fmla="*/ 25 w 30"/>
                  <a:gd name="T3" fmla="*/ 39 h 39"/>
                  <a:gd name="T4" fmla="*/ 27 w 30"/>
                  <a:gd name="T5" fmla="*/ 37 h 39"/>
                  <a:gd name="T6" fmla="*/ 7 w 30"/>
                  <a:gd name="T7" fmla="*/ 2 h 39"/>
                  <a:gd name="T8" fmla="*/ 2 w 30"/>
                  <a:gd name="T9" fmla="*/ 1 h 39"/>
                </a:gdLst>
                <a:ahLst/>
                <a:cxnLst>
                  <a:cxn ang="0">
                    <a:pos x="T0" y="T1"/>
                  </a:cxn>
                  <a:cxn ang="0">
                    <a:pos x="T2" y="T3"/>
                  </a:cxn>
                  <a:cxn ang="0">
                    <a:pos x="T4" y="T5"/>
                  </a:cxn>
                  <a:cxn ang="0">
                    <a:pos x="T6" y="T7"/>
                  </a:cxn>
                  <a:cxn ang="0">
                    <a:pos x="T8" y="T9"/>
                  </a:cxn>
                </a:cxnLst>
                <a:rect l="0" t="0" r="r" b="b"/>
                <a:pathLst>
                  <a:path w="30" h="39">
                    <a:moveTo>
                      <a:pt x="2" y="1"/>
                    </a:moveTo>
                    <a:cubicBezTo>
                      <a:pt x="0" y="18"/>
                      <a:pt x="9" y="32"/>
                      <a:pt x="25" y="39"/>
                    </a:cubicBezTo>
                    <a:cubicBezTo>
                      <a:pt x="27" y="39"/>
                      <a:pt x="30" y="38"/>
                      <a:pt x="27" y="37"/>
                    </a:cubicBezTo>
                    <a:cubicBezTo>
                      <a:pt x="12" y="31"/>
                      <a:pt x="6" y="17"/>
                      <a:pt x="7" y="2"/>
                    </a:cubicBezTo>
                    <a:cubicBezTo>
                      <a:pt x="7"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7" name="Freeform 284"/>
              <p:cNvSpPr>
                <a:spLocks/>
              </p:cNvSpPr>
              <p:nvPr/>
            </p:nvSpPr>
            <p:spPr bwMode="auto">
              <a:xfrm>
                <a:off x="4065588" y="1381125"/>
                <a:ext cx="195263" cy="26988"/>
              </a:xfrm>
              <a:custGeom>
                <a:avLst/>
                <a:gdLst>
                  <a:gd name="T0" fmla="*/ 6 w 52"/>
                  <a:gd name="T1" fmla="*/ 7 h 7"/>
                  <a:gd name="T2" fmla="*/ 46 w 52"/>
                  <a:gd name="T3" fmla="*/ 6 h 7"/>
                  <a:gd name="T4" fmla="*/ 49 w 52"/>
                  <a:gd name="T5" fmla="*/ 4 h 7"/>
                  <a:gd name="T6" fmla="*/ 3 w 52"/>
                  <a:gd name="T7" fmla="*/ 5 h 7"/>
                  <a:gd name="T8" fmla="*/ 6 w 52"/>
                  <a:gd name="T9" fmla="*/ 7 h 7"/>
                </a:gdLst>
                <a:ahLst/>
                <a:cxnLst>
                  <a:cxn ang="0">
                    <a:pos x="T0" y="T1"/>
                  </a:cxn>
                  <a:cxn ang="0">
                    <a:pos x="T2" y="T3"/>
                  </a:cxn>
                  <a:cxn ang="0">
                    <a:pos x="T4" y="T5"/>
                  </a:cxn>
                  <a:cxn ang="0">
                    <a:pos x="T6" y="T7"/>
                  </a:cxn>
                  <a:cxn ang="0">
                    <a:pos x="T8" y="T9"/>
                  </a:cxn>
                </a:cxnLst>
                <a:rect l="0" t="0" r="r" b="b"/>
                <a:pathLst>
                  <a:path w="52" h="7">
                    <a:moveTo>
                      <a:pt x="6" y="7"/>
                    </a:moveTo>
                    <a:cubicBezTo>
                      <a:pt x="18" y="2"/>
                      <a:pt x="34" y="2"/>
                      <a:pt x="46" y="6"/>
                    </a:cubicBezTo>
                    <a:cubicBezTo>
                      <a:pt x="47" y="6"/>
                      <a:pt x="52" y="5"/>
                      <a:pt x="49" y="4"/>
                    </a:cubicBezTo>
                    <a:cubicBezTo>
                      <a:pt x="35" y="0"/>
                      <a:pt x="17" y="0"/>
                      <a:pt x="3" y="5"/>
                    </a:cubicBezTo>
                    <a:cubicBezTo>
                      <a:pt x="0" y="7"/>
                      <a:pt x="5" y="7"/>
                      <a:pt x="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8" name="Freeform 285"/>
              <p:cNvSpPr>
                <a:spLocks/>
              </p:cNvSpPr>
              <p:nvPr/>
            </p:nvSpPr>
            <p:spPr bwMode="auto">
              <a:xfrm>
                <a:off x="4137026" y="1314450"/>
                <a:ext cx="74613" cy="165100"/>
              </a:xfrm>
              <a:custGeom>
                <a:avLst/>
                <a:gdLst>
                  <a:gd name="T0" fmla="*/ 14 w 20"/>
                  <a:gd name="T1" fmla="*/ 1 h 44"/>
                  <a:gd name="T2" fmla="*/ 6 w 20"/>
                  <a:gd name="T3" fmla="*/ 43 h 44"/>
                  <a:gd name="T4" fmla="*/ 11 w 20"/>
                  <a:gd name="T5" fmla="*/ 42 h 44"/>
                  <a:gd name="T6" fmla="*/ 19 w 20"/>
                  <a:gd name="T7" fmla="*/ 2 h 44"/>
                  <a:gd name="T8" fmla="*/ 14 w 20"/>
                  <a:gd name="T9" fmla="*/ 1 h 44"/>
                </a:gdLst>
                <a:ahLst/>
                <a:cxnLst>
                  <a:cxn ang="0">
                    <a:pos x="T0" y="T1"/>
                  </a:cxn>
                  <a:cxn ang="0">
                    <a:pos x="T2" y="T3"/>
                  </a:cxn>
                  <a:cxn ang="0">
                    <a:pos x="T4" y="T5"/>
                  </a:cxn>
                  <a:cxn ang="0">
                    <a:pos x="T6" y="T7"/>
                  </a:cxn>
                  <a:cxn ang="0">
                    <a:pos x="T8" y="T9"/>
                  </a:cxn>
                </a:cxnLst>
                <a:rect l="0" t="0" r="r" b="b"/>
                <a:pathLst>
                  <a:path w="20" h="44">
                    <a:moveTo>
                      <a:pt x="14" y="1"/>
                    </a:moveTo>
                    <a:cubicBezTo>
                      <a:pt x="4" y="13"/>
                      <a:pt x="0" y="28"/>
                      <a:pt x="6" y="43"/>
                    </a:cubicBezTo>
                    <a:cubicBezTo>
                      <a:pt x="7" y="44"/>
                      <a:pt x="12" y="43"/>
                      <a:pt x="11" y="42"/>
                    </a:cubicBezTo>
                    <a:cubicBezTo>
                      <a:pt x="5" y="28"/>
                      <a:pt x="9" y="13"/>
                      <a:pt x="19" y="2"/>
                    </a:cubicBezTo>
                    <a:cubicBezTo>
                      <a:pt x="20" y="1"/>
                      <a:pt x="16" y="0"/>
                      <a:pt x="1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9" name="Freeform 286"/>
              <p:cNvSpPr>
                <a:spLocks/>
              </p:cNvSpPr>
              <p:nvPr/>
            </p:nvSpPr>
            <p:spPr bwMode="auto">
              <a:xfrm>
                <a:off x="3586163" y="831850"/>
                <a:ext cx="576263" cy="557213"/>
              </a:xfrm>
              <a:custGeom>
                <a:avLst/>
                <a:gdLst>
                  <a:gd name="T0" fmla="*/ 152 w 153"/>
                  <a:gd name="T1" fmla="*/ 146 h 148"/>
                  <a:gd name="T2" fmla="*/ 6 w 153"/>
                  <a:gd name="T3" fmla="*/ 1 h 148"/>
                  <a:gd name="T4" fmla="*/ 1 w 153"/>
                  <a:gd name="T5" fmla="*/ 2 h 148"/>
                  <a:gd name="T6" fmla="*/ 148 w 153"/>
                  <a:gd name="T7" fmla="*/ 147 h 148"/>
                  <a:gd name="T8" fmla="*/ 152 w 153"/>
                  <a:gd name="T9" fmla="*/ 146 h 148"/>
                </a:gdLst>
                <a:ahLst/>
                <a:cxnLst>
                  <a:cxn ang="0">
                    <a:pos x="T0" y="T1"/>
                  </a:cxn>
                  <a:cxn ang="0">
                    <a:pos x="T2" y="T3"/>
                  </a:cxn>
                  <a:cxn ang="0">
                    <a:pos x="T4" y="T5"/>
                  </a:cxn>
                  <a:cxn ang="0">
                    <a:pos x="T6" y="T7"/>
                  </a:cxn>
                  <a:cxn ang="0">
                    <a:pos x="T8" y="T9"/>
                  </a:cxn>
                </a:cxnLst>
                <a:rect l="0" t="0" r="r" b="b"/>
                <a:pathLst>
                  <a:path w="153" h="148">
                    <a:moveTo>
                      <a:pt x="152" y="146"/>
                    </a:moveTo>
                    <a:cubicBezTo>
                      <a:pt x="104" y="97"/>
                      <a:pt x="52" y="51"/>
                      <a:pt x="6" y="1"/>
                    </a:cubicBezTo>
                    <a:cubicBezTo>
                      <a:pt x="5" y="0"/>
                      <a:pt x="0" y="1"/>
                      <a:pt x="1" y="2"/>
                    </a:cubicBezTo>
                    <a:cubicBezTo>
                      <a:pt x="47" y="52"/>
                      <a:pt x="99" y="98"/>
                      <a:pt x="148" y="147"/>
                    </a:cubicBezTo>
                    <a:cubicBezTo>
                      <a:pt x="149" y="148"/>
                      <a:pt x="153" y="147"/>
                      <a:pt x="152" y="1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0" name="Freeform 287"/>
              <p:cNvSpPr>
                <a:spLocks/>
              </p:cNvSpPr>
              <p:nvPr/>
            </p:nvSpPr>
            <p:spPr bwMode="auto">
              <a:xfrm>
                <a:off x="4140201" y="1373188"/>
                <a:ext cx="41275" cy="38100"/>
              </a:xfrm>
              <a:custGeom>
                <a:avLst/>
                <a:gdLst>
                  <a:gd name="T0" fmla="*/ 2 w 11"/>
                  <a:gd name="T1" fmla="*/ 8 h 10"/>
                  <a:gd name="T2" fmla="*/ 2 w 11"/>
                  <a:gd name="T3" fmla="*/ 2 h 10"/>
                  <a:gd name="T4" fmla="*/ 9 w 11"/>
                  <a:gd name="T5" fmla="*/ 2 h 10"/>
                  <a:gd name="T6" fmla="*/ 9 w 11"/>
                  <a:gd name="T7" fmla="*/ 9 h 10"/>
                  <a:gd name="T8" fmla="*/ 2 w 11"/>
                  <a:gd name="T9" fmla="*/ 8 h 10"/>
                </a:gdLst>
                <a:ahLst/>
                <a:cxnLst>
                  <a:cxn ang="0">
                    <a:pos x="T0" y="T1"/>
                  </a:cxn>
                  <a:cxn ang="0">
                    <a:pos x="T2" y="T3"/>
                  </a:cxn>
                  <a:cxn ang="0">
                    <a:pos x="T4" y="T5"/>
                  </a:cxn>
                  <a:cxn ang="0">
                    <a:pos x="T6" y="T7"/>
                  </a:cxn>
                  <a:cxn ang="0">
                    <a:pos x="T8" y="T9"/>
                  </a:cxn>
                </a:cxnLst>
                <a:rect l="0" t="0" r="r" b="b"/>
                <a:pathLst>
                  <a:path w="11" h="10">
                    <a:moveTo>
                      <a:pt x="2" y="8"/>
                    </a:moveTo>
                    <a:cubicBezTo>
                      <a:pt x="0" y="6"/>
                      <a:pt x="0" y="3"/>
                      <a:pt x="2" y="2"/>
                    </a:cubicBezTo>
                    <a:cubicBezTo>
                      <a:pt x="4" y="0"/>
                      <a:pt x="7" y="0"/>
                      <a:pt x="9" y="2"/>
                    </a:cubicBezTo>
                    <a:cubicBezTo>
                      <a:pt x="11" y="4"/>
                      <a:pt x="11" y="7"/>
                      <a:pt x="9" y="9"/>
                    </a:cubicBezTo>
                    <a:cubicBezTo>
                      <a:pt x="7" y="10"/>
                      <a:pt x="4" y="10"/>
                      <a:pt x="2"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1" name="Freeform 288"/>
              <p:cNvSpPr>
                <a:spLocks/>
              </p:cNvSpPr>
              <p:nvPr/>
            </p:nvSpPr>
            <p:spPr bwMode="auto">
              <a:xfrm>
                <a:off x="2930526" y="1381125"/>
                <a:ext cx="139700" cy="136525"/>
              </a:xfrm>
              <a:custGeom>
                <a:avLst/>
                <a:gdLst>
                  <a:gd name="T0" fmla="*/ 3 w 37"/>
                  <a:gd name="T1" fmla="*/ 3 h 36"/>
                  <a:gd name="T2" fmla="*/ 32 w 37"/>
                  <a:gd name="T3" fmla="*/ 34 h 36"/>
                  <a:gd name="T4" fmla="*/ 37 w 37"/>
                  <a:gd name="T5" fmla="*/ 35 h 36"/>
                  <a:gd name="T6" fmla="*/ 3 w 37"/>
                  <a:gd name="T7" fmla="*/ 1 h 36"/>
                  <a:gd name="T8" fmla="*/ 3 w 37"/>
                  <a:gd name="T9" fmla="*/ 3 h 36"/>
                </a:gdLst>
                <a:ahLst/>
                <a:cxnLst>
                  <a:cxn ang="0">
                    <a:pos x="T0" y="T1"/>
                  </a:cxn>
                  <a:cxn ang="0">
                    <a:pos x="T2" y="T3"/>
                  </a:cxn>
                  <a:cxn ang="0">
                    <a:pos x="T4" y="T5"/>
                  </a:cxn>
                  <a:cxn ang="0">
                    <a:pos x="T6" y="T7"/>
                  </a:cxn>
                  <a:cxn ang="0">
                    <a:pos x="T8" y="T9"/>
                  </a:cxn>
                </a:cxnLst>
                <a:rect l="0" t="0" r="r" b="b"/>
                <a:pathLst>
                  <a:path w="37" h="36">
                    <a:moveTo>
                      <a:pt x="3" y="3"/>
                    </a:moveTo>
                    <a:cubicBezTo>
                      <a:pt x="19" y="5"/>
                      <a:pt x="31" y="17"/>
                      <a:pt x="32" y="34"/>
                    </a:cubicBezTo>
                    <a:cubicBezTo>
                      <a:pt x="32" y="36"/>
                      <a:pt x="37" y="36"/>
                      <a:pt x="37" y="35"/>
                    </a:cubicBezTo>
                    <a:cubicBezTo>
                      <a:pt x="36" y="15"/>
                      <a:pt x="22" y="3"/>
                      <a:pt x="3" y="1"/>
                    </a:cubicBezTo>
                    <a:cubicBezTo>
                      <a:pt x="0" y="0"/>
                      <a:pt x="0" y="2"/>
                      <a:pt x="3"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2" name="Freeform 289"/>
              <p:cNvSpPr>
                <a:spLocks/>
              </p:cNvSpPr>
              <p:nvPr/>
            </p:nvSpPr>
            <p:spPr bwMode="auto">
              <a:xfrm>
                <a:off x="2952751" y="1403350"/>
                <a:ext cx="158750" cy="106363"/>
              </a:xfrm>
              <a:custGeom>
                <a:avLst/>
                <a:gdLst>
                  <a:gd name="T0" fmla="*/ 36 w 42"/>
                  <a:gd name="T1" fmla="*/ 0 h 28"/>
                  <a:gd name="T2" fmla="*/ 1 w 42"/>
                  <a:gd name="T3" fmla="*/ 25 h 28"/>
                  <a:gd name="T4" fmla="*/ 6 w 42"/>
                  <a:gd name="T5" fmla="*/ 26 h 28"/>
                  <a:gd name="T6" fmla="*/ 38 w 42"/>
                  <a:gd name="T7" fmla="*/ 2 h 28"/>
                  <a:gd name="T8" fmla="*/ 36 w 42"/>
                  <a:gd name="T9" fmla="*/ 0 h 28"/>
                </a:gdLst>
                <a:ahLst/>
                <a:cxnLst>
                  <a:cxn ang="0">
                    <a:pos x="T0" y="T1"/>
                  </a:cxn>
                  <a:cxn ang="0">
                    <a:pos x="T2" y="T3"/>
                  </a:cxn>
                  <a:cxn ang="0">
                    <a:pos x="T4" y="T5"/>
                  </a:cxn>
                  <a:cxn ang="0">
                    <a:pos x="T6" y="T7"/>
                  </a:cxn>
                  <a:cxn ang="0">
                    <a:pos x="T8" y="T9"/>
                  </a:cxn>
                </a:cxnLst>
                <a:rect l="0" t="0" r="r" b="b"/>
                <a:pathLst>
                  <a:path w="42" h="28">
                    <a:moveTo>
                      <a:pt x="36" y="0"/>
                    </a:moveTo>
                    <a:cubicBezTo>
                      <a:pt x="19" y="0"/>
                      <a:pt x="6" y="9"/>
                      <a:pt x="1" y="25"/>
                    </a:cubicBezTo>
                    <a:cubicBezTo>
                      <a:pt x="0" y="26"/>
                      <a:pt x="5" y="28"/>
                      <a:pt x="6" y="26"/>
                    </a:cubicBezTo>
                    <a:cubicBezTo>
                      <a:pt x="10" y="11"/>
                      <a:pt x="23" y="2"/>
                      <a:pt x="38" y="2"/>
                    </a:cubicBezTo>
                    <a:cubicBezTo>
                      <a:pt x="42" y="2"/>
                      <a:pt x="38" y="0"/>
                      <a:pt x="3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3" name="Freeform 290"/>
              <p:cNvSpPr>
                <a:spLocks/>
              </p:cNvSpPr>
              <p:nvPr/>
            </p:nvSpPr>
            <p:spPr bwMode="auto">
              <a:xfrm>
                <a:off x="2987676" y="1347788"/>
                <a:ext cx="49213" cy="173038"/>
              </a:xfrm>
              <a:custGeom>
                <a:avLst/>
                <a:gdLst>
                  <a:gd name="T0" fmla="*/ 1 w 13"/>
                  <a:gd name="T1" fmla="*/ 2 h 46"/>
                  <a:gd name="T2" fmla="*/ 6 w 13"/>
                  <a:gd name="T3" fmla="*/ 45 h 46"/>
                  <a:gd name="T4" fmla="*/ 11 w 13"/>
                  <a:gd name="T5" fmla="*/ 44 h 46"/>
                  <a:gd name="T6" fmla="*/ 6 w 13"/>
                  <a:gd name="T7" fmla="*/ 1 h 46"/>
                  <a:gd name="T8" fmla="*/ 1 w 13"/>
                  <a:gd name="T9" fmla="*/ 2 h 46"/>
                </a:gdLst>
                <a:ahLst/>
                <a:cxnLst>
                  <a:cxn ang="0">
                    <a:pos x="T0" y="T1"/>
                  </a:cxn>
                  <a:cxn ang="0">
                    <a:pos x="T2" y="T3"/>
                  </a:cxn>
                  <a:cxn ang="0">
                    <a:pos x="T4" y="T5"/>
                  </a:cxn>
                  <a:cxn ang="0">
                    <a:pos x="T6" y="T7"/>
                  </a:cxn>
                  <a:cxn ang="0">
                    <a:pos x="T8" y="T9"/>
                  </a:cxn>
                </a:cxnLst>
                <a:rect l="0" t="0" r="r" b="b"/>
                <a:pathLst>
                  <a:path w="13" h="46">
                    <a:moveTo>
                      <a:pt x="1" y="2"/>
                    </a:moveTo>
                    <a:cubicBezTo>
                      <a:pt x="7" y="14"/>
                      <a:pt x="8" y="31"/>
                      <a:pt x="6" y="45"/>
                    </a:cubicBezTo>
                    <a:cubicBezTo>
                      <a:pt x="6" y="46"/>
                      <a:pt x="10" y="46"/>
                      <a:pt x="11" y="44"/>
                    </a:cubicBezTo>
                    <a:cubicBezTo>
                      <a:pt x="13" y="30"/>
                      <a:pt x="12" y="14"/>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4" name="Freeform 291"/>
              <p:cNvSpPr>
                <a:spLocks/>
              </p:cNvSpPr>
              <p:nvPr/>
            </p:nvSpPr>
            <p:spPr bwMode="auto">
              <a:xfrm>
                <a:off x="2927351" y="1411288"/>
                <a:ext cx="180975" cy="57150"/>
              </a:xfrm>
              <a:custGeom>
                <a:avLst/>
                <a:gdLst>
                  <a:gd name="T0" fmla="*/ 47 w 48"/>
                  <a:gd name="T1" fmla="*/ 13 h 15"/>
                  <a:gd name="T2" fmla="*/ 1 w 48"/>
                  <a:gd name="T3" fmla="*/ 9 h 15"/>
                  <a:gd name="T4" fmla="*/ 5 w 48"/>
                  <a:gd name="T5" fmla="*/ 10 h 15"/>
                  <a:gd name="T6" fmla="*/ 43 w 48"/>
                  <a:gd name="T7" fmla="*/ 14 h 15"/>
                  <a:gd name="T8" fmla="*/ 47 w 48"/>
                  <a:gd name="T9" fmla="*/ 13 h 15"/>
                </a:gdLst>
                <a:ahLst/>
                <a:cxnLst>
                  <a:cxn ang="0">
                    <a:pos x="T0" y="T1"/>
                  </a:cxn>
                  <a:cxn ang="0">
                    <a:pos x="T2" y="T3"/>
                  </a:cxn>
                  <a:cxn ang="0">
                    <a:pos x="T4" y="T5"/>
                  </a:cxn>
                  <a:cxn ang="0">
                    <a:pos x="T6" y="T7"/>
                  </a:cxn>
                  <a:cxn ang="0">
                    <a:pos x="T8" y="T9"/>
                  </a:cxn>
                </a:cxnLst>
                <a:rect l="0" t="0" r="r" b="b"/>
                <a:pathLst>
                  <a:path w="48" h="15">
                    <a:moveTo>
                      <a:pt x="47" y="13"/>
                    </a:moveTo>
                    <a:cubicBezTo>
                      <a:pt x="33" y="3"/>
                      <a:pt x="16" y="0"/>
                      <a:pt x="1" y="9"/>
                    </a:cubicBezTo>
                    <a:cubicBezTo>
                      <a:pt x="0" y="10"/>
                      <a:pt x="4" y="10"/>
                      <a:pt x="5" y="10"/>
                    </a:cubicBezTo>
                    <a:cubicBezTo>
                      <a:pt x="18" y="2"/>
                      <a:pt x="32" y="6"/>
                      <a:pt x="43" y="14"/>
                    </a:cubicBezTo>
                    <a:cubicBezTo>
                      <a:pt x="44" y="15"/>
                      <a:pt x="48" y="14"/>
                      <a:pt x="47" y="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5" name="Freeform 292"/>
              <p:cNvSpPr>
                <a:spLocks/>
              </p:cNvSpPr>
              <p:nvPr/>
            </p:nvSpPr>
            <p:spPr bwMode="auto">
              <a:xfrm>
                <a:off x="3013076" y="790575"/>
                <a:ext cx="561975" cy="631825"/>
              </a:xfrm>
              <a:custGeom>
                <a:avLst/>
                <a:gdLst>
                  <a:gd name="T0" fmla="*/ 6 w 149"/>
                  <a:gd name="T1" fmla="*/ 167 h 168"/>
                  <a:gd name="T2" fmla="*/ 148 w 149"/>
                  <a:gd name="T3" fmla="*/ 1 h 168"/>
                  <a:gd name="T4" fmla="*/ 143 w 149"/>
                  <a:gd name="T5" fmla="*/ 1 h 168"/>
                  <a:gd name="T6" fmla="*/ 1 w 149"/>
                  <a:gd name="T7" fmla="*/ 167 h 168"/>
                  <a:gd name="T8" fmla="*/ 6 w 149"/>
                  <a:gd name="T9" fmla="*/ 167 h 168"/>
                </a:gdLst>
                <a:ahLst/>
                <a:cxnLst>
                  <a:cxn ang="0">
                    <a:pos x="T0" y="T1"/>
                  </a:cxn>
                  <a:cxn ang="0">
                    <a:pos x="T2" y="T3"/>
                  </a:cxn>
                  <a:cxn ang="0">
                    <a:pos x="T4" y="T5"/>
                  </a:cxn>
                  <a:cxn ang="0">
                    <a:pos x="T6" y="T7"/>
                  </a:cxn>
                  <a:cxn ang="0">
                    <a:pos x="T8" y="T9"/>
                  </a:cxn>
                </a:cxnLst>
                <a:rect l="0" t="0" r="r" b="b"/>
                <a:pathLst>
                  <a:path w="149" h="168">
                    <a:moveTo>
                      <a:pt x="6" y="167"/>
                    </a:moveTo>
                    <a:cubicBezTo>
                      <a:pt x="52" y="111"/>
                      <a:pt x="99" y="55"/>
                      <a:pt x="148" y="1"/>
                    </a:cubicBezTo>
                    <a:cubicBezTo>
                      <a:pt x="149" y="0"/>
                      <a:pt x="144" y="0"/>
                      <a:pt x="143" y="1"/>
                    </a:cubicBezTo>
                    <a:cubicBezTo>
                      <a:pt x="94" y="55"/>
                      <a:pt x="47" y="111"/>
                      <a:pt x="1" y="167"/>
                    </a:cubicBezTo>
                    <a:cubicBezTo>
                      <a:pt x="0" y="168"/>
                      <a:pt x="5" y="168"/>
                      <a:pt x="6" y="16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6" name="Freeform 293"/>
              <p:cNvSpPr>
                <a:spLocks/>
              </p:cNvSpPr>
              <p:nvPr/>
            </p:nvSpPr>
            <p:spPr bwMode="auto">
              <a:xfrm>
                <a:off x="2998788" y="1411288"/>
                <a:ext cx="38100" cy="38100"/>
              </a:xfrm>
              <a:custGeom>
                <a:avLst/>
                <a:gdLst>
                  <a:gd name="T0" fmla="*/ 2 w 10"/>
                  <a:gd name="T1" fmla="*/ 2 h 10"/>
                  <a:gd name="T2" fmla="*/ 8 w 10"/>
                  <a:gd name="T3" fmla="*/ 1 h 10"/>
                  <a:gd name="T4" fmla="*/ 9 w 10"/>
                  <a:gd name="T5" fmla="*/ 8 h 10"/>
                  <a:gd name="T6" fmla="*/ 2 w 10"/>
                  <a:gd name="T7" fmla="*/ 8 h 10"/>
                  <a:gd name="T8" fmla="*/ 2 w 10"/>
                  <a:gd name="T9" fmla="*/ 2 h 10"/>
                </a:gdLst>
                <a:ahLst/>
                <a:cxnLst>
                  <a:cxn ang="0">
                    <a:pos x="T0" y="T1"/>
                  </a:cxn>
                  <a:cxn ang="0">
                    <a:pos x="T2" y="T3"/>
                  </a:cxn>
                  <a:cxn ang="0">
                    <a:pos x="T4" y="T5"/>
                  </a:cxn>
                  <a:cxn ang="0">
                    <a:pos x="T6" y="T7"/>
                  </a:cxn>
                  <a:cxn ang="0">
                    <a:pos x="T8" y="T9"/>
                  </a:cxn>
                </a:cxnLst>
                <a:rect l="0" t="0" r="r" b="b"/>
                <a:pathLst>
                  <a:path w="10" h="10">
                    <a:moveTo>
                      <a:pt x="2" y="2"/>
                    </a:moveTo>
                    <a:cubicBezTo>
                      <a:pt x="3" y="0"/>
                      <a:pt x="6" y="0"/>
                      <a:pt x="8" y="1"/>
                    </a:cubicBezTo>
                    <a:cubicBezTo>
                      <a:pt x="10" y="3"/>
                      <a:pt x="10" y="6"/>
                      <a:pt x="9" y="8"/>
                    </a:cubicBezTo>
                    <a:cubicBezTo>
                      <a:pt x="7" y="10"/>
                      <a:pt x="4" y="10"/>
                      <a:pt x="2" y="8"/>
                    </a:cubicBezTo>
                    <a:cubicBezTo>
                      <a:pt x="0" y="7"/>
                      <a:pt x="0" y="4"/>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7" name="Freeform 294"/>
              <p:cNvSpPr>
                <a:spLocks/>
              </p:cNvSpPr>
              <p:nvPr/>
            </p:nvSpPr>
            <p:spPr bwMode="auto">
              <a:xfrm>
                <a:off x="2878138" y="1035050"/>
                <a:ext cx="112713" cy="173038"/>
              </a:xfrm>
              <a:custGeom>
                <a:avLst/>
                <a:gdLst>
                  <a:gd name="T0" fmla="*/ 2 w 30"/>
                  <a:gd name="T1" fmla="*/ 2 h 46"/>
                  <a:gd name="T2" fmla="*/ 19 w 30"/>
                  <a:gd name="T3" fmla="*/ 44 h 46"/>
                  <a:gd name="T4" fmla="*/ 24 w 30"/>
                  <a:gd name="T5" fmla="*/ 44 h 46"/>
                  <a:gd name="T6" fmla="*/ 6 w 30"/>
                  <a:gd name="T7" fmla="*/ 1 h 46"/>
                  <a:gd name="T8" fmla="*/ 2 w 30"/>
                  <a:gd name="T9" fmla="*/ 2 h 46"/>
                </a:gdLst>
                <a:ahLst/>
                <a:cxnLst>
                  <a:cxn ang="0">
                    <a:pos x="T0" y="T1"/>
                  </a:cxn>
                  <a:cxn ang="0">
                    <a:pos x="T2" y="T3"/>
                  </a:cxn>
                  <a:cxn ang="0">
                    <a:pos x="T4" y="T5"/>
                  </a:cxn>
                  <a:cxn ang="0">
                    <a:pos x="T6" y="T7"/>
                  </a:cxn>
                  <a:cxn ang="0">
                    <a:pos x="T8" y="T9"/>
                  </a:cxn>
                </a:cxnLst>
                <a:rect l="0" t="0" r="r" b="b"/>
                <a:pathLst>
                  <a:path w="30" h="46">
                    <a:moveTo>
                      <a:pt x="2" y="2"/>
                    </a:moveTo>
                    <a:cubicBezTo>
                      <a:pt x="18" y="11"/>
                      <a:pt x="25" y="26"/>
                      <a:pt x="19" y="44"/>
                    </a:cubicBezTo>
                    <a:cubicBezTo>
                      <a:pt x="18" y="45"/>
                      <a:pt x="23" y="46"/>
                      <a:pt x="24" y="44"/>
                    </a:cubicBezTo>
                    <a:cubicBezTo>
                      <a:pt x="30" y="26"/>
                      <a:pt x="22" y="10"/>
                      <a:pt x="6" y="1"/>
                    </a:cubicBezTo>
                    <a:cubicBezTo>
                      <a:pt x="5" y="0"/>
                      <a:pt x="0" y="0"/>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8" name="Freeform 295"/>
              <p:cNvSpPr>
                <a:spLocks/>
              </p:cNvSpPr>
              <p:nvPr/>
            </p:nvSpPr>
            <p:spPr bwMode="auto">
              <a:xfrm>
                <a:off x="2859088" y="1092200"/>
                <a:ext cx="184150" cy="66675"/>
              </a:xfrm>
              <a:custGeom>
                <a:avLst/>
                <a:gdLst>
                  <a:gd name="T0" fmla="*/ 46 w 49"/>
                  <a:gd name="T1" fmla="*/ 6 h 18"/>
                  <a:gd name="T2" fmla="*/ 1 w 49"/>
                  <a:gd name="T3" fmla="*/ 16 h 18"/>
                  <a:gd name="T4" fmla="*/ 6 w 49"/>
                  <a:gd name="T5" fmla="*/ 17 h 18"/>
                  <a:gd name="T6" fmla="*/ 44 w 49"/>
                  <a:gd name="T7" fmla="*/ 8 h 18"/>
                  <a:gd name="T8" fmla="*/ 46 w 49"/>
                  <a:gd name="T9" fmla="*/ 6 h 18"/>
                </a:gdLst>
                <a:ahLst/>
                <a:cxnLst>
                  <a:cxn ang="0">
                    <a:pos x="T0" y="T1"/>
                  </a:cxn>
                  <a:cxn ang="0">
                    <a:pos x="T2" y="T3"/>
                  </a:cxn>
                  <a:cxn ang="0">
                    <a:pos x="T4" y="T5"/>
                  </a:cxn>
                  <a:cxn ang="0">
                    <a:pos x="T6" y="T7"/>
                  </a:cxn>
                  <a:cxn ang="0">
                    <a:pos x="T8" y="T9"/>
                  </a:cxn>
                </a:cxnLst>
                <a:rect l="0" t="0" r="r" b="b"/>
                <a:pathLst>
                  <a:path w="49" h="18">
                    <a:moveTo>
                      <a:pt x="46" y="6"/>
                    </a:moveTo>
                    <a:cubicBezTo>
                      <a:pt x="29" y="0"/>
                      <a:pt x="13" y="2"/>
                      <a:pt x="1" y="16"/>
                    </a:cubicBezTo>
                    <a:cubicBezTo>
                      <a:pt x="0" y="17"/>
                      <a:pt x="5" y="18"/>
                      <a:pt x="6" y="17"/>
                    </a:cubicBezTo>
                    <a:cubicBezTo>
                      <a:pt x="16" y="6"/>
                      <a:pt x="29" y="2"/>
                      <a:pt x="44" y="8"/>
                    </a:cubicBezTo>
                    <a:cubicBezTo>
                      <a:pt x="46" y="8"/>
                      <a:pt x="49" y="7"/>
                      <a:pt x="4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9" name="Freeform 296"/>
              <p:cNvSpPr>
                <a:spLocks/>
              </p:cNvSpPr>
              <p:nvPr/>
            </p:nvSpPr>
            <p:spPr bwMode="auto">
              <a:xfrm>
                <a:off x="2905126" y="1023938"/>
                <a:ext cx="71438" cy="165100"/>
              </a:xfrm>
              <a:custGeom>
                <a:avLst/>
                <a:gdLst>
                  <a:gd name="T0" fmla="*/ 12 w 19"/>
                  <a:gd name="T1" fmla="*/ 2 h 44"/>
                  <a:gd name="T2" fmla="*/ 1 w 19"/>
                  <a:gd name="T3" fmla="*/ 43 h 44"/>
                  <a:gd name="T4" fmla="*/ 6 w 19"/>
                  <a:gd name="T5" fmla="*/ 43 h 44"/>
                  <a:gd name="T6" fmla="*/ 17 w 19"/>
                  <a:gd name="T7" fmla="*/ 2 h 44"/>
                  <a:gd name="T8" fmla="*/ 12 w 19"/>
                  <a:gd name="T9" fmla="*/ 2 h 44"/>
                </a:gdLst>
                <a:ahLst/>
                <a:cxnLst>
                  <a:cxn ang="0">
                    <a:pos x="T0" y="T1"/>
                  </a:cxn>
                  <a:cxn ang="0">
                    <a:pos x="T2" y="T3"/>
                  </a:cxn>
                  <a:cxn ang="0">
                    <a:pos x="T4" y="T5"/>
                  </a:cxn>
                  <a:cxn ang="0">
                    <a:pos x="T6" y="T7"/>
                  </a:cxn>
                  <a:cxn ang="0">
                    <a:pos x="T8" y="T9"/>
                  </a:cxn>
                </a:cxnLst>
                <a:rect l="0" t="0" r="r" b="b"/>
                <a:pathLst>
                  <a:path w="19" h="44">
                    <a:moveTo>
                      <a:pt x="12" y="2"/>
                    </a:moveTo>
                    <a:cubicBezTo>
                      <a:pt x="14" y="16"/>
                      <a:pt x="8" y="32"/>
                      <a:pt x="1" y="43"/>
                    </a:cubicBezTo>
                    <a:cubicBezTo>
                      <a:pt x="0" y="44"/>
                      <a:pt x="5" y="44"/>
                      <a:pt x="6" y="43"/>
                    </a:cubicBezTo>
                    <a:cubicBezTo>
                      <a:pt x="13" y="32"/>
                      <a:pt x="19" y="16"/>
                      <a:pt x="17" y="2"/>
                    </a:cubicBezTo>
                    <a:cubicBezTo>
                      <a:pt x="17" y="0"/>
                      <a:pt x="12" y="1"/>
                      <a:pt x="1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0" name="Freeform 297"/>
              <p:cNvSpPr>
                <a:spLocks/>
              </p:cNvSpPr>
              <p:nvPr/>
            </p:nvSpPr>
            <p:spPr bwMode="auto">
              <a:xfrm>
                <a:off x="2855913" y="1079500"/>
                <a:ext cx="165100" cy="95250"/>
              </a:xfrm>
              <a:custGeom>
                <a:avLst/>
                <a:gdLst>
                  <a:gd name="T0" fmla="*/ 43 w 44"/>
                  <a:gd name="T1" fmla="*/ 23 h 25"/>
                  <a:gd name="T2" fmla="*/ 3 w 44"/>
                  <a:gd name="T3" fmla="*/ 3 h 25"/>
                  <a:gd name="T4" fmla="*/ 5 w 44"/>
                  <a:gd name="T5" fmla="*/ 5 h 25"/>
                  <a:gd name="T6" fmla="*/ 38 w 44"/>
                  <a:gd name="T7" fmla="*/ 24 h 25"/>
                  <a:gd name="T8" fmla="*/ 43 w 44"/>
                  <a:gd name="T9" fmla="*/ 23 h 25"/>
                </a:gdLst>
                <a:ahLst/>
                <a:cxnLst>
                  <a:cxn ang="0">
                    <a:pos x="T0" y="T1"/>
                  </a:cxn>
                  <a:cxn ang="0">
                    <a:pos x="T2" y="T3"/>
                  </a:cxn>
                  <a:cxn ang="0">
                    <a:pos x="T4" y="T5"/>
                  </a:cxn>
                  <a:cxn ang="0">
                    <a:pos x="T6" y="T7"/>
                  </a:cxn>
                  <a:cxn ang="0">
                    <a:pos x="T8" y="T9"/>
                  </a:cxn>
                </a:cxnLst>
                <a:rect l="0" t="0" r="r" b="b"/>
                <a:pathLst>
                  <a:path w="44" h="25">
                    <a:moveTo>
                      <a:pt x="43" y="23"/>
                    </a:moveTo>
                    <a:cubicBezTo>
                      <a:pt x="35" y="8"/>
                      <a:pt x="20" y="0"/>
                      <a:pt x="3" y="3"/>
                    </a:cubicBezTo>
                    <a:cubicBezTo>
                      <a:pt x="0" y="3"/>
                      <a:pt x="2" y="5"/>
                      <a:pt x="5" y="5"/>
                    </a:cubicBezTo>
                    <a:cubicBezTo>
                      <a:pt x="19" y="3"/>
                      <a:pt x="31" y="12"/>
                      <a:pt x="38" y="24"/>
                    </a:cubicBezTo>
                    <a:cubicBezTo>
                      <a:pt x="39" y="25"/>
                      <a:pt x="44" y="24"/>
                      <a:pt x="43" y="2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1" name="Freeform 298"/>
              <p:cNvSpPr>
                <a:spLocks/>
              </p:cNvSpPr>
              <p:nvPr/>
            </p:nvSpPr>
            <p:spPr bwMode="auto">
              <a:xfrm>
                <a:off x="2941638" y="790575"/>
                <a:ext cx="625475" cy="315913"/>
              </a:xfrm>
              <a:custGeom>
                <a:avLst/>
                <a:gdLst>
                  <a:gd name="T0" fmla="*/ 6 w 166"/>
                  <a:gd name="T1" fmla="*/ 83 h 84"/>
                  <a:gd name="T2" fmla="*/ 164 w 166"/>
                  <a:gd name="T3" fmla="*/ 2 h 84"/>
                  <a:gd name="T4" fmla="*/ 160 w 166"/>
                  <a:gd name="T5" fmla="*/ 1 h 84"/>
                  <a:gd name="T6" fmla="*/ 3 w 166"/>
                  <a:gd name="T7" fmla="*/ 82 h 84"/>
                  <a:gd name="T8" fmla="*/ 6 w 166"/>
                  <a:gd name="T9" fmla="*/ 83 h 84"/>
                </a:gdLst>
                <a:ahLst/>
                <a:cxnLst>
                  <a:cxn ang="0">
                    <a:pos x="T0" y="T1"/>
                  </a:cxn>
                  <a:cxn ang="0">
                    <a:pos x="T2" y="T3"/>
                  </a:cxn>
                  <a:cxn ang="0">
                    <a:pos x="T4" y="T5"/>
                  </a:cxn>
                  <a:cxn ang="0">
                    <a:pos x="T6" y="T7"/>
                  </a:cxn>
                  <a:cxn ang="0">
                    <a:pos x="T8" y="T9"/>
                  </a:cxn>
                </a:cxnLst>
                <a:rect l="0" t="0" r="r" b="b"/>
                <a:pathLst>
                  <a:path w="166" h="84">
                    <a:moveTo>
                      <a:pt x="6" y="83"/>
                    </a:moveTo>
                    <a:cubicBezTo>
                      <a:pt x="59" y="56"/>
                      <a:pt x="111" y="27"/>
                      <a:pt x="164" y="2"/>
                    </a:cubicBezTo>
                    <a:cubicBezTo>
                      <a:pt x="166" y="1"/>
                      <a:pt x="161" y="0"/>
                      <a:pt x="160" y="1"/>
                    </a:cubicBezTo>
                    <a:cubicBezTo>
                      <a:pt x="107" y="26"/>
                      <a:pt x="55" y="55"/>
                      <a:pt x="3" y="82"/>
                    </a:cubicBezTo>
                    <a:cubicBezTo>
                      <a:pt x="0" y="83"/>
                      <a:pt x="5" y="84"/>
                      <a:pt x="6" y="8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2" name="Freeform 299"/>
              <p:cNvSpPr>
                <a:spLocks/>
              </p:cNvSpPr>
              <p:nvPr/>
            </p:nvSpPr>
            <p:spPr bwMode="auto">
              <a:xfrm>
                <a:off x="2927351" y="1087438"/>
                <a:ext cx="41275" cy="41275"/>
              </a:xfrm>
              <a:custGeom>
                <a:avLst/>
                <a:gdLst>
                  <a:gd name="T0" fmla="*/ 4 w 11"/>
                  <a:gd name="T1" fmla="*/ 1 h 11"/>
                  <a:gd name="T2" fmla="*/ 10 w 11"/>
                  <a:gd name="T3" fmla="*/ 4 h 11"/>
                  <a:gd name="T4" fmla="*/ 8 w 11"/>
                  <a:gd name="T5" fmla="*/ 10 h 11"/>
                  <a:gd name="T6" fmla="*/ 1 w 11"/>
                  <a:gd name="T7" fmla="*/ 8 h 11"/>
                  <a:gd name="T8" fmla="*/ 4 w 11"/>
                  <a:gd name="T9" fmla="*/ 1 h 11"/>
                </a:gdLst>
                <a:ahLst/>
                <a:cxnLst>
                  <a:cxn ang="0">
                    <a:pos x="T0" y="T1"/>
                  </a:cxn>
                  <a:cxn ang="0">
                    <a:pos x="T2" y="T3"/>
                  </a:cxn>
                  <a:cxn ang="0">
                    <a:pos x="T4" y="T5"/>
                  </a:cxn>
                  <a:cxn ang="0">
                    <a:pos x="T6" y="T7"/>
                  </a:cxn>
                  <a:cxn ang="0">
                    <a:pos x="T8" y="T9"/>
                  </a:cxn>
                </a:cxnLst>
                <a:rect l="0" t="0" r="r" b="b"/>
                <a:pathLst>
                  <a:path w="11" h="11">
                    <a:moveTo>
                      <a:pt x="4" y="1"/>
                    </a:moveTo>
                    <a:cubicBezTo>
                      <a:pt x="6" y="0"/>
                      <a:pt x="9" y="1"/>
                      <a:pt x="10" y="4"/>
                    </a:cubicBezTo>
                    <a:cubicBezTo>
                      <a:pt x="11" y="6"/>
                      <a:pt x="10" y="9"/>
                      <a:pt x="8" y="10"/>
                    </a:cubicBezTo>
                    <a:cubicBezTo>
                      <a:pt x="5" y="11"/>
                      <a:pt x="3" y="10"/>
                      <a:pt x="1" y="8"/>
                    </a:cubicBezTo>
                    <a:cubicBezTo>
                      <a:pt x="0" y="5"/>
                      <a:pt x="1" y="2"/>
                      <a:pt x="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3" name="Freeform 300"/>
              <p:cNvSpPr>
                <a:spLocks/>
              </p:cNvSpPr>
              <p:nvPr/>
            </p:nvSpPr>
            <p:spPr bwMode="auto">
              <a:xfrm>
                <a:off x="2809876" y="741362"/>
                <a:ext cx="68263" cy="184150"/>
              </a:xfrm>
              <a:custGeom>
                <a:avLst/>
                <a:gdLst>
                  <a:gd name="T0" fmla="*/ 2 w 18"/>
                  <a:gd name="T1" fmla="*/ 1 h 49"/>
                  <a:gd name="T2" fmla="*/ 1 w 18"/>
                  <a:gd name="T3" fmla="*/ 46 h 49"/>
                  <a:gd name="T4" fmla="*/ 6 w 18"/>
                  <a:gd name="T5" fmla="*/ 48 h 49"/>
                  <a:gd name="T6" fmla="*/ 7 w 18"/>
                  <a:gd name="T7" fmla="*/ 1 h 49"/>
                  <a:gd name="T8" fmla="*/ 2 w 18"/>
                  <a:gd name="T9" fmla="*/ 1 h 49"/>
                </a:gdLst>
                <a:ahLst/>
                <a:cxnLst>
                  <a:cxn ang="0">
                    <a:pos x="T0" y="T1"/>
                  </a:cxn>
                  <a:cxn ang="0">
                    <a:pos x="T2" y="T3"/>
                  </a:cxn>
                  <a:cxn ang="0">
                    <a:pos x="T4" y="T5"/>
                  </a:cxn>
                  <a:cxn ang="0">
                    <a:pos x="T6" y="T7"/>
                  </a:cxn>
                  <a:cxn ang="0">
                    <a:pos x="T8" y="T9"/>
                  </a:cxn>
                </a:cxnLst>
                <a:rect l="0" t="0" r="r" b="b"/>
                <a:pathLst>
                  <a:path w="18" h="49">
                    <a:moveTo>
                      <a:pt x="2" y="1"/>
                    </a:moveTo>
                    <a:cubicBezTo>
                      <a:pt x="13" y="16"/>
                      <a:pt x="13" y="32"/>
                      <a:pt x="1" y="46"/>
                    </a:cubicBezTo>
                    <a:cubicBezTo>
                      <a:pt x="0" y="47"/>
                      <a:pt x="5" y="49"/>
                      <a:pt x="6" y="48"/>
                    </a:cubicBezTo>
                    <a:cubicBezTo>
                      <a:pt x="18" y="34"/>
                      <a:pt x="18" y="16"/>
                      <a:pt x="7" y="1"/>
                    </a:cubicBezTo>
                    <a:cubicBezTo>
                      <a:pt x="6"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4" name="Freeform 301"/>
              <p:cNvSpPr>
                <a:spLocks/>
              </p:cNvSpPr>
              <p:nvPr/>
            </p:nvSpPr>
            <p:spPr bwMode="auto">
              <a:xfrm>
                <a:off x="2749551" y="804862"/>
                <a:ext cx="185738" cy="68263"/>
              </a:xfrm>
              <a:custGeom>
                <a:avLst/>
                <a:gdLst>
                  <a:gd name="T0" fmla="*/ 47 w 49"/>
                  <a:gd name="T1" fmla="*/ 17 h 18"/>
                  <a:gd name="T2" fmla="*/ 2 w 49"/>
                  <a:gd name="T3" fmla="*/ 9 h 18"/>
                  <a:gd name="T4" fmla="*/ 6 w 49"/>
                  <a:gd name="T5" fmla="*/ 11 h 18"/>
                  <a:gd name="T6" fmla="*/ 43 w 49"/>
                  <a:gd name="T7" fmla="*/ 17 h 18"/>
                  <a:gd name="T8" fmla="*/ 47 w 49"/>
                  <a:gd name="T9" fmla="*/ 17 h 18"/>
                </a:gdLst>
                <a:ahLst/>
                <a:cxnLst>
                  <a:cxn ang="0">
                    <a:pos x="T0" y="T1"/>
                  </a:cxn>
                  <a:cxn ang="0">
                    <a:pos x="T2" y="T3"/>
                  </a:cxn>
                  <a:cxn ang="0">
                    <a:pos x="T4" y="T5"/>
                  </a:cxn>
                  <a:cxn ang="0">
                    <a:pos x="T6" y="T7"/>
                  </a:cxn>
                  <a:cxn ang="0">
                    <a:pos x="T8" y="T9"/>
                  </a:cxn>
                </a:cxnLst>
                <a:rect l="0" t="0" r="r" b="b"/>
                <a:pathLst>
                  <a:path w="49" h="18">
                    <a:moveTo>
                      <a:pt x="47" y="17"/>
                    </a:moveTo>
                    <a:cubicBezTo>
                      <a:pt x="35" y="4"/>
                      <a:pt x="18" y="0"/>
                      <a:pt x="2" y="9"/>
                    </a:cubicBezTo>
                    <a:cubicBezTo>
                      <a:pt x="0" y="10"/>
                      <a:pt x="5" y="11"/>
                      <a:pt x="6" y="11"/>
                    </a:cubicBezTo>
                    <a:cubicBezTo>
                      <a:pt x="19" y="4"/>
                      <a:pt x="32" y="6"/>
                      <a:pt x="43" y="17"/>
                    </a:cubicBezTo>
                    <a:cubicBezTo>
                      <a:pt x="44" y="18"/>
                      <a:pt x="49" y="18"/>
                      <a:pt x="47" y="1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5" name="Freeform 302"/>
              <p:cNvSpPr>
                <a:spLocks/>
              </p:cNvSpPr>
              <p:nvPr/>
            </p:nvSpPr>
            <p:spPr bwMode="auto">
              <a:xfrm>
                <a:off x="2776538" y="755650"/>
                <a:ext cx="128588" cy="136525"/>
              </a:xfrm>
              <a:custGeom>
                <a:avLst/>
                <a:gdLst>
                  <a:gd name="T0" fmla="*/ 29 w 34"/>
                  <a:gd name="T1" fmla="*/ 2 h 36"/>
                  <a:gd name="T2" fmla="*/ 2 w 34"/>
                  <a:gd name="T3" fmla="*/ 35 h 36"/>
                  <a:gd name="T4" fmla="*/ 6 w 34"/>
                  <a:gd name="T5" fmla="*/ 36 h 36"/>
                  <a:gd name="T6" fmla="*/ 33 w 34"/>
                  <a:gd name="T7" fmla="*/ 2 h 36"/>
                  <a:gd name="T8" fmla="*/ 29 w 34"/>
                  <a:gd name="T9" fmla="*/ 2 h 36"/>
                </a:gdLst>
                <a:ahLst/>
                <a:cxnLst>
                  <a:cxn ang="0">
                    <a:pos x="T0" y="T1"/>
                  </a:cxn>
                  <a:cxn ang="0">
                    <a:pos x="T2" y="T3"/>
                  </a:cxn>
                  <a:cxn ang="0">
                    <a:pos x="T4" y="T5"/>
                  </a:cxn>
                  <a:cxn ang="0">
                    <a:pos x="T6" y="T7"/>
                  </a:cxn>
                  <a:cxn ang="0">
                    <a:pos x="T8" y="T9"/>
                  </a:cxn>
                </a:cxnLst>
                <a:rect l="0" t="0" r="r" b="b"/>
                <a:pathLst>
                  <a:path w="34" h="36">
                    <a:moveTo>
                      <a:pt x="29" y="2"/>
                    </a:moveTo>
                    <a:cubicBezTo>
                      <a:pt x="25" y="15"/>
                      <a:pt x="13" y="27"/>
                      <a:pt x="2" y="35"/>
                    </a:cubicBezTo>
                    <a:cubicBezTo>
                      <a:pt x="0" y="36"/>
                      <a:pt x="5" y="36"/>
                      <a:pt x="6" y="36"/>
                    </a:cubicBezTo>
                    <a:cubicBezTo>
                      <a:pt x="18" y="28"/>
                      <a:pt x="29" y="15"/>
                      <a:pt x="33" y="2"/>
                    </a:cubicBezTo>
                    <a:cubicBezTo>
                      <a:pt x="34" y="0"/>
                      <a:pt x="29" y="1"/>
                      <a:pt x="29"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6" name="Freeform 303"/>
              <p:cNvSpPr>
                <a:spLocks/>
              </p:cNvSpPr>
              <p:nvPr/>
            </p:nvSpPr>
            <p:spPr bwMode="auto">
              <a:xfrm>
                <a:off x="2768601" y="779462"/>
                <a:ext cx="125413" cy="134938"/>
              </a:xfrm>
              <a:custGeom>
                <a:avLst/>
                <a:gdLst>
                  <a:gd name="T0" fmla="*/ 33 w 33"/>
                  <a:gd name="T1" fmla="*/ 34 h 36"/>
                  <a:gd name="T2" fmla="*/ 5 w 33"/>
                  <a:gd name="T3" fmla="*/ 1 h 36"/>
                  <a:gd name="T4" fmla="*/ 3 w 33"/>
                  <a:gd name="T5" fmla="*/ 3 h 36"/>
                  <a:gd name="T6" fmla="*/ 28 w 33"/>
                  <a:gd name="T7" fmla="*/ 34 h 36"/>
                  <a:gd name="T8" fmla="*/ 33 w 33"/>
                  <a:gd name="T9" fmla="*/ 34 h 36"/>
                </a:gdLst>
                <a:ahLst/>
                <a:cxnLst>
                  <a:cxn ang="0">
                    <a:pos x="T0" y="T1"/>
                  </a:cxn>
                  <a:cxn ang="0">
                    <a:pos x="T2" y="T3"/>
                  </a:cxn>
                  <a:cxn ang="0">
                    <a:pos x="T4" y="T5"/>
                  </a:cxn>
                  <a:cxn ang="0">
                    <a:pos x="T6" y="T7"/>
                  </a:cxn>
                  <a:cxn ang="0">
                    <a:pos x="T8" y="T9"/>
                  </a:cxn>
                </a:cxnLst>
                <a:rect l="0" t="0" r="r" b="b"/>
                <a:pathLst>
                  <a:path w="33" h="36">
                    <a:moveTo>
                      <a:pt x="33" y="34"/>
                    </a:moveTo>
                    <a:cubicBezTo>
                      <a:pt x="31" y="18"/>
                      <a:pt x="21" y="5"/>
                      <a:pt x="5" y="1"/>
                    </a:cubicBezTo>
                    <a:cubicBezTo>
                      <a:pt x="4" y="0"/>
                      <a:pt x="0" y="2"/>
                      <a:pt x="3" y="3"/>
                    </a:cubicBezTo>
                    <a:cubicBezTo>
                      <a:pt x="18" y="6"/>
                      <a:pt x="26" y="20"/>
                      <a:pt x="28" y="34"/>
                    </a:cubicBezTo>
                    <a:cubicBezTo>
                      <a:pt x="28" y="36"/>
                      <a:pt x="33" y="35"/>
                      <a:pt x="33"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7" name="Freeform 304"/>
              <p:cNvSpPr>
                <a:spLocks/>
              </p:cNvSpPr>
              <p:nvPr/>
            </p:nvSpPr>
            <p:spPr bwMode="auto">
              <a:xfrm>
                <a:off x="2851151" y="779462"/>
                <a:ext cx="690563" cy="52388"/>
              </a:xfrm>
              <a:custGeom>
                <a:avLst/>
                <a:gdLst>
                  <a:gd name="T0" fmla="*/ 3 w 183"/>
                  <a:gd name="T1" fmla="*/ 14 h 14"/>
                  <a:gd name="T2" fmla="*/ 180 w 183"/>
                  <a:gd name="T3" fmla="*/ 2 h 14"/>
                  <a:gd name="T4" fmla="*/ 180 w 183"/>
                  <a:gd name="T5" fmla="*/ 0 h 14"/>
                  <a:gd name="T6" fmla="*/ 3 w 183"/>
                  <a:gd name="T7" fmla="*/ 12 h 14"/>
                  <a:gd name="T8" fmla="*/ 3 w 183"/>
                  <a:gd name="T9" fmla="*/ 14 h 14"/>
                </a:gdLst>
                <a:ahLst/>
                <a:cxnLst>
                  <a:cxn ang="0">
                    <a:pos x="T0" y="T1"/>
                  </a:cxn>
                  <a:cxn ang="0">
                    <a:pos x="T2" y="T3"/>
                  </a:cxn>
                  <a:cxn ang="0">
                    <a:pos x="T4" y="T5"/>
                  </a:cxn>
                  <a:cxn ang="0">
                    <a:pos x="T6" y="T7"/>
                  </a:cxn>
                  <a:cxn ang="0">
                    <a:pos x="T8" y="T9"/>
                  </a:cxn>
                </a:cxnLst>
                <a:rect l="0" t="0" r="r" b="b"/>
                <a:pathLst>
                  <a:path w="183" h="14">
                    <a:moveTo>
                      <a:pt x="3" y="14"/>
                    </a:moveTo>
                    <a:cubicBezTo>
                      <a:pt x="62" y="9"/>
                      <a:pt x="121" y="4"/>
                      <a:pt x="180" y="2"/>
                    </a:cubicBezTo>
                    <a:cubicBezTo>
                      <a:pt x="183" y="2"/>
                      <a:pt x="183" y="0"/>
                      <a:pt x="180" y="0"/>
                    </a:cubicBezTo>
                    <a:cubicBezTo>
                      <a:pt x="121" y="2"/>
                      <a:pt x="62" y="7"/>
                      <a:pt x="3" y="12"/>
                    </a:cubicBezTo>
                    <a:cubicBezTo>
                      <a:pt x="0" y="12"/>
                      <a:pt x="0" y="14"/>
                      <a:pt x="3" y="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8" name="Freeform 305"/>
              <p:cNvSpPr>
                <a:spLocks/>
              </p:cNvSpPr>
              <p:nvPr/>
            </p:nvSpPr>
            <p:spPr bwMode="auto">
              <a:xfrm>
                <a:off x="2833688" y="812800"/>
                <a:ext cx="36513" cy="33338"/>
              </a:xfrm>
              <a:custGeom>
                <a:avLst/>
                <a:gdLst>
                  <a:gd name="T0" fmla="*/ 5 w 10"/>
                  <a:gd name="T1" fmla="*/ 0 h 9"/>
                  <a:gd name="T2" fmla="*/ 10 w 10"/>
                  <a:gd name="T3" fmla="*/ 4 h 9"/>
                  <a:gd name="T4" fmla="*/ 5 w 10"/>
                  <a:gd name="T5" fmla="*/ 9 h 9"/>
                  <a:gd name="T6" fmla="*/ 0 w 10"/>
                  <a:gd name="T7" fmla="*/ 5 h 9"/>
                  <a:gd name="T8" fmla="*/ 5 w 10"/>
                  <a:gd name="T9" fmla="*/ 0 h 9"/>
                </a:gdLst>
                <a:ahLst/>
                <a:cxnLst>
                  <a:cxn ang="0">
                    <a:pos x="T0" y="T1"/>
                  </a:cxn>
                  <a:cxn ang="0">
                    <a:pos x="T2" y="T3"/>
                  </a:cxn>
                  <a:cxn ang="0">
                    <a:pos x="T4" y="T5"/>
                  </a:cxn>
                  <a:cxn ang="0">
                    <a:pos x="T6" y="T7"/>
                  </a:cxn>
                  <a:cxn ang="0">
                    <a:pos x="T8" y="T9"/>
                  </a:cxn>
                </a:cxnLst>
                <a:rect l="0" t="0" r="r" b="b"/>
                <a:pathLst>
                  <a:path w="10" h="9">
                    <a:moveTo>
                      <a:pt x="5" y="0"/>
                    </a:moveTo>
                    <a:cubicBezTo>
                      <a:pt x="7" y="0"/>
                      <a:pt x="10" y="2"/>
                      <a:pt x="10" y="4"/>
                    </a:cubicBezTo>
                    <a:cubicBezTo>
                      <a:pt x="10" y="7"/>
                      <a:pt x="8" y="9"/>
                      <a:pt x="5" y="9"/>
                    </a:cubicBezTo>
                    <a:cubicBezTo>
                      <a:pt x="2" y="9"/>
                      <a:pt x="0" y="7"/>
                      <a:pt x="0" y="5"/>
                    </a:cubicBezTo>
                    <a:cubicBezTo>
                      <a:pt x="0" y="2"/>
                      <a:pt x="2" y="0"/>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9" name="Freeform 306"/>
              <p:cNvSpPr>
                <a:spLocks/>
              </p:cNvSpPr>
              <p:nvPr/>
            </p:nvSpPr>
            <p:spPr bwMode="auto">
              <a:xfrm>
                <a:off x="2809876" y="504825"/>
                <a:ext cx="106363" cy="173038"/>
              </a:xfrm>
              <a:custGeom>
                <a:avLst/>
                <a:gdLst>
                  <a:gd name="T0" fmla="*/ 18 w 28"/>
                  <a:gd name="T1" fmla="*/ 2 h 46"/>
                  <a:gd name="T2" fmla="*/ 1 w 28"/>
                  <a:gd name="T3" fmla="*/ 44 h 46"/>
                  <a:gd name="T4" fmla="*/ 5 w 28"/>
                  <a:gd name="T5" fmla="*/ 46 h 46"/>
                  <a:gd name="T6" fmla="*/ 23 w 28"/>
                  <a:gd name="T7" fmla="*/ 2 h 46"/>
                  <a:gd name="T8" fmla="*/ 18 w 28"/>
                  <a:gd name="T9" fmla="*/ 2 h 46"/>
                </a:gdLst>
                <a:ahLst/>
                <a:cxnLst>
                  <a:cxn ang="0">
                    <a:pos x="T0" y="T1"/>
                  </a:cxn>
                  <a:cxn ang="0">
                    <a:pos x="T2" y="T3"/>
                  </a:cxn>
                  <a:cxn ang="0">
                    <a:pos x="T4" y="T5"/>
                  </a:cxn>
                  <a:cxn ang="0">
                    <a:pos x="T6" y="T7"/>
                  </a:cxn>
                  <a:cxn ang="0">
                    <a:pos x="T8" y="T9"/>
                  </a:cxn>
                </a:cxnLst>
                <a:rect l="0" t="0" r="r" b="b"/>
                <a:pathLst>
                  <a:path w="28" h="46">
                    <a:moveTo>
                      <a:pt x="18" y="2"/>
                    </a:moveTo>
                    <a:cubicBezTo>
                      <a:pt x="23" y="19"/>
                      <a:pt x="17" y="35"/>
                      <a:pt x="1" y="44"/>
                    </a:cubicBezTo>
                    <a:cubicBezTo>
                      <a:pt x="0" y="45"/>
                      <a:pt x="4" y="46"/>
                      <a:pt x="5" y="46"/>
                    </a:cubicBezTo>
                    <a:cubicBezTo>
                      <a:pt x="22" y="37"/>
                      <a:pt x="28" y="20"/>
                      <a:pt x="23" y="2"/>
                    </a:cubicBezTo>
                    <a:cubicBezTo>
                      <a:pt x="22" y="1"/>
                      <a:pt x="17" y="0"/>
                      <a:pt x="1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0" name="Freeform 307"/>
              <p:cNvSpPr>
                <a:spLocks/>
              </p:cNvSpPr>
              <p:nvPr/>
            </p:nvSpPr>
            <p:spPr bwMode="auto">
              <a:xfrm>
                <a:off x="2776538" y="568325"/>
                <a:ext cx="165100" cy="98425"/>
              </a:xfrm>
              <a:custGeom>
                <a:avLst/>
                <a:gdLst>
                  <a:gd name="T0" fmla="*/ 43 w 44"/>
                  <a:gd name="T1" fmla="*/ 25 h 26"/>
                  <a:gd name="T2" fmla="*/ 3 w 44"/>
                  <a:gd name="T3" fmla="*/ 2 h 26"/>
                  <a:gd name="T4" fmla="*/ 6 w 44"/>
                  <a:gd name="T5" fmla="*/ 4 h 26"/>
                  <a:gd name="T6" fmla="*/ 38 w 44"/>
                  <a:gd name="T7" fmla="*/ 24 h 26"/>
                  <a:gd name="T8" fmla="*/ 43 w 44"/>
                  <a:gd name="T9" fmla="*/ 25 h 26"/>
                </a:gdLst>
                <a:ahLst/>
                <a:cxnLst>
                  <a:cxn ang="0">
                    <a:pos x="T0" y="T1"/>
                  </a:cxn>
                  <a:cxn ang="0">
                    <a:pos x="T2" y="T3"/>
                  </a:cxn>
                  <a:cxn ang="0">
                    <a:pos x="T4" y="T5"/>
                  </a:cxn>
                  <a:cxn ang="0">
                    <a:pos x="T6" y="T7"/>
                  </a:cxn>
                  <a:cxn ang="0">
                    <a:pos x="T8" y="T9"/>
                  </a:cxn>
                </a:cxnLst>
                <a:rect l="0" t="0" r="r" b="b"/>
                <a:pathLst>
                  <a:path w="44" h="26">
                    <a:moveTo>
                      <a:pt x="43" y="25"/>
                    </a:moveTo>
                    <a:cubicBezTo>
                      <a:pt x="36" y="8"/>
                      <a:pt x="21" y="0"/>
                      <a:pt x="3" y="2"/>
                    </a:cubicBezTo>
                    <a:cubicBezTo>
                      <a:pt x="0" y="2"/>
                      <a:pt x="5" y="4"/>
                      <a:pt x="6" y="4"/>
                    </a:cubicBezTo>
                    <a:cubicBezTo>
                      <a:pt x="21" y="2"/>
                      <a:pt x="32" y="11"/>
                      <a:pt x="38" y="24"/>
                    </a:cubicBezTo>
                    <a:cubicBezTo>
                      <a:pt x="39" y="25"/>
                      <a:pt x="44" y="26"/>
                      <a:pt x="43" y="2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1" name="Freeform 308"/>
              <p:cNvSpPr>
                <a:spLocks/>
              </p:cNvSpPr>
              <p:nvPr/>
            </p:nvSpPr>
            <p:spPr bwMode="auto">
              <a:xfrm>
                <a:off x="2787651" y="546100"/>
                <a:ext cx="165100" cy="93663"/>
              </a:xfrm>
              <a:custGeom>
                <a:avLst/>
                <a:gdLst>
                  <a:gd name="T0" fmla="*/ 38 w 44"/>
                  <a:gd name="T1" fmla="*/ 2 h 25"/>
                  <a:gd name="T2" fmla="*/ 3 w 44"/>
                  <a:gd name="T3" fmla="*/ 23 h 25"/>
                  <a:gd name="T4" fmla="*/ 5 w 44"/>
                  <a:gd name="T5" fmla="*/ 24 h 25"/>
                  <a:gd name="T6" fmla="*/ 43 w 44"/>
                  <a:gd name="T7" fmla="*/ 2 h 25"/>
                  <a:gd name="T8" fmla="*/ 38 w 44"/>
                  <a:gd name="T9" fmla="*/ 2 h 25"/>
                </a:gdLst>
                <a:ahLst/>
                <a:cxnLst>
                  <a:cxn ang="0">
                    <a:pos x="T0" y="T1"/>
                  </a:cxn>
                  <a:cxn ang="0">
                    <a:pos x="T2" y="T3"/>
                  </a:cxn>
                  <a:cxn ang="0">
                    <a:pos x="T4" y="T5"/>
                  </a:cxn>
                  <a:cxn ang="0">
                    <a:pos x="T6" y="T7"/>
                  </a:cxn>
                  <a:cxn ang="0">
                    <a:pos x="T8" y="T9"/>
                  </a:cxn>
                </a:cxnLst>
                <a:rect l="0" t="0" r="r" b="b"/>
                <a:pathLst>
                  <a:path w="44" h="25">
                    <a:moveTo>
                      <a:pt x="38" y="2"/>
                    </a:moveTo>
                    <a:cubicBezTo>
                      <a:pt x="30" y="12"/>
                      <a:pt x="16" y="20"/>
                      <a:pt x="3" y="23"/>
                    </a:cubicBezTo>
                    <a:cubicBezTo>
                      <a:pt x="0" y="23"/>
                      <a:pt x="3" y="25"/>
                      <a:pt x="5" y="24"/>
                    </a:cubicBezTo>
                    <a:cubicBezTo>
                      <a:pt x="19" y="21"/>
                      <a:pt x="34" y="13"/>
                      <a:pt x="43" y="2"/>
                    </a:cubicBezTo>
                    <a:cubicBezTo>
                      <a:pt x="44" y="1"/>
                      <a:pt x="39" y="0"/>
                      <a:pt x="3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 name="Freeform 309"/>
              <p:cNvSpPr>
                <a:spLocks/>
              </p:cNvSpPr>
              <p:nvPr/>
            </p:nvSpPr>
            <p:spPr bwMode="auto">
              <a:xfrm>
                <a:off x="2817813" y="530225"/>
                <a:ext cx="87313" cy="158750"/>
              </a:xfrm>
              <a:custGeom>
                <a:avLst/>
                <a:gdLst>
                  <a:gd name="T0" fmla="*/ 19 w 23"/>
                  <a:gd name="T1" fmla="*/ 40 h 42"/>
                  <a:gd name="T2" fmla="*/ 6 w 23"/>
                  <a:gd name="T3" fmla="*/ 0 h 42"/>
                  <a:gd name="T4" fmla="*/ 2 w 23"/>
                  <a:gd name="T5" fmla="*/ 2 h 42"/>
                  <a:gd name="T6" fmla="*/ 14 w 23"/>
                  <a:gd name="T7" fmla="*/ 41 h 42"/>
                  <a:gd name="T8" fmla="*/ 19 w 23"/>
                  <a:gd name="T9" fmla="*/ 40 h 42"/>
                </a:gdLst>
                <a:ahLst/>
                <a:cxnLst>
                  <a:cxn ang="0">
                    <a:pos x="T0" y="T1"/>
                  </a:cxn>
                  <a:cxn ang="0">
                    <a:pos x="T2" y="T3"/>
                  </a:cxn>
                  <a:cxn ang="0">
                    <a:pos x="T4" y="T5"/>
                  </a:cxn>
                  <a:cxn ang="0">
                    <a:pos x="T6" y="T7"/>
                  </a:cxn>
                  <a:cxn ang="0">
                    <a:pos x="T8" y="T9"/>
                  </a:cxn>
                </a:cxnLst>
                <a:rect l="0" t="0" r="r" b="b"/>
                <a:pathLst>
                  <a:path w="23" h="42">
                    <a:moveTo>
                      <a:pt x="19" y="40"/>
                    </a:moveTo>
                    <a:cubicBezTo>
                      <a:pt x="23" y="25"/>
                      <a:pt x="19" y="10"/>
                      <a:pt x="6" y="0"/>
                    </a:cubicBezTo>
                    <a:cubicBezTo>
                      <a:pt x="5" y="0"/>
                      <a:pt x="0" y="0"/>
                      <a:pt x="2" y="2"/>
                    </a:cubicBezTo>
                    <a:cubicBezTo>
                      <a:pt x="14" y="11"/>
                      <a:pt x="18" y="26"/>
                      <a:pt x="14" y="41"/>
                    </a:cubicBezTo>
                    <a:cubicBezTo>
                      <a:pt x="14" y="42"/>
                      <a:pt x="19" y="42"/>
                      <a:pt x="19"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3" name="Freeform 310"/>
              <p:cNvSpPr>
                <a:spLocks/>
              </p:cNvSpPr>
              <p:nvPr/>
            </p:nvSpPr>
            <p:spPr bwMode="auto">
              <a:xfrm>
                <a:off x="2874963" y="598487"/>
                <a:ext cx="674688" cy="195263"/>
              </a:xfrm>
              <a:custGeom>
                <a:avLst/>
                <a:gdLst>
                  <a:gd name="T0" fmla="*/ 3 w 179"/>
                  <a:gd name="T1" fmla="*/ 2 h 52"/>
                  <a:gd name="T2" fmla="*/ 173 w 179"/>
                  <a:gd name="T3" fmla="*/ 52 h 52"/>
                  <a:gd name="T4" fmla="*/ 176 w 179"/>
                  <a:gd name="T5" fmla="*/ 50 h 52"/>
                  <a:gd name="T6" fmla="*/ 6 w 179"/>
                  <a:gd name="T7" fmla="*/ 0 h 52"/>
                  <a:gd name="T8" fmla="*/ 3 w 179"/>
                  <a:gd name="T9" fmla="*/ 2 h 52"/>
                </a:gdLst>
                <a:ahLst/>
                <a:cxnLst>
                  <a:cxn ang="0">
                    <a:pos x="T0" y="T1"/>
                  </a:cxn>
                  <a:cxn ang="0">
                    <a:pos x="T2" y="T3"/>
                  </a:cxn>
                  <a:cxn ang="0">
                    <a:pos x="T4" y="T5"/>
                  </a:cxn>
                  <a:cxn ang="0">
                    <a:pos x="T6" y="T7"/>
                  </a:cxn>
                  <a:cxn ang="0">
                    <a:pos x="T8" y="T9"/>
                  </a:cxn>
                </a:cxnLst>
                <a:rect l="0" t="0" r="r" b="b"/>
                <a:pathLst>
                  <a:path w="179" h="52">
                    <a:moveTo>
                      <a:pt x="3" y="2"/>
                    </a:moveTo>
                    <a:cubicBezTo>
                      <a:pt x="60" y="18"/>
                      <a:pt x="117" y="33"/>
                      <a:pt x="173" y="52"/>
                    </a:cubicBezTo>
                    <a:cubicBezTo>
                      <a:pt x="174" y="52"/>
                      <a:pt x="179" y="51"/>
                      <a:pt x="176" y="50"/>
                    </a:cubicBezTo>
                    <a:cubicBezTo>
                      <a:pt x="120" y="32"/>
                      <a:pt x="63" y="16"/>
                      <a:pt x="6" y="0"/>
                    </a:cubicBezTo>
                    <a:cubicBezTo>
                      <a:pt x="5" y="0"/>
                      <a:pt x="0" y="1"/>
                      <a:pt x="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4" name="Freeform 311"/>
              <p:cNvSpPr>
                <a:spLocks/>
              </p:cNvSpPr>
              <p:nvPr/>
            </p:nvSpPr>
            <p:spPr bwMode="auto">
              <a:xfrm>
                <a:off x="2859088" y="579437"/>
                <a:ext cx="41275" cy="41275"/>
              </a:xfrm>
              <a:custGeom>
                <a:avLst/>
                <a:gdLst>
                  <a:gd name="T0" fmla="*/ 7 w 11"/>
                  <a:gd name="T1" fmla="*/ 1 h 11"/>
                  <a:gd name="T2" fmla="*/ 10 w 11"/>
                  <a:gd name="T3" fmla="*/ 7 h 11"/>
                  <a:gd name="T4" fmla="*/ 4 w 11"/>
                  <a:gd name="T5" fmla="*/ 10 h 11"/>
                  <a:gd name="T6" fmla="*/ 1 w 11"/>
                  <a:gd name="T7" fmla="*/ 4 h 11"/>
                  <a:gd name="T8" fmla="*/ 7 w 11"/>
                  <a:gd name="T9" fmla="*/ 1 h 11"/>
                </a:gdLst>
                <a:ahLst/>
                <a:cxnLst>
                  <a:cxn ang="0">
                    <a:pos x="T0" y="T1"/>
                  </a:cxn>
                  <a:cxn ang="0">
                    <a:pos x="T2" y="T3"/>
                  </a:cxn>
                  <a:cxn ang="0">
                    <a:pos x="T4" y="T5"/>
                  </a:cxn>
                  <a:cxn ang="0">
                    <a:pos x="T6" y="T7"/>
                  </a:cxn>
                  <a:cxn ang="0">
                    <a:pos x="T8" y="T9"/>
                  </a:cxn>
                </a:cxnLst>
                <a:rect l="0" t="0" r="r" b="b"/>
                <a:pathLst>
                  <a:path w="11" h="11">
                    <a:moveTo>
                      <a:pt x="7" y="1"/>
                    </a:moveTo>
                    <a:cubicBezTo>
                      <a:pt x="9" y="2"/>
                      <a:pt x="11" y="4"/>
                      <a:pt x="10" y="7"/>
                    </a:cubicBezTo>
                    <a:cubicBezTo>
                      <a:pt x="9" y="9"/>
                      <a:pt x="6" y="11"/>
                      <a:pt x="4" y="10"/>
                    </a:cubicBezTo>
                    <a:cubicBezTo>
                      <a:pt x="1" y="9"/>
                      <a:pt x="0" y="6"/>
                      <a:pt x="1" y="4"/>
                    </a:cubicBezTo>
                    <a:cubicBezTo>
                      <a:pt x="2" y="1"/>
                      <a:pt x="4" y="0"/>
                      <a:pt x="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5" name="Freeform 312"/>
              <p:cNvSpPr>
                <a:spLocks/>
              </p:cNvSpPr>
              <p:nvPr/>
            </p:nvSpPr>
            <p:spPr bwMode="auto">
              <a:xfrm>
                <a:off x="2894013" y="288925"/>
                <a:ext cx="142875" cy="139700"/>
              </a:xfrm>
              <a:custGeom>
                <a:avLst/>
                <a:gdLst>
                  <a:gd name="T0" fmla="*/ 33 w 38"/>
                  <a:gd name="T1" fmla="*/ 2 h 37"/>
                  <a:gd name="T2" fmla="*/ 3 w 38"/>
                  <a:gd name="T3" fmla="*/ 35 h 37"/>
                  <a:gd name="T4" fmla="*/ 6 w 38"/>
                  <a:gd name="T5" fmla="*/ 37 h 37"/>
                  <a:gd name="T6" fmla="*/ 38 w 38"/>
                  <a:gd name="T7" fmla="*/ 2 h 37"/>
                  <a:gd name="T8" fmla="*/ 33 w 38"/>
                  <a:gd name="T9" fmla="*/ 2 h 37"/>
                </a:gdLst>
                <a:ahLst/>
                <a:cxnLst>
                  <a:cxn ang="0">
                    <a:pos x="T0" y="T1"/>
                  </a:cxn>
                  <a:cxn ang="0">
                    <a:pos x="T2" y="T3"/>
                  </a:cxn>
                  <a:cxn ang="0">
                    <a:pos x="T4" y="T5"/>
                  </a:cxn>
                  <a:cxn ang="0">
                    <a:pos x="T6" y="T7"/>
                  </a:cxn>
                  <a:cxn ang="0">
                    <a:pos x="T8" y="T9"/>
                  </a:cxn>
                </a:cxnLst>
                <a:rect l="0" t="0" r="r" b="b"/>
                <a:pathLst>
                  <a:path w="38" h="37">
                    <a:moveTo>
                      <a:pt x="33" y="2"/>
                    </a:moveTo>
                    <a:cubicBezTo>
                      <a:pt x="32" y="19"/>
                      <a:pt x="21" y="33"/>
                      <a:pt x="3" y="35"/>
                    </a:cubicBezTo>
                    <a:cubicBezTo>
                      <a:pt x="0" y="35"/>
                      <a:pt x="4" y="37"/>
                      <a:pt x="6" y="37"/>
                    </a:cubicBezTo>
                    <a:cubicBezTo>
                      <a:pt x="24" y="35"/>
                      <a:pt x="37" y="21"/>
                      <a:pt x="38" y="2"/>
                    </a:cubicBezTo>
                    <a:cubicBezTo>
                      <a:pt x="38" y="1"/>
                      <a:pt x="33" y="0"/>
                      <a:pt x="3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6" name="Freeform 313"/>
              <p:cNvSpPr>
                <a:spLocks/>
              </p:cNvSpPr>
              <p:nvPr/>
            </p:nvSpPr>
            <p:spPr bwMode="auto">
              <a:xfrm>
                <a:off x="2905126" y="319087"/>
                <a:ext cx="120650" cy="139700"/>
              </a:xfrm>
              <a:custGeom>
                <a:avLst/>
                <a:gdLst>
                  <a:gd name="T0" fmla="*/ 32 w 32"/>
                  <a:gd name="T1" fmla="*/ 35 h 37"/>
                  <a:gd name="T2" fmla="*/ 3 w 32"/>
                  <a:gd name="T3" fmla="*/ 1 h 37"/>
                  <a:gd name="T4" fmla="*/ 3 w 32"/>
                  <a:gd name="T5" fmla="*/ 3 h 37"/>
                  <a:gd name="T6" fmla="*/ 27 w 32"/>
                  <a:gd name="T7" fmla="*/ 34 h 37"/>
                  <a:gd name="T8" fmla="*/ 32 w 32"/>
                  <a:gd name="T9" fmla="*/ 35 h 37"/>
                </a:gdLst>
                <a:ahLst/>
                <a:cxnLst>
                  <a:cxn ang="0">
                    <a:pos x="T0" y="T1"/>
                  </a:cxn>
                  <a:cxn ang="0">
                    <a:pos x="T2" y="T3"/>
                  </a:cxn>
                  <a:cxn ang="0">
                    <a:pos x="T4" y="T5"/>
                  </a:cxn>
                  <a:cxn ang="0">
                    <a:pos x="T6" y="T7"/>
                  </a:cxn>
                  <a:cxn ang="0">
                    <a:pos x="T8" y="T9"/>
                  </a:cxn>
                </a:cxnLst>
                <a:rect l="0" t="0" r="r" b="b"/>
                <a:pathLst>
                  <a:path w="32" h="37">
                    <a:moveTo>
                      <a:pt x="32" y="35"/>
                    </a:moveTo>
                    <a:cubicBezTo>
                      <a:pt x="31" y="18"/>
                      <a:pt x="20" y="5"/>
                      <a:pt x="3" y="1"/>
                    </a:cubicBezTo>
                    <a:cubicBezTo>
                      <a:pt x="0" y="0"/>
                      <a:pt x="0" y="2"/>
                      <a:pt x="3" y="3"/>
                    </a:cubicBezTo>
                    <a:cubicBezTo>
                      <a:pt x="18" y="7"/>
                      <a:pt x="26" y="19"/>
                      <a:pt x="27" y="34"/>
                    </a:cubicBezTo>
                    <a:cubicBezTo>
                      <a:pt x="27" y="36"/>
                      <a:pt x="32" y="37"/>
                      <a:pt x="32" y="3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7" name="Freeform 314"/>
              <p:cNvSpPr>
                <a:spLocks/>
              </p:cNvSpPr>
              <p:nvPr/>
            </p:nvSpPr>
            <p:spPr bwMode="auto">
              <a:xfrm>
                <a:off x="2889251" y="349250"/>
                <a:ext cx="192088" cy="41275"/>
              </a:xfrm>
              <a:custGeom>
                <a:avLst/>
                <a:gdLst>
                  <a:gd name="T0" fmla="*/ 45 w 51"/>
                  <a:gd name="T1" fmla="*/ 1 h 11"/>
                  <a:gd name="T2" fmla="*/ 5 w 51"/>
                  <a:gd name="T3" fmla="*/ 7 h 11"/>
                  <a:gd name="T4" fmla="*/ 3 w 51"/>
                  <a:gd name="T5" fmla="*/ 9 h 11"/>
                  <a:gd name="T6" fmla="*/ 48 w 51"/>
                  <a:gd name="T7" fmla="*/ 2 h 11"/>
                  <a:gd name="T8" fmla="*/ 45 w 51"/>
                  <a:gd name="T9" fmla="*/ 1 h 11"/>
                </a:gdLst>
                <a:ahLst/>
                <a:cxnLst>
                  <a:cxn ang="0">
                    <a:pos x="T0" y="T1"/>
                  </a:cxn>
                  <a:cxn ang="0">
                    <a:pos x="T2" y="T3"/>
                  </a:cxn>
                  <a:cxn ang="0">
                    <a:pos x="T4" y="T5"/>
                  </a:cxn>
                  <a:cxn ang="0">
                    <a:pos x="T6" y="T7"/>
                  </a:cxn>
                  <a:cxn ang="0">
                    <a:pos x="T8" y="T9"/>
                  </a:cxn>
                </a:cxnLst>
                <a:rect l="0" t="0" r="r" b="b"/>
                <a:pathLst>
                  <a:path w="51" h="11">
                    <a:moveTo>
                      <a:pt x="45" y="1"/>
                    </a:moveTo>
                    <a:cubicBezTo>
                      <a:pt x="33" y="7"/>
                      <a:pt x="18" y="9"/>
                      <a:pt x="5" y="7"/>
                    </a:cubicBezTo>
                    <a:cubicBezTo>
                      <a:pt x="4" y="7"/>
                      <a:pt x="0" y="9"/>
                      <a:pt x="3" y="9"/>
                    </a:cubicBezTo>
                    <a:cubicBezTo>
                      <a:pt x="18" y="11"/>
                      <a:pt x="36" y="9"/>
                      <a:pt x="48" y="2"/>
                    </a:cubicBezTo>
                    <a:cubicBezTo>
                      <a:pt x="51" y="0"/>
                      <a:pt x="46" y="0"/>
                      <a:pt x="4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8" name="Freeform 315"/>
              <p:cNvSpPr>
                <a:spLocks/>
              </p:cNvSpPr>
              <p:nvPr/>
            </p:nvSpPr>
            <p:spPr bwMode="auto">
              <a:xfrm>
                <a:off x="2949576" y="293687"/>
                <a:ext cx="60325" cy="165100"/>
              </a:xfrm>
              <a:custGeom>
                <a:avLst/>
                <a:gdLst>
                  <a:gd name="T0" fmla="*/ 5 w 16"/>
                  <a:gd name="T1" fmla="*/ 43 h 44"/>
                  <a:gd name="T2" fmla="*/ 8 w 16"/>
                  <a:gd name="T3" fmla="*/ 1 h 44"/>
                  <a:gd name="T4" fmla="*/ 3 w 16"/>
                  <a:gd name="T5" fmla="*/ 2 h 44"/>
                  <a:gd name="T6" fmla="*/ 1 w 16"/>
                  <a:gd name="T7" fmla="*/ 43 h 44"/>
                  <a:gd name="T8" fmla="*/ 5 w 16"/>
                  <a:gd name="T9" fmla="*/ 43 h 44"/>
                </a:gdLst>
                <a:ahLst/>
                <a:cxnLst>
                  <a:cxn ang="0">
                    <a:pos x="T0" y="T1"/>
                  </a:cxn>
                  <a:cxn ang="0">
                    <a:pos x="T2" y="T3"/>
                  </a:cxn>
                  <a:cxn ang="0">
                    <a:pos x="T4" y="T5"/>
                  </a:cxn>
                  <a:cxn ang="0">
                    <a:pos x="T6" y="T7"/>
                  </a:cxn>
                  <a:cxn ang="0">
                    <a:pos x="T8" y="T9"/>
                  </a:cxn>
                </a:cxnLst>
                <a:rect l="0" t="0" r="r" b="b"/>
                <a:pathLst>
                  <a:path w="16" h="44">
                    <a:moveTo>
                      <a:pt x="5" y="43"/>
                    </a:moveTo>
                    <a:cubicBezTo>
                      <a:pt x="14" y="30"/>
                      <a:pt x="16" y="14"/>
                      <a:pt x="8" y="1"/>
                    </a:cubicBezTo>
                    <a:cubicBezTo>
                      <a:pt x="7" y="0"/>
                      <a:pt x="2" y="1"/>
                      <a:pt x="3" y="2"/>
                    </a:cubicBezTo>
                    <a:cubicBezTo>
                      <a:pt x="11" y="15"/>
                      <a:pt x="9" y="30"/>
                      <a:pt x="1" y="43"/>
                    </a:cubicBezTo>
                    <a:cubicBezTo>
                      <a:pt x="0" y="44"/>
                      <a:pt x="5" y="44"/>
                      <a:pt x="5" y="4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9" name="Freeform 316"/>
              <p:cNvSpPr>
                <a:spLocks/>
              </p:cNvSpPr>
              <p:nvPr/>
            </p:nvSpPr>
            <p:spPr bwMode="auto">
              <a:xfrm>
                <a:off x="2987676" y="376237"/>
                <a:ext cx="554038" cy="422275"/>
              </a:xfrm>
              <a:custGeom>
                <a:avLst/>
                <a:gdLst>
                  <a:gd name="T0" fmla="*/ 1 w 147"/>
                  <a:gd name="T1" fmla="*/ 3 h 112"/>
                  <a:gd name="T2" fmla="*/ 141 w 147"/>
                  <a:gd name="T3" fmla="*/ 111 h 112"/>
                  <a:gd name="T4" fmla="*/ 146 w 147"/>
                  <a:gd name="T5" fmla="*/ 110 h 112"/>
                  <a:gd name="T6" fmla="*/ 5 w 147"/>
                  <a:gd name="T7" fmla="*/ 1 h 112"/>
                  <a:gd name="T8" fmla="*/ 1 w 147"/>
                  <a:gd name="T9" fmla="*/ 3 h 112"/>
                </a:gdLst>
                <a:ahLst/>
                <a:cxnLst>
                  <a:cxn ang="0">
                    <a:pos x="T0" y="T1"/>
                  </a:cxn>
                  <a:cxn ang="0">
                    <a:pos x="T2" y="T3"/>
                  </a:cxn>
                  <a:cxn ang="0">
                    <a:pos x="T4" y="T5"/>
                  </a:cxn>
                  <a:cxn ang="0">
                    <a:pos x="T6" y="T7"/>
                  </a:cxn>
                  <a:cxn ang="0">
                    <a:pos x="T8" y="T9"/>
                  </a:cxn>
                </a:cxnLst>
                <a:rect l="0" t="0" r="r" b="b"/>
                <a:pathLst>
                  <a:path w="147" h="112">
                    <a:moveTo>
                      <a:pt x="1" y="3"/>
                    </a:moveTo>
                    <a:cubicBezTo>
                      <a:pt x="48" y="38"/>
                      <a:pt x="96" y="73"/>
                      <a:pt x="141" y="111"/>
                    </a:cubicBezTo>
                    <a:cubicBezTo>
                      <a:pt x="142" y="112"/>
                      <a:pt x="147" y="110"/>
                      <a:pt x="146" y="110"/>
                    </a:cubicBezTo>
                    <a:cubicBezTo>
                      <a:pt x="100" y="72"/>
                      <a:pt x="53" y="37"/>
                      <a:pt x="5" y="1"/>
                    </a:cubicBezTo>
                    <a:cubicBezTo>
                      <a:pt x="4" y="0"/>
                      <a:pt x="0" y="1"/>
                      <a:pt x="1"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0" name="Freeform 317"/>
              <p:cNvSpPr>
                <a:spLocks/>
              </p:cNvSpPr>
              <p:nvPr/>
            </p:nvSpPr>
            <p:spPr bwMode="auto">
              <a:xfrm>
                <a:off x="2968626" y="357187"/>
                <a:ext cx="41275" cy="38100"/>
              </a:xfrm>
              <a:custGeom>
                <a:avLst/>
                <a:gdLst>
                  <a:gd name="T0" fmla="*/ 9 w 11"/>
                  <a:gd name="T1" fmla="*/ 1 h 10"/>
                  <a:gd name="T2" fmla="*/ 9 w 11"/>
                  <a:gd name="T3" fmla="*/ 8 h 10"/>
                  <a:gd name="T4" fmla="*/ 2 w 11"/>
                  <a:gd name="T5" fmla="*/ 9 h 10"/>
                  <a:gd name="T6" fmla="*/ 2 w 11"/>
                  <a:gd name="T7" fmla="*/ 2 h 10"/>
                  <a:gd name="T8" fmla="*/ 9 w 11"/>
                  <a:gd name="T9" fmla="*/ 1 h 10"/>
                </a:gdLst>
                <a:ahLst/>
                <a:cxnLst>
                  <a:cxn ang="0">
                    <a:pos x="T0" y="T1"/>
                  </a:cxn>
                  <a:cxn ang="0">
                    <a:pos x="T2" y="T3"/>
                  </a:cxn>
                  <a:cxn ang="0">
                    <a:pos x="T4" y="T5"/>
                  </a:cxn>
                  <a:cxn ang="0">
                    <a:pos x="T6" y="T7"/>
                  </a:cxn>
                  <a:cxn ang="0">
                    <a:pos x="T8" y="T9"/>
                  </a:cxn>
                </a:cxnLst>
                <a:rect l="0" t="0" r="r" b="b"/>
                <a:pathLst>
                  <a:path w="11" h="10">
                    <a:moveTo>
                      <a:pt x="9" y="1"/>
                    </a:moveTo>
                    <a:cubicBezTo>
                      <a:pt x="11" y="3"/>
                      <a:pt x="11" y="6"/>
                      <a:pt x="9" y="8"/>
                    </a:cubicBezTo>
                    <a:cubicBezTo>
                      <a:pt x="7" y="10"/>
                      <a:pt x="4" y="10"/>
                      <a:pt x="2" y="9"/>
                    </a:cubicBezTo>
                    <a:cubicBezTo>
                      <a:pt x="0" y="7"/>
                      <a:pt x="0" y="4"/>
                      <a:pt x="2" y="2"/>
                    </a:cubicBezTo>
                    <a:cubicBezTo>
                      <a:pt x="3" y="0"/>
                      <a:pt x="6" y="0"/>
                      <a:pt x="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1" name="Freeform 318"/>
              <p:cNvSpPr>
                <a:spLocks/>
              </p:cNvSpPr>
              <p:nvPr/>
            </p:nvSpPr>
            <p:spPr bwMode="auto">
              <a:xfrm>
                <a:off x="3081338" y="138112"/>
                <a:ext cx="185738" cy="103188"/>
              </a:xfrm>
              <a:custGeom>
                <a:avLst/>
                <a:gdLst>
                  <a:gd name="T0" fmla="*/ 43 w 49"/>
                  <a:gd name="T1" fmla="*/ 1 h 27"/>
                  <a:gd name="T2" fmla="*/ 5 w 49"/>
                  <a:gd name="T3" fmla="*/ 20 h 27"/>
                  <a:gd name="T4" fmla="*/ 3 w 49"/>
                  <a:gd name="T5" fmla="*/ 21 h 27"/>
                  <a:gd name="T6" fmla="*/ 48 w 49"/>
                  <a:gd name="T7" fmla="*/ 2 h 27"/>
                  <a:gd name="T8" fmla="*/ 43 w 49"/>
                  <a:gd name="T9" fmla="*/ 1 h 27"/>
                </a:gdLst>
                <a:ahLst/>
                <a:cxnLst>
                  <a:cxn ang="0">
                    <a:pos x="T0" y="T1"/>
                  </a:cxn>
                  <a:cxn ang="0">
                    <a:pos x="T2" y="T3"/>
                  </a:cxn>
                  <a:cxn ang="0">
                    <a:pos x="T4" y="T5"/>
                  </a:cxn>
                  <a:cxn ang="0">
                    <a:pos x="T6" y="T7"/>
                  </a:cxn>
                  <a:cxn ang="0">
                    <a:pos x="T8" y="T9"/>
                  </a:cxn>
                </a:cxnLst>
                <a:rect l="0" t="0" r="r" b="b"/>
                <a:pathLst>
                  <a:path w="49" h="27">
                    <a:moveTo>
                      <a:pt x="43" y="1"/>
                    </a:moveTo>
                    <a:cubicBezTo>
                      <a:pt x="36" y="15"/>
                      <a:pt x="22" y="24"/>
                      <a:pt x="5" y="20"/>
                    </a:cubicBezTo>
                    <a:cubicBezTo>
                      <a:pt x="3" y="19"/>
                      <a:pt x="0" y="20"/>
                      <a:pt x="3" y="21"/>
                    </a:cubicBezTo>
                    <a:cubicBezTo>
                      <a:pt x="22" y="27"/>
                      <a:pt x="39" y="19"/>
                      <a:pt x="48" y="2"/>
                    </a:cubicBezTo>
                    <a:cubicBezTo>
                      <a:pt x="49" y="1"/>
                      <a:pt x="44" y="0"/>
                      <a:pt x="4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2" name="Freeform 319"/>
              <p:cNvSpPr>
                <a:spLocks/>
              </p:cNvSpPr>
              <p:nvPr/>
            </p:nvSpPr>
            <p:spPr bwMode="auto">
              <a:xfrm>
                <a:off x="3122613" y="123825"/>
                <a:ext cx="90488" cy="165100"/>
              </a:xfrm>
              <a:custGeom>
                <a:avLst/>
                <a:gdLst>
                  <a:gd name="T0" fmla="*/ 18 w 24"/>
                  <a:gd name="T1" fmla="*/ 42 h 44"/>
                  <a:gd name="T2" fmla="*/ 6 w 24"/>
                  <a:gd name="T3" fmla="*/ 1 h 44"/>
                  <a:gd name="T4" fmla="*/ 2 w 24"/>
                  <a:gd name="T5" fmla="*/ 2 h 44"/>
                  <a:gd name="T6" fmla="*/ 13 w 24"/>
                  <a:gd name="T7" fmla="*/ 41 h 44"/>
                  <a:gd name="T8" fmla="*/ 18 w 24"/>
                  <a:gd name="T9" fmla="*/ 42 h 44"/>
                </a:gdLst>
                <a:ahLst/>
                <a:cxnLst>
                  <a:cxn ang="0">
                    <a:pos x="T0" y="T1"/>
                  </a:cxn>
                  <a:cxn ang="0">
                    <a:pos x="T2" y="T3"/>
                  </a:cxn>
                  <a:cxn ang="0">
                    <a:pos x="T4" y="T5"/>
                  </a:cxn>
                  <a:cxn ang="0">
                    <a:pos x="T6" y="T7"/>
                  </a:cxn>
                  <a:cxn ang="0">
                    <a:pos x="T8" y="T9"/>
                  </a:cxn>
                </a:cxnLst>
                <a:rect l="0" t="0" r="r" b="b"/>
                <a:pathLst>
                  <a:path w="24" h="44">
                    <a:moveTo>
                      <a:pt x="18" y="42"/>
                    </a:moveTo>
                    <a:cubicBezTo>
                      <a:pt x="24" y="26"/>
                      <a:pt x="20" y="11"/>
                      <a:pt x="6" y="1"/>
                    </a:cubicBezTo>
                    <a:cubicBezTo>
                      <a:pt x="5" y="0"/>
                      <a:pt x="0" y="0"/>
                      <a:pt x="2" y="2"/>
                    </a:cubicBezTo>
                    <a:cubicBezTo>
                      <a:pt x="15" y="11"/>
                      <a:pt x="19" y="26"/>
                      <a:pt x="13" y="41"/>
                    </a:cubicBezTo>
                    <a:cubicBezTo>
                      <a:pt x="13" y="43"/>
                      <a:pt x="18" y="44"/>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3" name="Freeform 320"/>
              <p:cNvSpPr>
                <a:spLocks/>
              </p:cNvSpPr>
              <p:nvPr/>
            </p:nvSpPr>
            <p:spPr bwMode="auto">
              <a:xfrm>
                <a:off x="3092451" y="168275"/>
                <a:ext cx="185738" cy="53975"/>
              </a:xfrm>
              <a:custGeom>
                <a:avLst/>
                <a:gdLst>
                  <a:gd name="T0" fmla="*/ 46 w 49"/>
                  <a:gd name="T1" fmla="*/ 10 h 14"/>
                  <a:gd name="T2" fmla="*/ 6 w 49"/>
                  <a:gd name="T3" fmla="*/ 1 h 14"/>
                  <a:gd name="T4" fmla="*/ 2 w 49"/>
                  <a:gd name="T5" fmla="*/ 2 h 14"/>
                  <a:gd name="T6" fmla="*/ 46 w 49"/>
                  <a:gd name="T7" fmla="*/ 12 h 14"/>
                  <a:gd name="T8" fmla="*/ 46 w 49"/>
                  <a:gd name="T9" fmla="*/ 10 h 14"/>
                </a:gdLst>
                <a:ahLst/>
                <a:cxnLst>
                  <a:cxn ang="0">
                    <a:pos x="T0" y="T1"/>
                  </a:cxn>
                  <a:cxn ang="0">
                    <a:pos x="T2" y="T3"/>
                  </a:cxn>
                  <a:cxn ang="0">
                    <a:pos x="T4" y="T5"/>
                  </a:cxn>
                  <a:cxn ang="0">
                    <a:pos x="T6" y="T7"/>
                  </a:cxn>
                  <a:cxn ang="0">
                    <a:pos x="T8" y="T9"/>
                  </a:cxn>
                </a:cxnLst>
                <a:rect l="0" t="0" r="r" b="b"/>
                <a:pathLst>
                  <a:path w="49" h="14">
                    <a:moveTo>
                      <a:pt x="46" y="10"/>
                    </a:moveTo>
                    <a:cubicBezTo>
                      <a:pt x="33" y="12"/>
                      <a:pt x="17" y="7"/>
                      <a:pt x="6" y="1"/>
                    </a:cubicBezTo>
                    <a:cubicBezTo>
                      <a:pt x="5" y="0"/>
                      <a:pt x="0" y="1"/>
                      <a:pt x="2" y="2"/>
                    </a:cubicBezTo>
                    <a:cubicBezTo>
                      <a:pt x="15" y="10"/>
                      <a:pt x="31" y="14"/>
                      <a:pt x="46" y="12"/>
                    </a:cubicBezTo>
                    <a:cubicBezTo>
                      <a:pt x="49" y="12"/>
                      <a:pt x="49" y="10"/>
                      <a:pt x="46"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4" name="Freeform 321"/>
              <p:cNvSpPr>
                <a:spLocks/>
              </p:cNvSpPr>
              <p:nvPr/>
            </p:nvSpPr>
            <p:spPr bwMode="auto">
              <a:xfrm>
                <a:off x="3119438" y="115887"/>
                <a:ext cx="101600" cy="150813"/>
              </a:xfrm>
              <a:custGeom>
                <a:avLst/>
                <a:gdLst>
                  <a:gd name="T0" fmla="*/ 5 w 27"/>
                  <a:gd name="T1" fmla="*/ 40 h 40"/>
                  <a:gd name="T2" fmla="*/ 24 w 27"/>
                  <a:gd name="T3" fmla="*/ 2 h 40"/>
                  <a:gd name="T4" fmla="*/ 19 w 27"/>
                  <a:gd name="T5" fmla="*/ 2 h 40"/>
                  <a:gd name="T6" fmla="*/ 1 w 27"/>
                  <a:gd name="T7" fmla="*/ 39 h 40"/>
                  <a:gd name="T8" fmla="*/ 5 w 27"/>
                  <a:gd name="T9" fmla="*/ 40 h 40"/>
                </a:gdLst>
                <a:ahLst/>
                <a:cxnLst>
                  <a:cxn ang="0">
                    <a:pos x="T0" y="T1"/>
                  </a:cxn>
                  <a:cxn ang="0">
                    <a:pos x="T2" y="T3"/>
                  </a:cxn>
                  <a:cxn ang="0">
                    <a:pos x="T4" y="T5"/>
                  </a:cxn>
                  <a:cxn ang="0">
                    <a:pos x="T6" y="T7"/>
                  </a:cxn>
                  <a:cxn ang="0">
                    <a:pos x="T8" y="T9"/>
                  </a:cxn>
                </a:cxnLst>
                <a:rect l="0" t="0" r="r" b="b"/>
                <a:pathLst>
                  <a:path w="27" h="40">
                    <a:moveTo>
                      <a:pt x="5" y="40"/>
                    </a:moveTo>
                    <a:cubicBezTo>
                      <a:pt x="18" y="31"/>
                      <a:pt x="27" y="17"/>
                      <a:pt x="24" y="2"/>
                    </a:cubicBezTo>
                    <a:cubicBezTo>
                      <a:pt x="23" y="0"/>
                      <a:pt x="18" y="1"/>
                      <a:pt x="19" y="2"/>
                    </a:cubicBezTo>
                    <a:cubicBezTo>
                      <a:pt x="21" y="17"/>
                      <a:pt x="14" y="31"/>
                      <a:pt x="1" y="39"/>
                    </a:cubicBezTo>
                    <a:cubicBezTo>
                      <a:pt x="0" y="40"/>
                      <a:pt x="4" y="40"/>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5" name="Freeform 322"/>
              <p:cNvSpPr>
                <a:spLocks/>
              </p:cNvSpPr>
              <p:nvPr/>
            </p:nvSpPr>
            <p:spPr bwMode="auto">
              <a:xfrm>
                <a:off x="3182938" y="206375"/>
                <a:ext cx="358775" cy="592138"/>
              </a:xfrm>
              <a:custGeom>
                <a:avLst/>
                <a:gdLst>
                  <a:gd name="T0" fmla="*/ 1 w 95"/>
                  <a:gd name="T1" fmla="*/ 2 h 157"/>
                  <a:gd name="T2" fmla="*/ 89 w 95"/>
                  <a:gd name="T3" fmla="*/ 156 h 157"/>
                  <a:gd name="T4" fmla="*/ 94 w 95"/>
                  <a:gd name="T5" fmla="*/ 155 h 157"/>
                  <a:gd name="T6" fmla="*/ 5 w 95"/>
                  <a:gd name="T7" fmla="*/ 1 h 157"/>
                  <a:gd name="T8" fmla="*/ 1 w 95"/>
                  <a:gd name="T9" fmla="*/ 2 h 157"/>
                </a:gdLst>
                <a:ahLst/>
                <a:cxnLst>
                  <a:cxn ang="0">
                    <a:pos x="T0" y="T1"/>
                  </a:cxn>
                  <a:cxn ang="0">
                    <a:pos x="T2" y="T3"/>
                  </a:cxn>
                  <a:cxn ang="0">
                    <a:pos x="T4" y="T5"/>
                  </a:cxn>
                  <a:cxn ang="0">
                    <a:pos x="T6" y="T7"/>
                  </a:cxn>
                  <a:cxn ang="0">
                    <a:pos x="T8" y="T9"/>
                  </a:cxn>
                </a:cxnLst>
                <a:rect l="0" t="0" r="r" b="b"/>
                <a:pathLst>
                  <a:path w="95" h="157">
                    <a:moveTo>
                      <a:pt x="1" y="2"/>
                    </a:moveTo>
                    <a:cubicBezTo>
                      <a:pt x="31" y="53"/>
                      <a:pt x="62" y="104"/>
                      <a:pt x="89" y="156"/>
                    </a:cubicBezTo>
                    <a:cubicBezTo>
                      <a:pt x="90" y="157"/>
                      <a:pt x="95" y="156"/>
                      <a:pt x="94" y="155"/>
                    </a:cubicBezTo>
                    <a:cubicBezTo>
                      <a:pt x="66" y="103"/>
                      <a:pt x="35" y="52"/>
                      <a:pt x="5"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6" name="Freeform 323"/>
              <p:cNvSpPr>
                <a:spLocks/>
              </p:cNvSpPr>
              <p:nvPr/>
            </p:nvSpPr>
            <p:spPr bwMode="auto">
              <a:xfrm>
                <a:off x="3168651" y="180975"/>
                <a:ext cx="41275" cy="41275"/>
              </a:xfrm>
              <a:custGeom>
                <a:avLst/>
                <a:gdLst>
                  <a:gd name="T0" fmla="*/ 9 w 11"/>
                  <a:gd name="T1" fmla="*/ 4 h 11"/>
                  <a:gd name="T2" fmla="*/ 7 w 11"/>
                  <a:gd name="T3" fmla="*/ 10 h 11"/>
                  <a:gd name="T4" fmla="*/ 1 w 11"/>
                  <a:gd name="T5" fmla="*/ 8 h 11"/>
                  <a:gd name="T6" fmla="*/ 3 w 11"/>
                  <a:gd name="T7" fmla="*/ 2 h 11"/>
                  <a:gd name="T8" fmla="*/ 9 w 11"/>
                  <a:gd name="T9" fmla="*/ 4 h 11"/>
                </a:gdLst>
                <a:ahLst/>
                <a:cxnLst>
                  <a:cxn ang="0">
                    <a:pos x="T0" y="T1"/>
                  </a:cxn>
                  <a:cxn ang="0">
                    <a:pos x="T2" y="T3"/>
                  </a:cxn>
                  <a:cxn ang="0">
                    <a:pos x="T4" y="T5"/>
                  </a:cxn>
                  <a:cxn ang="0">
                    <a:pos x="T6" y="T7"/>
                  </a:cxn>
                  <a:cxn ang="0">
                    <a:pos x="T8" y="T9"/>
                  </a:cxn>
                </a:cxnLst>
                <a:rect l="0" t="0" r="r" b="b"/>
                <a:pathLst>
                  <a:path w="11" h="11">
                    <a:moveTo>
                      <a:pt x="9" y="4"/>
                    </a:moveTo>
                    <a:cubicBezTo>
                      <a:pt x="11" y="6"/>
                      <a:pt x="10" y="9"/>
                      <a:pt x="7" y="10"/>
                    </a:cubicBezTo>
                    <a:cubicBezTo>
                      <a:pt x="5" y="11"/>
                      <a:pt x="2" y="10"/>
                      <a:pt x="1" y="8"/>
                    </a:cubicBezTo>
                    <a:cubicBezTo>
                      <a:pt x="0" y="6"/>
                      <a:pt x="1" y="3"/>
                      <a:pt x="3" y="2"/>
                    </a:cubicBezTo>
                    <a:cubicBezTo>
                      <a:pt x="5" y="0"/>
                      <a:pt x="8" y="1"/>
                      <a:pt x="9"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7" name="Oval 324"/>
              <p:cNvSpPr>
                <a:spLocks noChangeArrowheads="1"/>
              </p:cNvSpPr>
              <p:nvPr/>
            </p:nvSpPr>
            <p:spPr bwMode="auto">
              <a:xfrm>
                <a:off x="3424238" y="661987"/>
                <a:ext cx="268288" cy="268288"/>
              </a:xfrm>
              <a:prstGeom prst="ellipse">
                <a:avLst/>
              </a:prstGeom>
              <a:grpFill/>
              <a:ln>
                <a:noFill/>
              </a:ln>
            </p:spPr>
            <p:txBody>
              <a:bodyPr vert="horz" wrap="square" lIns="91440" tIns="45720" rIns="91440" bIns="45720" numCol="1" anchor="t" anchorCtr="0" compatLnSpc="1">
                <a:prstTxWarp prst="textNoShape">
                  <a:avLst/>
                </a:prstTxWarp>
              </a:bodyPr>
              <a:lstStyle/>
              <a:p>
                <a:endParaRPr lang="zh-CN" altLang="en-US"/>
              </a:p>
            </p:txBody>
          </p:sp>
        </p:grpSp>
      </p:grpSp>
      <p:sp>
        <p:nvSpPr>
          <p:cNvPr id="342" name="矩形 341"/>
          <p:cNvSpPr/>
          <p:nvPr/>
        </p:nvSpPr>
        <p:spPr>
          <a:xfrm flipV="1">
            <a:off x="8307354" y="4324226"/>
            <a:ext cx="836646" cy="350004"/>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43" name="矩形 342"/>
          <p:cNvSpPr/>
          <p:nvPr/>
        </p:nvSpPr>
        <p:spPr>
          <a:xfrm flipV="1">
            <a:off x="-28942" y="4324226"/>
            <a:ext cx="865588" cy="350004"/>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Tree>
    <p:extLst>
      <p:ext uri="{BB962C8B-B14F-4D97-AF65-F5344CB8AC3E}">
        <p14:creationId xmlns:p14="http://schemas.microsoft.com/office/powerpoint/2010/main" val="26149504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375079" y="528472"/>
            <a:ext cx="3401914" cy="429963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28575" rtlCol="0" anchor="ctr">
            <a:spAutoFit/>
          </a:bodyPr>
          <a:lstStyle>
            <a:defPPr>
              <a:defRPr lang="zh-CN"/>
            </a:defPPr>
            <a:lvl1pPr algn="just">
              <a:lnSpc>
                <a:spcPct val="130000"/>
              </a:lnSpc>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2400" dirty="0">
                <a:solidFill>
                  <a:schemeClr val="tx1">
                    <a:lumMod val="50000"/>
                    <a:lumOff val="50000"/>
                  </a:schemeClr>
                </a:solidFill>
                <a:latin typeface="方正超粗黑简体" panose="03000509000000000000" pitchFamily="65" charset="-122"/>
                <a:ea typeface="方正超粗黑简体" panose="03000509000000000000" pitchFamily="65" charset="-122"/>
                <a:sym typeface="Helvetica Light"/>
              </a:rPr>
              <a:t>以京剧大师</a:t>
            </a:r>
            <a:r>
              <a:rPr lang="zh-CN" altLang="en-US" sz="2400" dirty="0">
                <a:solidFill>
                  <a:srgbClr val="009899"/>
                </a:solidFill>
                <a:latin typeface="方正超粗黑简体" panose="03000509000000000000" pitchFamily="65" charset="-122"/>
                <a:ea typeface="方正超粗黑简体" panose="03000509000000000000" pitchFamily="65" charset="-122"/>
                <a:sym typeface="Helvetica Light"/>
              </a:rPr>
              <a:t>梅葆玖</a:t>
            </a:r>
            <a:r>
              <a:rPr lang="zh-CN" altLang="en-US" sz="2400" dirty="0">
                <a:solidFill>
                  <a:schemeClr val="tx1">
                    <a:lumMod val="50000"/>
                    <a:lumOff val="50000"/>
                  </a:schemeClr>
                </a:solidFill>
                <a:latin typeface="方正超粗黑简体" panose="03000509000000000000" pitchFamily="65" charset="-122"/>
                <a:ea typeface="方正超粗黑简体" panose="03000509000000000000" pitchFamily="65" charset="-122"/>
                <a:sym typeface="Helvetica Light"/>
              </a:rPr>
              <a:t>先生的遗志为核心，以京剧艺术为出发点，</a:t>
            </a:r>
            <a:r>
              <a:rPr lang="zh-CN" altLang="en-US" sz="2400" dirty="0">
                <a:solidFill>
                  <a:srgbClr val="009899"/>
                </a:solidFill>
                <a:latin typeface="方正超粗黑简体" panose="03000509000000000000" pitchFamily="65" charset="-122"/>
                <a:ea typeface="方正超粗黑简体" panose="03000509000000000000" pitchFamily="65" charset="-122"/>
                <a:sym typeface="Helvetica Light"/>
              </a:rPr>
              <a:t>打造思维变革</a:t>
            </a:r>
            <a:endParaRPr lang="en-US" altLang="zh-CN" sz="2400" dirty="0">
              <a:solidFill>
                <a:srgbClr val="009899"/>
              </a:solidFill>
              <a:latin typeface="方正超粗黑简体" panose="03000509000000000000" pitchFamily="65" charset="-122"/>
              <a:ea typeface="方正超粗黑简体" panose="03000509000000000000" pitchFamily="65" charset="-122"/>
              <a:sym typeface="Helvetica Light"/>
            </a:endParaRPr>
          </a:p>
          <a:p>
            <a:r>
              <a:rPr lang="zh-CN" altLang="en-US" sz="2400" dirty="0">
                <a:solidFill>
                  <a:schemeClr val="tx1">
                    <a:lumMod val="50000"/>
                    <a:lumOff val="50000"/>
                  </a:schemeClr>
                </a:solidFill>
                <a:latin typeface="方正超粗黑简体" panose="03000509000000000000" pitchFamily="65" charset="-122"/>
                <a:ea typeface="方正超粗黑简体" panose="03000509000000000000" pitchFamily="65" charset="-122"/>
                <a:sym typeface="Helvetica Light"/>
              </a:rPr>
              <a:t>式的京剧课程体系</a:t>
            </a:r>
            <a:endParaRPr lang="en-US" altLang="zh-CN" sz="2400" dirty="0">
              <a:solidFill>
                <a:schemeClr val="tx1">
                  <a:lumMod val="50000"/>
                  <a:lumOff val="50000"/>
                </a:schemeClr>
              </a:solidFill>
              <a:latin typeface="方正超粗黑简体" panose="03000509000000000000" pitchFamily="65" charset="-122"/>
              <a:ea typeface="方正超粗黑简体" panose="03000509000000000000" pitchFamily="65" charset="-122"/>
              <a:sym typeface="Helvetica Light"/>
            </a:endParaRPr>
          </a:p>
          <a:p>
            <a:endParaRPr lang="en-US" altLang="zh-CN" dirty="0">
              <a:sym typeface="Helvetica Light"/>
            </a:endParaRPr>
          </a:p>
          <a:p>
            <a:r>
              <a:rPr lang="zh-CN" altLang="en-US" dirty="0">
                <a:sym typeface="Helvetica Light"/>
              </a:rPr>
              <a:t>以“史”为纲，辅以“量身打造”的教具，拒绝传统枯燥的“唱念做打”模式，以“普众”的形象呈现给教师学生从根本上符合教育部</a:t>
            </a:r>
            <a:endParaRPr lang="en-US" altLang="zh-CN" dirty="0">
              <a:sym typeface="Helvetica Light"/>
            </a:endParaRPr>
          </a:p>
          <a:p>
            <a:r>
              <a:rPr lang="zh-CN" altLang="en-US" sz="3300" dirty="0">
                <a:solidFill>
                  <a:srgbClr val="009899"/>
                </a:solidFill>
                <a:latin typeface="方正超粗黑简体" panose="03000509000000000000" pitchFamily="65" charset="-122"/>
                <a:ea typeface="方正超粗黑简体" panose="03000509000000000000" pitchFamily="65" charset="-122"/>
                <a:sym typeface="Helvetica Light"/>
              </a:rPr>
              <a:t>戏曲进课堂</a:t>
            </a:r>
            <a:endParaRPr lang="en-US" altLang="zh-CN" dirty="0">
              <a:sym typeface="Helvetica Light"/>
            </a:endParaRPr>
          </a:p>
          <a:p>
            <a:r>
              <a:rPr lang="zh-CN" altLang="en-US" dirty="0">
                <a:sym typeface="Helvetica Light"/>
              </a:rPr>
              <a:t>的理念，惠及全国教育体系</a:t>
            </a:r>
          </a:p>
        </p:txBody>
      </p:sp>
      <p:pic>
        <p:nvPicPr>
          <p:cNvPr id="5" name="图片 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857" y="0"/>
            <a:ext cx="5055197" cy="5143500"/>
          </a:xfrm>
          <a:prstGeom prst="rect">
            <a:avLst/>
          </a:prstGeom>
        </p:spPr>
      </p:pic>
      <p:sp>
        <p:nvSpPr>
          <p:cNvPr id="7" name="矩形 6"/>
          <p:cNvSpPr/>
          <p:nvPr/>
        </p:nvSpPr>
        <p:spPr>
          <a:xfrm>
            <a:off x="343444" y="330398"/>
            <a:ext cx="4374021" cy="4482704"/>
          </a:xfrm>
          <a:prstGeom prst="rect">
            <a:avLst/>
          </a:prstGeom>
          <a:noFill/>
          <a:ln>
            <a:solidFill>
              <a:srgbClr val="009899"/>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8" name="矩形 7"/>
          <p:cNvSpPr/>
          <p:nvPr/>
        </p:nvSpPr>
        <p:spPr>
          <a:xfrm>
            <a:off x="8622450" y="4596762"/>
            <a:ext cx="521550" cy="243130"/>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Tree>
    <p:extLst>
      <p:ext uri="{BB962C8B-B14F-4D97-AF65-F5344CB8AC3E}">
        <p14:creationId xmlns:p14="http://schemas.microsoft.com/office/powerpoint/2010/main" val="596659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0" y="1478464"/>
            <a:ext cx="9144000" cy="3145514"/>
            <a:chOff x="0" y="1971285"/>
            <a:chExt cx="12192000" cy="4194019"/>
          </a:xfrm>
        </p:grpSpPr>
        <p:sp>
          <p:nvSpPr>
            <p:cNvPr id="23" name="矩形 22"/>
            <p:cNvSpPr/>
            <p:nvPr/>
          </p:nvSpPr>
          <p:spPr>
            <a:xfrm>
              <a:off x="0" y="3627469"/>
              <a:ext cx="12192000" cy="216024"/>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p:nvPr/>
          </p:nvPicPr>
          <p:blipFill>
            <a:blip r:embed="rId3" cstate="email">
              <a:extLst>
                <a:ext uri="{28A0092B-C50C-407E-A947-70E740481C1C}">
                  <a14:useLocalDpi xmlns:a14="http://schemas.microsoft.com/office/drawing/2010/main"/>
                </a:ext>
              </a:extLst>
            </a:blip>
            <a:srcRect/>
            <a:stretch>
              <a:fillRect/>
            </a:stretch>
          </p:blipFill>
          <p:spPr>
            <a:xfrm>
              <a:off x="4845942" y="1971285"/>
              <a:ext cx="2221609" cy="2221609"/>
            </a:xfrm>
            <a:custGeom>
              <a:avLst/>
              <a:gdLst>
                <a:gd name="connsiteX0" fmla="*/ 1224136 w 2448272"/>
                <a:gd name="connsiteY0" fmla="*/ 0 h 2448272"/>
                <a:gd name="connsiteX1" fmla="*/ 2448272 w 2448272"/>
                <a:gd name="connsiteY1" fmla="*/ 1224136 h 2448272"/>
                <a:gd name="connsiteX2" fmla="*/ 1224136 w 2448272"/>
                <a:gd name="connsiteY2" fmla="*/ 2448272 h 2448272"/>
                <a:gd name="connsiteX3" fmla="*/ 0 w 2448272"/>
                <a:gd name="connsiteY3" fmla="*/ 1224136 h 2448272"/>
                <a:gd name="connsiteX4" fmla="*/ 1224136 w 2448272"/>
                <a:gd name="connsiteY4" fmla="*/ 0 h 2448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8272" h="2448272">
                  <a:moveTo>
                    <a:pt x="1224136" y="0"/>
                  </a:moveTo>
                  <a:cubicBezTo>
                    <a:pt x="1900208" y="0"/>
                    <a:pt x="2448272" y="548064"/>
                    <a:pt x="2448272" y="1224136"/>
                  </a:cubicBezTo>
                  <a:cubicBezTo>
                    <a:pt x="2448272" y="1900208"/>
                    <a:pt x="1900208" y="2448272"/>
                    <a:pt x="1224136" y="2448272"/>
                  </a:cubicBezTo>
                  <a:cubicBezTo>
                    <a:pt x="548064" y="2448272"/>
                    <a:pt x="0" y="1900208"/>
                    <a:pt x="0" y="1224136"/>
                  </a:cubicBezTo>
                  <a:cubicBezTo>
                    <a:pt x="0" y="548064"/>
                    <a:pt x="548064" y="0"/>
                    <a:pt x="1224136" y="0"/>
                  </a:cubicBezTo>
                  <a:close/>
                </a:path>
              </a:pathLst>
            </a:custGeom>
            <a:ln w="12700">
              <a:solidFill>
                <a:schemeClr val="bg1">
                  <a:lumMod val="85000"/>
                </a:schemeClr>
              </a:solidFill>
              <a:miter lim="400000"/>
            </a:ln>
          </p:spPr>
        </p:pic>
        <p:pic>
          <p:nvPicPr>
            <p:cNvPr id="11" name="图片 10"/>
            <p:cNvPicPr/>
            <p:nvPr/>
          </p:nvPicPr>
          <p:blipFill>
            <a:blip r:embed="rId4" cstate="email">
              <a:extLst>
                <a:ext uri="{28A0092B-C50C-407E-A947-70E740481C1C}">
                  <a14:useLocalDpi xmlns:a14="http://schemas.microsoft.com/office/drawing/2010/main"/>
                </a:ext>
              </a:extLst>
            </a:blip>
            <a:srcRect/>
            <a:stretch>
              <a:fillRect/>
            </a:stretch>
          </p:blipFill>
          <p:spPr>
            <a:xfrm>
              <a:off x="8985599" y="1971285"/>
              <a:ext cx="2221609" cy="2221609"/>
            </a:xfrm>
            <a:custGeom>
              <a:avLst/>
              <a:gdLst>
                <a:gd name="connsiteX0" fmla="*/ 1224136 w 2448272"/>
                <a:gd name="connsiteY0" fmla="*/ 0 h 2448272"/>
                <a:gd name="connsiteX1" fmla="*/ 2448272 w 2448272"/>
                <a:gd name="connsiteY1" fmla="*/ 1224136 h 2448272"/>
                <a:gd name="connsiteX2" fmla="*/ 1224136 w 2448272"/>
                <a:gd name="connsiteY2" fmla="*/ 2448272 h 2448272"/>
                <a:gd name="connsiteX3" fmla="*/ 0 w 2448272"/>
                <a:gd name="connsiteY3" fmla="*/ 1224136 h 2448272"/>
                <a:gd name="connsiteX4" fmla="*/ 1224136 w 2448272"/>
                <a:gd name="connsiteY4" fmla="*/ 0 h 2448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8272" h="2448272">
                  <a:moveTo>
                    <a:pt x="1224136" y="0"/>
                  </a:moveTo>
                  <a:cubicBezTo>
                    <a:pt x="1900208" y="0"/>
                    <a:pt x="2448272" y="548064"/>
                    <a:pt x="2448272" y="1224136"/>
                  </a:cubicBezTo>
                  <a:cubicBezTo>
                    <a:pt x="2448272" y="1900208"/>
                    <a:pt x="1900208" y="2448272"/>
                    <a:pt x="1224136" y="2448272"/>
                  </a:cubicBezTo>
                  <a:cubicBezTo>
                    <a:pt x="548064" y="2448272"/>
                    <a:pt x="0" y="1900208"/>
                    <a:pt x="0" y="1224136"/>
                  </a:cubicBezTo>
                  <a:cubicBezTo>
                    <a:pt x="0" y="548064"/>
                    <a:pt x="548064" y="0"/>
                    <a:pt x="1224136" y="0"/>
                  </a:cubicBezTo>
                  <a:close/>
                </a:path>
              </a:pathLst>
            </a:custGeom>
            <a:ln w="12700">
              <a:solidFill>
                <a:schemeClr val="bg1">
                  <a:lumMod val="85000"/>
                </a:schemeClr>
              </a:solidFill>
              <a:miter lim="400000"/>
            </a:ln>
          </p:spPr>
        </p:pic>
        <p:pic>
          <p:nvPicPr>
            <p:cNvPr id="9" name="图片 8"/>
            <p:cNvPicPr/>
            <p:nvPr/>
          </p:nvPicPr>
          <p:blipFill>
            <a:blip r:embed="rId5" cstate="email">
              <a:extLst>
                <a:ext uri="{28A0092B-C50C-407E-A947-70E740481C1C}">
                  <a14:useLocalDpi xmlns:a14="http://schemas.microsoft.com/office/drawing/2010/main"/>
                </a:ext>
              </a:extLst>
            </a:blip>
            <a:srcRect/>
            <a:stretch>
              <a:fillRect/>
            </a:stretch>
          </p:blipFill>
          <p:spPr>
            <a:xfrm>
              <a:off x="881049" y="1971285"/>
              <a:ext cx="2221609" cy="2221609"/>
            </a:xfrm>
            <a:custGeom>
              <a:avLst/>
              <a:gdLst>
                <a:gd name="connsiteX0" fmla="*/ 1224136 w 2448272"/>
                <a:gd name="connsiteY0" fmla="*/ 0 h 2448272"/>
                <a:gd name="connsiteX1" fmla="*/ 2448272 w 2448272"/>
                <a:gd name="connsiteY1" fmla="*/ 1224136 h 2448272"/>
                <a:gd name="connsiteX2" fmla="*/ 1224136 w 2448272"/>
                <a:gd name="connsiteY2" fmla="*/ 2448272 h 2448272"/>
                <a:gd name="connsiteX3" fmla="*/ 0 w 2448272"/>
                <a:gd name="connsiteY3" fmla="*/ 1224136 h 2448272"/>
                <a:gd name="connsiteX4" fmla="*/ 1224136 w 2448272"/>
                <a:gd name="connsiteY4" fmla="*/ 0 h 2448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8272" h="2448272">
                  <a:moveTo>
                    <a:pt x="1224136" y="0"/>
                  </a:moveTo>
                  <a:cubicBezTo>
                    <a:pt x="1900208" y="0"/>
                    <a:pt x="2448272" y="548064"/>
                    <a:pt x="2448272" y="1224136"/>
                  </a:cubicBezTo>
                  <a:cubicBezTo>
                    <a:pt x="2448272" y="1900208"/>
                    <a:pt x="1900208" y="2448272"/>
                    <a:pt x="1224136" y="2448272"/>
                  </a:cubicBezTo>
                  <a:cubicBezTo>
                    <a:pt x="548064" y="2448272"/>
                    <a:pt x="0" y="1900208"/>
                    <a:pt x="0" y="1224136"/>
                  </a:cubicBezTo>
                  <a:cubicBezTo>
                    <a:pt x="0" y="548064"/>
                    <a:pt x="548064" y="0"/>
                    <a:pt x="1224136" y="0"/>
                  </a:cubicBezTo>
                  <a:close/>
                </a:path>
              </a:pathLst>
            </a:custGeom>
            <a:ln w="12700">
              <a:solidFill>
                <a:schemeClr val="bg1">
                  <a:lumMod val="85000"/>
                </a:schemeClr>
              </a:solidFill>
              <a:miter lim="400000"/>
            </a:ln>
          </p:spPr>
        </p:pic>
        <p:sp>
          <p:nvSpPr>
            <p:cNvPr id="16" name="矩形 15"/>
            <p:cNvSpPr/>
            <p:nvPr/>
          </p:nvSpPr>
          <p:spPr>
            <a:xfrm>
              <a:off x="5394480" y="4376187"/>
              <a:ext cx="1124532" cy="553997"/>
            </a:xfrm>
            <a:prstGeom prst="rect">
              <a:avLst/>
            </a:prstGeom>
          </p:spPr>
          <p:txBody>
            <a:bodyPr wrap="square">
              <a:spAutoFit/>
            </a:bodyPr>
            <a:lstStyle/>
            <a:p>
              <a:pPr lvl="0" algn="dist">
                <a:defRPr sz="1800"/>
              </a:pPr>
              <a:r>
                <a:rPr lang="zh-CN" altLang="en-US" sz="2100" dirty="0">
                  <a:solidFill>
                    <a:srgbClr val="009899"/>
                  </a:solidFill>
                  <a:latin typeface="方正正大黑简体" panose="02000000000000000000" pitchFamily="2" charset="-122"/>
                  <a:ea typeface="方正正大黑简体" panose="02000000000000000000" pitchFamily="2" charset="-122"/>
                  <a:cs typeface="+mj-cs"/>
                  <a:sym typeface="冬青黑体简体中文 W6"/>
                </a:rPr>
                <a:t>侯令</a:t>
              </a:r>
            </a:p>
          </p:txBody>
        </p:sp>
        <p:sp>
          <p:nvSpPr>
            <p:cNvPr id="17" name="矩形 16"/>
            <p:cNvSpPr/>
            <p:nvPr/>
          </p:nvSpPr>
          <p:spPr>
            <a:xfrm>
              <a:off x="1376713" y="4376187"/>
              <a:ext cx="1230280" cy="553997"/>
            </a:xfrm>
            <a:prstGeom prst="rect">
              <a:avLst/>
            </a:prstGeom>
          </p:spPr>
          <p:txBody>
            <a:bodyPr wrap="square">
              <a:spAutoFit/>
            </a:bodyPr>
            <a:lstStyle/>
            <a:p>
              <a:pPr lvl="0" algn="dist">
                <a:defRPr sz="1800"/>
              </a:pPr>
              <a:r>
                <a:rPr lang="zh-CN" altLang="en-US" sz="2100" dirty="0">
                  <a:solidFill>
                    <a:srgbClr val="009899"/>
                  </a:solidFill>
                  <a:latin typeface="方正正大黑简体" panose="02000000000000000000" pitchFamily="2" charset="-122"/>
                  <a:ea typeface="方正正大黑简体" panose="02000000000000000000" pitchFamily="2" charset="-122"/>
                  <a:cs typeface="+mj-cs"/>
                  <a:sym typeface="冬青黑体简体中文 W6"/>
                </a:rPr>
                <a:t>周杰</a:t>
              </a:r>
            </a:p>
          </p:txBody>
        </p:sp>
        <p:sp>
          <p:nvSpPr>
            <p:cNvPr id="18" name="矩形 17"/>
            <p:cNvSpPr/>
            <p:nvPr/>
          </p:nvSpPr>
          <p:spPr>
            <a:xfrm>
              <a:off x="9434684" y="4376187"/>
              <a:ext cx="1323439" cy="553997"/>
            </a:xfrm>
            <a:prstGeom prst="rect">
              <a:avLst/>
            </a:prstGeom>
          </p:spPr>
          <p:txBody>
            <a:bodyPr wrap="none">
              <a:spAutoFit/>
            </a:bodyPr>
            <a:lstStyle/>
            <a:p>
              <a:pPr lvl="0" algn="dist">
                <a:defRPr sz="1800">
                  <a:solidFill>
                    <a:srgbClr val="000000"/>
                  </a:solidFill>
                </a:defRPr>
              </a:pPr>
              <a:r>
                <a:rPr lang="zh-CN" altLang="en-US" sz="2100" dirty="0">
                  <a:solidFill>
                    <a:srgbClr val="009899"/>
                  </a:solidFill>
                  <a:latin typeface="方正正大黑简体" panose="02000000000000000000" pitchFamily="2" charset="-122"/>
                  <a:ea typeface="方正正大黑简体" panose="02000000000000000000" pitchFamily="2" charset="-122"/>
                </a:rPr>
                <a:t>尹少淳</a:t>
              </a:r>
            </a:p>
          </p:txBody>
        </p:sp>
        <p:sp>
          <p:nvSpPr>
            <p:cNvPr id="20" name="矩形 19"/>
            <p:cNvSpPr/>
            <p:nvPr/>
          </p:nvSpPr>
          <p:spPr>
            <a:xfrm>
              <a:off x="407987" y="4972670"/>
              <a:ext cx="3167733" cy="972574"/>
            </a:xfrm>
            <a:prstGeom prst="rect">
              <a:avLst/>
            </a:prstGeom>
          </p:spPr>
          <p:txBody>
            <a:bodyPr wrap="square">
              <a:spAutoFit/>
            </a:bodyPr>
            <a:lstStyle/>
            <a:p>
              <a:pPr algn="ctr">
                <a:lnSpc>
                  <a:spcPct val="130000"/>
                </a:lnSpc>
              </a:pP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西城区教育研修学院，体卫艺主任</a:t>
              </a:r>
            </a:p>
            <a:p>
              <a:pPr algn="ctr">
                <a:lnSpc>
                  <a:spcPct val="130000"/>
                </a:lnSpc>
              </a:pP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国家艺术教材副主编</a:t>
              </a:r>
            </a:p>
            <a:p>
              <a:pPr algn="ctr">
                <a:lnSpc>
                  <a:spcPct val="130000"/>
                </a:lnSpc>
              </a:pP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中央教育科学研究院艺术教育研究中心副主任</a:t>
              </a:r>
            </a:p>
            <a:p>
              <a:pPr algn="ctr">
                <a:lnSpc>
                  <a:spcPct val="130000"/>
                </a:lnSpc>
              </a:pP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高中艺术课标组核心成员</a:t>
              </a:r>
            </a:p>
          </p:txBody>
        </p:sp>
        <p:sp>
          <p:nvSpPr>
            <p:cNvPr id="21" name="矩形 20"/>
            <p:cNvSpPr/>
            <p:nvPr/>
          </p:nvSpPr>
          <p:spPr>
            <a:xfrm>
              <a:off x="4439816" y="4972671"/>
              <a:ext cx="3033860" cy="763285"/>
            </a:xfrm>
            <a:prstGeom prst="rect">
              <a:avLst/>
            </a:prstGeom>
          </p:spPr>
          <p:txBody>
            <a:bodyPr wrap="square">
              <a:spAutoFit/>
            </a:bodyPr>
            <a:lstStyle/>
            <a:p>
              <a:pPr algn="ctr">
                <a:lnSpc>
                  <a:spcPct val="130000"/>
                </a:lnSpc>
              </a:pP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sym typeface="冬青黑体简体中文 W3"/>
                </a:rPr>
                <a:t>教育部艺术教育委员会委员</a:t>
              </a:r>
            </a:p>
            <a:p>
              <a:pPr algn="ctr">
                <a:lnSpc>
                  <a:spcPct val="130000"/>
                </a:lnSpc>
              </a:pP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sym typeface="冬青黑体简体中文 W3"/>
                </a:rPr>
                <a:t>中国艺术教育促进会副秘书长</a:t>
              </a:r>
            </a:p>
            <a:p>
              <a:pPr algn="ctr">
                <a:lnSpc>
                  <a:spcPct val="130000"/>
                </a:lnSpc>
              </a:pP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sym typeface="冬青黑体简体中文 W3"/>
                </a:rPr>
                <a:t>国家美术课程标准研制组核心成</a:t>
              </a: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sym typeface="Calibri"/>
                </a:rPr>
                <a:t>员</a:t>
              </a:r>
            </a:p>
          </p:txBody>
        </p:sp>
        <p:sp>
          <p:nvSpPr>
            <p:cNvPr id="22" name="矩形 21"/>
            <p:cNvSpPr/>
            <p:nvPr/>
          </p:nvSpPr>
          <p:spPr>
            <a:xfrm>
              <a:off x="8279002" y="4972670"/>
              <a:ext cx="3634802" cy="1192634"/>
            </a:xfrm>
            <a:prstGeom prst="rect">
              <a:avLst/>
            </a:prstGeom>
          </p:spPr>
          <p:txBody>
            <a:bodyPr wrap="square">
              <a:spAutoFit/>
            </a:bodyPr>
            <a:lstStyle/>
            <a:p>
              <a:pPr algn="ctr">
                <a:lnSpc>
                  <a:spcPct val="130000"/>
                </a:lnSpc>
              </a:pP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sym typeface="冬青黑体简体中文 W3"/>
                </a:rPr>
                <a:t>首都师范大学亚洲美术教育研究发展中心主任 </a:t>
              </a:r>
            </a:p>
            <a:p>
              <a:pPr algn="ctr">
                <a:lnSpc>
                  <a:spcPct val="130000"/>
                </a:lnSpc>
              </a:pP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sym typeface="冬青黑体简体中文 W3"/>
                </a:rPr>
                <a:t>教育部基础教育课程改革美术课程标准研制课题组组长</a:t>
              </a:r>
            </a:p>
            <a:p>
              <a:pPr algn="ctr">
                <a:lnSpc>
                  <a:spcPct val="130000"/>
                </a:lnSpc>
              </a:pP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sym typeface="冬青黑体简体中文 W3"/>
                </a:rPr>
                <a:t>教育部中小学美术教材审查委员</a:t>
              </a:r>
            </a:p>
            <a:p>
              <a:pPr algn="ctr">
                <a:lnSpc>
                  <a:spcPct val="130000"/>
                </a:lnSpc>
              </a:pP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sym typeface="冬青黑体简体中文 W3"/>
                </a:rPr>
                <a:t>中国美术家协会少儿艺术委员会主任</a:t>
              </a:r>
            </a:p>
            <a:p>
              <a:pPr algn="ctr">
                <a:lnSpc>
                  <a:spcPct val="130000"/>
                </a:lnSpc>
              </a:pP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sym typeface="冬青黑体简体中文 W3"/>
                </a:rPr>
                <a:t>美术教育国际协会会员中国美术教育专业委员会理事</a:t>
              </a:r>
            </a:p>
          </p:txBody>
        </p:sp>
        <p:sp>
          <p:nvSpPr>
            <p:cNvPr id="24" name="矩形 23"/>
            <p:cNvSpPr/>
            <p:nvPr/>
          </p:nvSpPr>
          <p:spPr>
            <a:xfrm>
              <a:off x="1376713" y="4880720"/>
              <a:ext cx="1219361" cy="36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5347066" y="4880720"/>
              <a:ext cx="1219361" cy="36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9486722" y="4880720"/>
              <a:ext cx="1219361" cy="36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矩形 26"/>
          <p:cNvSpPr/>
          <p:nvPr/>
        </p:nvSpPr>
        <p:spPr>
          <a:xfrm>
            <a:off x="3117755" y="524014"/>
            <a:ext cx="2908490" cy="438581"/>
          </a:xfrm>
          <a:prstGeom prst="rect">
            <a:avLst/>
          </a:prstGeom>
        </p:spPr>
        <p:txBody>
          <a:bodyPr wrap="none" lIns="68580" tIns="34290" rIns="68580" bIns="34290">
            <a:spAutoFit/>
          </a:bodyPr>
          <a:lstStyle/>
          <a:p>
            <a:pPr algn="ctr" defTabSz="309563" latinLnBrk="1" hangingPunct="0"/>
            <a:r>
              <a:rPr lang="zh-CN" altLang="en-US" sz="2400" dirty="0">
                <a:solidFill>
                  <a:srgbClr val="009899"/>
                </a:solidFill>
                <a:latin typeface="方正超粗黑简体" panose="03000509000000000000" pitchFamily="65" charset="-122"/>
                <a:ea typeface="方正超粗黑简体" panose="03000509000000000000" pitchFamily="65" charset="-122"/>
                <a:sym typeface="Helvetica Light"/>
              </a:rPr>
              <a:t>我们的专家顾问团队</a:t>
            </a:r>
          </a:p>
        </p:txBody>
      </p:sp>
    </p:spTree>
    <p:extLst>
      <p:ext uri="{BB962C8B-B14F-4D97-AF65-F5344CB8AC3E}">
        <p14:creationId xmlns:p14="http://schemas.microsoft.com/office/powerpoint/2010/main" val="39002126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8310816" y="4860575"/>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
        <p:nvSpPr>
          <p:cNvPr id="6" name="矩形 5"/>
          <p:cNvSpPr/>
          <p:nvPr/>
        </p:nvSpPr>
        <p:spPr>
          <a:xfrm>
            <a:off x="0" y="2355726"/>
            <a:ext cx="9144000" cy="2484165"/>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7" name="矩形 6"/>
          <p:cNvSpPr/>
          <p:nvPr/>
        </p:nvSpPr>
        <p:spPr>
          <a:xfrm>
            <a:off x="305991" y="519522"/>
            <a:ext cx="8532019" cy="3456384"/>
          </a:xfrm>
          <a:prstGeom prst="rect">
            <a:avLst/>
          </a:prstGeom>
          <a:solidFill>
            <a:schemeClr val="bg1"/>
          </a:solidFill>
          <a:ln>
            <a:noFill/>
          </a:ln>
          <a:effectLst>
            <a:outerShdw blurRad="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 name="文本框 1"/>
          <p:cNvSpPr txBox="1"/>
          <p:nvPr/>
        </p:nvSpPr>
        <p:spPr>
          <a:xfrm>
            <a:off x="710571" y="3981873"/>
            <a:ext cx="7722858" cy="87870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28575" rtlCol="0" anchor="ctr">
            <a:spAutoFit/>
          </a:bodyPr>
          <a:lstStyle>
            <a:defPPr>
              <a:defRPr lang="zh-CN"/>
            </a:defPPr>
            <a:lvl1pPr algn="just">
              <a:lnSpc>
                <a:spcPct val="130000"/>
              </a:lnSpc>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bg1"/>
                </a:solidFill>
              </a:rPr>
              <a:t>艺术教育，是一种提高个人素质、修养的新兴教育，随着中国第三产业的发展，艺术教育已经逐步占据教育体系的主要地位，而除了北京电影学院、中央美术学院等高等艺术院校外，还有类似艺先锋、庶吉这样的权威培训机构在不断促进此板块的发展</a:t>
            </a:r>
          </a:p>
        </p:txBody>
      </p:sp>
      <p:sp>
        <p:nvSpPr>
          <p:cNvPr id="4" name="矩形 3"/>
          <p:cNvSpPr/>
          <p:nvPr/>
        </p:nvSpPr>
        <p:spPr>
          <a:xfrm>
            <a:off x="710571" y="4091332"/>
            <a:ext cx="2214246" cy="34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1" name="矩形 10"/>
          <p:cNvSpPr/>
          <p:nvPr/>
        </p:nvSpPr>
        <p:spPr>
          <a:xfrm>
            <a:off x="548553" y="725600"/>
            <a:ext cx="324036" cy="324036"/>
          </a:xfrm>
          <a:prstGeom prst="rect">
            <a:avLst/>
          </a:prstGeom>
          <a:solidFill>
            <a:srgbClr val="009899"/>
          </a:solidFill>
          <a:ln>
            <a:noFill/>
          </a:ln>
          <a:effectLst>
            <a:outerShdw blurRad="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pic>
        <p:nvPicPr>
          <p:cNvPr id="5" name="图片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35937" y="567070"/>
            <a:ext cx="3582170" cy="3319279"/>
          </a:xfrm>
          <a:prstGeom prst="rect">
            <a:avLst/>
          </a:prstGeom>
        </p:spPr>
      </p:pic>
      <p:sp>
        <p:nvSpPr>
          <p:cNvPr id="15" name="矩形 14"/>
          <p:cNvSpPr/>
          <p:nvPr/>
        </p:nvSpPr>
        <p:spPr>
          <a:xfrm>
            <a:off x="1297288" y="2657181"/>
            <a:ext cx="1831271" cy="577081"/>
          </a:xfrm>
          <a:prstGeom prst="rect">
            <a:avLst/>
          </a:prstGeom>
        </p:spPr>
        <p:txBody>
          <a:bodyPr wrap="none" lIns="68580" tIns="34290" rIns="68580" bIns="34290">
            <a:spAutoFit/>
          </a:bodyPr>
          <a:lstStyle/>
          <a:p>
            <a:pPr algn="ctr"/>
            <a:r>
              <a:rPr lang="zh-CN" altLang="en-US" sz="3300" dirty="0">
                <a:solidFill>
                  <a:srgbClr val="009899"/>
                </a:solidFill>
                <a:latin typeface="方正超粗黑简体" panose="03000509000000000000" pitchFamily="65" charset="-122"/>
                <a:ea typeface="方正超粗黑简体" panose="03000509000000000000" pitchFamily="65" charset="-122"/>
              </a:rPr>
              <a:t>学校咨询</a:t>
            </a:r>
            <a:endParaRPr lang="en-US" altLang="zh-CN" sz="3300" dirty="0">
              <a:solidFill>
                <a:srgbClr val="009899"/>
              </a:solidFill>
              <a:latin typeface="方正超粗黑简体" panose="03000509000000000000" pitchFamily="65" charset="-122"/>
              <a:ea typeface="方正超粗黑简体" panose="03000509000000000000" pitchFamily="65" charset="-122"/>
            </a:endParaRPr>
          </a:p>
        </p:txBody>
      </p:sp>
      <p:sp>
        <p:nvSpPr>
          <p:cNvPr id="16" name="矩形 15"/>
          <p:cNvSpPr/>
          <p:nvPr/>
        </p:nvSpPr>
        <p:spPr>
          <a:xfrm>
            <a:off x="1285264" y="1045896"/>
            <a:ext cx="1855316" cy="1661993"/>
          </a:xfrm>
          <a:prstGeom prst="rect">
            <a:avLst/>
          </a:prstGeom>
        </p:spPr>
        <p:txBody>
          <a:bodyPr wrap="none" lIns="68580" tIns="34290" rIns="68580" bIns="34290">
            <a:spAutoFit/>
          </a:bodyPr>
          <a:lstStyle/>
          <a:p>
            <a:r>
              <a:rPr lang="en-US" altLang="zh-CN" sz="10400" dirty="0">
                <a:solidFill>
                  <a:srgbClr val="009899"/>
                </a:solidFill>
                <a:latin typeface="Broadway" panose="04040905080B02020502" pitchFamily="82" charset="0"/>
              </a:rPr>
              <a:t>02</a:t>
            </a:r>
            <a:endParaRPr lang="zh-CN" altLang="en-US" sz="10400" dirty="0">
              <a:solidFill>
                <a:srgbClr val="009899"/>
              </a:solidFill>
              <a:latin typeface="Broadway" panose="04040905080B02020502" pitchFamily="82" charset="0"/>
            </a:endParaRPr>
          </a:p>
        </p:txBody>
      </p:sp>
    </p:spTree>
    <p:extLst>
      <p:ext uri="{BB962C8B-B14F-4D97-AF65-F5344CB8AC3E}">
        <p14:creationId xmlns:p14="http://schemas.microsoft.com/office/powerpoint/2010/main" val="33101589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732631" y="3804107"/>
            <a:ext cx="7683320" cy="59862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28575" rtlCol="0" anchor="ctr">
            <a:spAutoFit/>
          </a:bodyPr>
          <a:lstStyle>
            <a:defPPr>
              <a:defRPr lang="zh-CN"/>
            </a:defPPr>
            <a:lvl1pPr algn="just">
              <a:lnSpc>
                <a:spcPct val="130000"/>
              </a:lnSpc>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l"/>
            <a:r>
              <a:rPr lang="zh-CN" altLang="en-US" dirty="0">
                <a:sym typeface="Helvetica Light"/>
              </a:rPr>
              <a:t>在呼家楼中心小学开展</a:t>
            </a:r>
            <a:r>
              <a:rPr lang="en-US" altLang="zh-CN" dirty="0">
                <a:sym typeface="Helvetica Light"/>
              </a:rPr>
              <a:t>PDC</a:t>
            </a:r>
            <a:r>
              <a:rPr lang="zh-CN" altLang="en-US" dirty="0">
                <a:sym typeface="Helvetica Light"/>
              </a:rPr>
              <a:t>实践课程，将研究性课题和</a:t>
            </a:r>
            <a:r>
              <a:rPr lang="en-US" altLang="zh-CN" dirty="0"/>
              <a:t>3D</a:t>
            </a:r>
            <a:r>
              <a:rPr lang="zh-CN" altLang="en-US" dirty="0"/>
              <a:t>打印等先进技术以及传统非物质文化遗产表现手段相结合</a:t>
            </a:r>
            <a:endParaRPr lang="zh-CN" altLang="en-US" dirty="0">
              <a:sym typeface="Helvetica Light"/>
            </a:endParaRPr>
          </a:p>
        </p:txBody>
      </p:sp>
      <p:pic>
        <p:nvPicPr>
          <p:cNvPr id="3" name="图片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51562" y="1329612"/>
            <a:ext cx="2464389" cy="1848292"/>
          </a:xfrm>
          <a:prstGeom prst="rect">
            <a:avLst/>
          </a:prstGeom>
          <a:ln>
            <a:solidFill>
              <a:schemeClr val="bg1">
                <a:lumMod val="85000"/>
              </a:schemeClr>
            </a:solidFill>
          </a:ln>
        </p:spPr>
      </p:pic>
      <p:pic>
        <p:nvPicPr>
          <p:cNvPr id="4" name="图片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32632" y="1329612"/>
            <a:ext cx="2464389" cy="1848292"/>
          </a:xfrm>
          <a:prstGeom prst="rect">
            <a:avLst/>
          </a:prstGeom>
          <a:ln>
            <a:solidFill>
              <a:schemeClr val="bg1">
                <a:lumMod val="85000"/>
              </a:schemeClr>
            </a:solidFill>
          </a:ln>
        </p:spPr>
      </p:pic>
      <p:pic>
        <p:nvPicPr>
          <p:cNvPr id="5" name="图片 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324919" y="1329612"/>
            <a:ext cx="2498744" cy="1848292"/>
          </a:xfrm>
          <a:prstGeom prst="rect">
            <a:avLst/>
          </a:prstGeom>
          <a:ln>
            <a:solidFill>
              <a:schemeClr val="bg1">
                <a:lumMod val="85000"/>
              </a:schemeClr>
            </a:solidFill>
          </a:ln>
        </p:spPr>
      </p:pic>
      <p:sp>
        <p:nvSpPr>
          <p:cNvPr id="8" name="矩形 7"/>
          <p:cNvSpPr/>
          <p:nvPr/>
        </p:nvSpPr>
        <p:spPr>
          <a:xfrm>
            <a:off x="732632" y="3324585"/>
            <a:ext cx="8415951" cy="216024"/>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9" name="矩形 8"/>
          <p:cNvSpPr/>
          <p:nvPr/>
        </p:nvSpPr>
        <p:spPr>
          <a:xfrm>
            <a:off x="732632" y="3575894"/>
            <a:ext cx="2069317" cy="438581"/>
          </a:xfrm>
          <a:prstGeom prst="rect">
            <a:avLst/>
          </a:prstGeom>
        </p:spPr>
        <p:txBody>
          <a:bodyPr wrap="none" lIns="68580" tIns="34290" rIns="68580" bIns="34290">
            <a:spAutoFit/>
          </a:bodyPr>
          <a:lstStyle/>
          <a:p>
            <a:r>
              <a:rPr lang="en-US" altLang="zh-CN" sz="2400" dirty="0">
                <a:solidFill>
                  <a:srgbClr val="009899"/>
                </a:solidFill>
                <a:latin typeface="方正超粗黑简体" panose="03000509000000000000" pitchFamily="65" charset="-122"/>
                <a:ea typeface="方正超粗黑简体" panose="03000509000000000000" pitchFamily="65" charset="-122"/>
                <a:sym typeface="Helvetica Light"/>
              </a:rPr>
              <a:t>PDC</a:t>
            </a:r>
            <a:r>
              <a:rPr lang="zh-CN" altLang="en-US" sz="2400" dirty="0">
                <a:solidFill>
                  <a:srgbClr val="009899"/>
                </a:solidFill>
                <a:latin typeface="方正超粗黑简体" panose="03000509000000000000" pitchFamily="65" charset="-122"/>
                <a:ea typeface="方正超粗黑简体" panose="03000509000000000000" pitchFamily="65" charset="-122"/>
                <a:sym typeface="Helvetica Light"/>
              </a:rPr>
              <a:t>实践课程</a:t>
            </a:r>
            <a:endParaRPr lang="zh-CN" altLang="en-US" sz="2400" dirty="0">
              <a:solidFill>
                <a:srgbClr val="009899"/>
              </a:solidFill>
              <a:latin typeface="方正超粗黑简体" panose="03000509000000000000" pitchFamily="65" charset="-122"/>
              <a:ea typeface="方正超粗黑简体" panose="03000509000000000000" pitchFamily="65" charset="-122"/>
            </a:endParaRPr>
          </a:p>
        </p:txBody>
      </p:sp>
    </p:spTree>
    <p:extLst>
      <p:ext uri="{BB962C8B-B14F-4D97-AF65-F5344CB8AC3E}">
        <p14:creationId xmlns:p14="http://schemas.microsoft.com/office/powerpoint/2010/main" val="10909657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732631" y="1329610"/>
            <a:ext cx="7683320" cy="1848293"/>
            <a:chOff x="976842" y="1772814"/>
            <a:chExt cx="10244426" cy="2464390"/>
          </a:xfrm>
        </p:grpSpPr>
        <p:pic>
          <p:nvPicPr>
            <p:cNvPr id="10" name="图片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6842" y="1772815"/>
              <a:ext cx="3285852" cy="2464389"/>
            </a:xfrm>
            <a:prstGeom prst="rect">
              <a:avLst/>
            </a:prstGeom>
            <a:ln>
              <a:solidFill>
                <a:schemeClr val="bg1">
                  <a:lumMod val="85000"/>
                </a:schemeClr>
              </a:solidFill>
            </a:ln>
          </p:spPr>
        </p:pic>
        <p:pic>
          <p:nvPicPr>
            <p:cNvPr id="11" name="图片 1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935416" y="1772814"/>
              <a:ext cx="3285852" cy="2464389"/>
            </a:xfrm>
            <a:prstGeom prst="rect">
              <a:avLst/>
            </a:prstGeom>
            <a:ln>
              <a:solidFill>
                <a:schemeClr val="bg1">
                  <a:lumMod val="85000"/>
                </a:schemeClr>
              </a:solidFill>
            </a:ln>
          </p:spPr>
        </p:pic>
        <p:pic>
          <p:nvPicPr>
            <p:cNvPr id="12" name="图片 11"/>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433226" y="1772816"/>
              <a:ext cx="3331658" cy="2464388"/>
            </a:xfrm>
            <a:prstGeom prst="rect">
              <a:avLst/>
            </a:prstGeom>
            <a:ln>
              <a:solidFill>
                <a:schemeClr val="bg1">
                  <a:lumMod val="85000"/>
                </a:schemeClr>
              </a:solidFill>
            </a:ln>
          </p:spPr>
        </p:pic>
      </p:grpSp>
      <p:sp>
        <p:nvSpPr>
          <p:cNvPr id="2" name="文本框 1"/>
          <p:cNvSpPr txBox="1"/>
          <p:nvPr/>
        </p:nvSpPr>
        <p:spPr>
          <a:xfrm>
            <a:off x="732631" y="3804107"/>
            <a:ext cx="7683320" cy="59862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28575" rtlCol="0" anchor="ctr">
            <a:spAutoFit/>
          </a:bodyPr>
          <a:lstStyle>
            <a:defPPr>
              <a:defRPr lang="zh-CN"/>
            </a:defPPr>
            <a:lvl1pPr algn="just">
              <a:lnSpc>
                <a:spcPct val="130000"/>
              </a:lnSpc>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r"/>
            <a:r>
              <a:rPr lang="zh-CN" altLang="en-US" dirty="0">
                <a:sym typeface="Helvetica Light"/>
              </a:rPr>
              <a:t>在呼家楼中心小学开展</a:t>
            </a:r>
            <a:r>
              <a:rPr lang="en-US" altLang="zh-CN" dirty="0">
                <a:sym typeface="Helvetica Light"/>
              </a:rPr>
              <a:t>PDC</a:t>
            </a:r>
            <a:r>
              <a:rPr lang="zh-CN" altLang="en-US" dirty="0">
                <a:sym typeface="Helvetica Light"/>
              </a:rPr>
              <a:t>实践课程，将研究性课题和</a:t>
            </a:r>
            <a:r>
              <a:rPr lang="en-US" altLang="zh-CN" dirty="0"/>
              <a:t>3D</a:t>
            </a:r>
            <a:r>
              <a:rPr lang="zh-CN" altLang="en-US" dirty="0"/>
              <a:t>打印等先进技术以及传统非物质文化遗产表现手段相结合</a:t>
            </a:r>
            <a:endParaRPr lang="zh-CN" altLang="en-US" dirty="0">
              <a:sym typeface="Helvetica Light"/>
            </a:endParaRPr>
          </a:p>
        </p:txBody>
      </p:sp>
      <p:sp>
        <p:nvSpPr>
          <p:cNvPr id="8" name="矩形 7"/>
          <p:cNvSpPr/>
          <p:nvPr/>
        </p:nvSpPr>
        <p:spPr>
          <a:xfrm>
            <a:off x="0" y="3324585"/>
            <a:ext cx="8415951" cy="216024"/>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9" name="矩形 8"/>
          <p:cNvSpPr/>
          <p:nvPr/>
        </p:nvSpPr>
        <p:spPr>
          <a:xfrm>
            <a:off x="6346635" y="3575894"/>
            <a:ext cx="2069317" cy="438581"/>
          </a:xfrm>
          <a:prstGeom prst="rect">
            <a:avLst/>
          </a:prstGeom>
        </p:spPr>
        <p:txBody>
          <a:bodyPr wrap="none" lIns="68580" tIns="34290" rIns="68580" bIns="34290">
            <a:spAutoFit/>
          </a:bodyPr>
          <a:lstStyle/>
          <a:p>
            <a:pPr algn="r"/>
            <a:r>
              <a:rPr lang="en-US" altLang="zh-CN" sz="2400" dirty="0">
                <a:solidFill>
                  <a:srgbClr val="009899"/>
                </a:solidFill>
                <a:latin typeface="方正超粗黑简体" panose="03000509000000000000" pitchFamily="65" charset="-122"/>
                <a:ea typeface="方正超粗黑简体" panose="03000509000000000000" pitchFamily="65" charset="-122"/>
                <a:sym typeface="Helvetica Light"/>
              </a:rPr>
              <a:t>PDC</a:t>
            </a:r>
            <a:r>
              <a:rPr lang="zh-CN" altLang="en-US" sz="2400" dirty="0">
                <a:solidFill>
                  <a:srgbClr val="009899"/>
                </a:solidFill>
                <a:latin typeface="方正超粗黑简体" panose="03000509000000000000" pitchFamily="65" charset="-122"/>
                <a:ea typeface="方正超粗黑简体" panose="03000509000000000000" pitchFamily="65" charset="-122"/>
                <a:sym typeface="Helvetica Light"/>
              </a:rPr>
              <a:t>实践课程</a:t>
            </a:r>
            <a:endParaRPr lang="zh-CN" altLang="en-US" sz="2400" dirty="0">
              <a:solidFill>
                <a:srgbClr val="009899"/>
              </a:solidFill>
              <a:latin typeface="方正超粗黑简体" panose="03000509000000000000" pitchFamily="65" charset="-122"/>
              <a:ea typeface="方正超粗黑简体" panose="03000509000000000000" pitchFamily="65" charset="-122"/>
            </a:endParaRPr>
          </a:p>
        </p:txBody>
      </p:sp>
    </p:spTree>
    <p:extLst>
      <p:ext uri="{BB962C8B-B14F-4D97-AF65-F5344CB8AC3E}">
        <p14:creationId xmlns:p14="http://schemas.microsoft.com/office/powerpoint/2010/main" val="29930800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05991" y="375522"/>
            <a:ext cx="8536744" cy="4471132"/>
            <a:chOff x="407988" y="500696"/>
            <a:chExt cx="11382325" cy="5961509"/>
          </a:xfrm>
        </p:grpSpPr>
        <p:pic>
          <p:nvPicPr>
            <p:cNvPr id="3" name="图片 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122437" y="500696"/>
              <a:ext cx="3139999" cy="1882092"/>
            </a:xfrm>
            <a:prstGeom prst="rect">
              <a:avLst/>
            </a:prstGeom>
          </p:spPr>
        </p:pic>
        <p:pic>
          <p:nvPicPr>
            <p:cNvPr id="4" name="图片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22437" y="2522749"/>
              <a:ext cx="3140000" cy="3939456"/>
            </a:xfrm>
            <a:prstGeom prst="rect">
              <a:avLst/>
            </a:prstGeom>
          </p:spPr>
        </p:pic>
        <p:pic>
          <p:nvPicPr>
            <p:cNvPr id="5" name="图片 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07988" y="3908499"/>
              <a:ext cx="4539922" cy="2553706"/>
            </a:xfrm>
            <a:prstGeom prst="rect">
              <a:avLst/>
            </a:prstGeom>
          </p:spPr>
        </p:pic>
        <p:pic>
          <p:nvPicPr>
            <p:cNvPr id="6" name="图片 5"/>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436964" y="500696"/>
              <a:ext cx="3353349" cy="5961509"/>
            </a:xfrm>
            <a:prstGeom prst="rect">
              <a:avLst/>
            </a:prstGeom>
          </p:spPr>
        </p:pic>
      </p:grpSp>
      <p:sp>
        <p:nvSpPr>
          <p:cNvPr id="7" name="文本框 6"/>
          <p:cNvSpPr txBox="1"/>
          <p:nvPr/>
        </p:nvSpPr>
        <p:spPr>
          <a:xfrm>
            <a:off x="349923" y="1134287"/>
            <a:ext cx="3186354" cy="87870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28575" rtlCol="0" anchor="ctr">
            <a:spAutoFit/>
          </a:bodyPr>
          <a:lstStyle>
            <a:defPPr>
              <a:defRPr lang="zh-CN"/>
            </a:defPPr>
            <a:lvl1pPr algn="r">
              <a:lnSpc>
                <a:spcPct val="130000"/>
              </a:lnSpc>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l"/>
            <a:r>
              <a:rPr lang="zh-CN" altLang="en-US" dirty="0">
                <a:sym typeface="Helvetica Light"/>
              </a:rPr>
              <a:t>联合北京珐琅厂、市教委、文化局</a:t>
            </a:r>
            <a:endParaRPr lang="en-US" altLang="zh-CN" dirty="0">
              <a:sym typeface="Helvetica Light"/>
            </a:endParaRPr>
          </a:p>
          <a:p>
            <a:pPr algn="l"/>
            <a:r>
              <a:rPr lang="zh-CN" altLang="en-US" dirty="0">
                <a:sym typeface="Helvetica Light"/>
              </a:rPr>
              <a:t>于</a:t>
            </a:r>
            <a:r>
              <a:rPr lang="en-US" altLang="zh-CN" dirty="0">
                <a:sym typeface="Helvetica Light"/>
              </a:rPr>
              <a:t>2016</a:t>
            </a:r>
            <a:r>
              <a:rPr lang="zh-CN" altLang="en-US" dirty="0">
                <a:sym typeface="Helvetica Light"/>
              </a:rPr>
              <a:t>年“六一”儿童节期间在国家大剧院举办</a:t>
            </a:r>
            <a:endParaRPr lang="en-US" altLang="zh-CN" dirty="0">
              <a:sym typeface="Helvetica Light"/>
            </a:endParaRPr>
          </a:p>
        </p:txBody>
      </p:sp>
      <p:sp>
        <p:nvSpPr>
          <p:cNvPr id="8" name="矩形 7"/>
          <p:cNvSpPr/>
          <p:nvPr/>
        </p:nvSpPr>
        <p:spPr>
          <a:xfrm>
            <a:off x="296002" y="1863139"/>
            <a:ext cx="2292935" cy="438581"/>
          </a:xfrm>
          <a:prstGeom prst="rect">
            <a:avLst/>
          </a:prstGeom>
        </p:spPr>
        <p:txBody>
          <a:bodyPr wrap="none" lIns="68580" tIns="34290" rIns="68580" bIns="34290">
            <a:spAutoFit/>
          </a:bodyPr>
          <a:lstStyle/>
          <a:p>
            <a:r>
              <a:rPr lang="zh-CN" altLang="en-US" sz="2400" dirty="0">
                <a:solidFill>
                  <a:srgbClr val="009899"/>
                </a:solidFill>
                <a:latin typeface="方正超粗黑简体" panose="03000509000000000000" pitchFamily="65" charset="-122"/>
                <a:ea typeface="方正超粗黑简体" panose="03000509000000000000" pitchFamily="65" charset="-122"/>
                <a:sym typeface="Helvetica Light"/>
              </a:rPr>
              <a:t>童趣景泰蓝展览</a:t>
            </a:r>
          </a:p>
        </p:txBody>
      </p:sp>
      <p:sp>
        <p:nvSpPr>
          <p:cNvPr id="12" name="矩形 11"/>
          <p:cNvSpPr/>
          <p:nvPr/>
        </p:nvSpPr>
        <p:spPr>
          <a:xfrm>
            <a:off x="349923" y="936470"/>
            <a:ext cx="225633" cy="225633"/>
          </a:xfrm>
          <a:prstGeom prst="rect">
            <a:avLst/>
          </a:prstGeom>
          <a:solidFill>
            <a:srgbClr val="009899">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Tree>
    <p:extLst>
      <p:ext uri="{BB962C8B-B14F-4D97-AF65-F5344CB8AC3E}">
        <p14:creationId xmlns:p14="http://schemas.microsoft.com/office/powerpoint/2010/main" val="37080832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5904858" y="577848"/>
            <a:ext cx="2933153" cy="4262044"/>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 name="文本框 2"/>
          <p:cNvSpPr txBox="1"/>
          <p:nvPr/>
        </p:nvSpPr>
        <p:spPr>
          <a:xfrm>
            <a:off x="6194047" y="2195646"/>
            <a:ext cx="2354776" cy="59862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28575" rtlCol="0" anchor="ctr">
            <a:spAutoFit/>
          </a:bodyPr>
          <a:lstStyle>
            <a:defPPr>
              <a:defRPr lang="zh-CN"/>
            </a:defPPr>
            <a:lvl1pPr>
              <a:lnSpc>
                <a:spcPct val="130000"/>
              </a:lnSpc>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r>
              <a:rPr lang="zh-CN" altLang="en-US" dirty="0">
                <a:solidFill>
                  <a:schemeClr val="bg1"/>
                </a:solidFill>
                <a:sym typeface="Helvetica Light"/>
              </a:rPr>
              <a:t>协助首都师范大学第二附属中学开办</a:t>
            </a:r>
          </a:p>
        </p:txBody>
      </p:sp>
      <p:sp>
        <p:nvSpPr>
          <p:cNvPr id="4" name="矩形 3"/>
          <p:cNvSpPr/>
          <p:nvPr/>
        </p:nvSpPr>
        <p:spPr>
          <a:xfrm>
            <a:off x="6241749" y="2619223"/>
            <a:ext cx="2292935" cy="438581"/>
          </a:xfrm>
          <a:prstGeom prst="rect">
            <a:avLst/>
          </a:prstGeom>
        </p:spPr>
        <p:txBody>
          <a:bodyPr wrap="none" lIns="68580" tIns="34290" rIns="68580" bIns="34290">
            <a:spAutoFit/>
          </a:bodyPr>
          <a:lstStyle/>
          <a:p>
            <a:r>
              <a:rPr lang="zh-CN" altLang="en-US" sz="2400" dirty="0">
                <a:solidFill>
                  <a:schemeClr val="bg1"/>
                </a:solidFill>
                <a:latin typeface="方正超粗黑简体" panose="03000509000000000000" pitchFamily="65" charset="-122"/>
                <a:ea typeface="方正超粗黑简体" panose="03000509000000000000" pitchFamily="65" charset="-122"/>
                <a:sym typeface="Helvetica Light"/>
              </a:rPr>
              <a:t>国际交流艺术节</a:t>
            </a:r>
          </a:p>
        </p:txBody>
      </p:sp>
      <p:pic>
        <p:nvPicPr>
          <p:cNvPr id="7" name="图片 6"/>
          <p:cNvPicPr>
            <a:picLocks noChangeAspect="1"/>
          </p:cNvPicPr>
          <p:nvPr/>
        </p:nvPicPr>
        <p:blipFill>
          <a:blip r:embed="rId3" cstate="email">
            <a:extLst>
              <a:ext uri="{BEBA8EAE-BF5A-486C-A8C5-ECC9F3942E4B}">
                <a14:imgProps xmlns:a14="http://schemas.microsoft.com/office/drawing/2010/main">
                  <a14:imgLayer r:embed="rId4">
                    <a14:imgEffect>
                      <a14:brightnessContrast contrast="11000"/>
                    </a14:imgEffect>
                  </a14:imgLayer>
                </a14:imgProps>
              </a:ext>
              <a:ext uri="{28A0092B-C50C-407E-A947-70E740481C1C}">
                <a14:useLocalDpi xmlns:a14="http://schemas.microsoft.com/office/drawing/2010/main"/>
              </a:ext>
            </a:extLst>
          </a:blip>
          <a:stretch>
            <a:fillRect/>
          </a:stretch>
        </p:blipFill>
        <p:spPr>
          <a:xfrm>
            <a:off x="307474" y="577848"/>
            <a:ext cx="3514556" cy="2385358"/>
          </a:xfrm>
          <a:prstGeom prst="rect">
            <a:avLst/>
          </a:prstGeom>
        </p:spPr>
      </p:pic>
      <p:pic>
        <p:nvPicPr>
          <p:cNvPr id="8" name="图片 7"/>
          <p:cNvPicPr>
            <a:picLocks noChangeAspect="1"/>
          </p:cNvPicPr>
          <p:nvPr/>
        </p:nvPicPr>
        <p:blipFill>
          <a:blip r:embed="rId5" cstate="email">
            <a:extLst>
              <a:ext uri="{BEBA8EAE-BF5A-486C-A8C5-ECC9F3942E4B}">
                <a14:imgProps xmlns:a14="http://schemas.microsoft.com/office/drawing/2010/main">
                  <a14:imgLayer r:embed="rId6">
                    <a14:imgEffect>
                      <a14:sharpenSoften amount="4000"/>
                    </a14:imgEffect>
                    <a14:imgEffect>
                      <a14:brightnessContrast bright="33000"/>
                    </a14:imgEffect>
                  </a14:imgLayer>
                </a14:imgProps>
              </a:ext>
              <a:ext uri="{28A0092B-C50C-407E-A947-70E740481C1C}">
                <a14:useLocalDpi xmlns:a14="http://schemas.microsoft.com/office/drawing/2010/main"/>
              </a:ext>
            </a:extLst>
          </a:blip>
          <a:stretch>
            <a:fillRect/>
          </a:stretch>
        </p:blipFill>
        <p:spPr>
          <a:xfrm>
            <a:off x="3937204" y="577848"/>
            <a:ext cx="1852481" cy="2385358"/>
          </a:xfrm>
          <a:prstGeom prst="rect">
            <a:avLst/>
          </a:prstGeom>
        </p:spPr>
      </p:pic>
      <p:pic>
        <p:nvPicPr>
          <p:cNvPr id="9" name="图片 8"/>
          <p:cNvPicPr>
            <a:picLocks noChangeAspect="1"/>
          </p:cNvPicPr>
          <p:nvPr/>
        </p:nvPicPr>
        <p:blipFill>
          <a:blip r:embed="rId7" cstate="email">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tretch>
            <a:fillRect/>
          </a:stretch>
        </p:blipFill>
        <p:spPr>
          <a:xfrm>
            <a:off x="305991" y="3109527"/>
            <a:ext cx="2566474" cy="1730365"/>
          </a:xfrm>
          <a:prstGeom prst="rect">
            <a:avLst/>
          </a:prstGeom>
        </p:spPr>
      </p:pic>
      <p:pic>
        <p:nvPicPr>
          <p:cNvPr id="10" name="图片 9"/>
          <p:cNvPicPr>
            <a:picLocks noChangeAspect="1"/>
          </p:cNvPicPr>
          <p:nvPr/>
        </p:nvPicPr>
        <p:blipFill>
          <a:blip r:embed="rId9" cstate="email">
            <a:extLst>
              <a:ext uri="{BEBA8EAE-BF5A-486C-A8C5-ECC9F3942E4B}">
                <a14:imgProps xmlns:a14="http://schemas.microsoft.com/office/drawing/2010/main">
                  <a14:imgLayer r:embed="rId10">
                    <a14:imgEffect>
                      <a14:colorTemperature colorTemp="8359"/>
                    </a14:imgEffect>
                    <a14:imgEffect>
                      <a14:saturation sat="101000"/>
                    </a14:imgEffect>
                  </a14:imgLayer>
                </a14:imgProps>
              </a:ext>
              <a:ext uri="{28A0092B-C50C-407E-A947-70E740481C1C}">
                <a14:useLocalDpi xmlns:a14="http://schemas.microsoft.com/office/drawing/2010/main"/>
              </a:ext>
            </a:extLst>
          </a:blip>
          <a:stretch>
            <a:fillRect/>
          </a:stretch>
        </p:blipFill>
        <p:spPr>
          <a:xfrm>
            <a:off x="3021733" y="3109527"/>
            <a:ext cx="2767952" cy="1730365"/>
          </a:xfrm>
          <a:prstGeom prst="rect">
            <a:avLst/>
          </a:prstGeom>
        </p:spPr>
      </p:pic>
    </p:spTree>
    <p:extLst>
      <p:ext uri="{BB962C8B-B14F-4D97-AF65-F5344CB8AC3E}">
        <p14:creationId xmlns:p14="http://schemas.microsoft.com/office/powerpoint/2010/main" val="27702781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3117755" y="494494"/>
            <a:ext cx="2908490" cy="438581"/>
          </a:xfrm>
          <a:prstGeom prst="rect">
            <a:avLst/>
          </a:prstGeom>
        </p:spPr>
        <p:txBody>
          <a:bodyPr wrap="none" lIns="68580" tIns="34290" rIns="68580" bIns="34290">
            <a:spAutoFit/>
          </a:bodyPr>
          <a:lstStyle/>
          <a:p>
            <a:pPr algn="ctr" defTabSz="309563" latinLnBrk="1" hangingPunct="0"/>
            <a:r>
              <a:rPr lang="zh-CN" altLang="en-US" sz="2400" dirty="0">
                <a:solidFill>
                  <a:srgbClr val="009899"/>
                </a:solidFill>
                <a:latin typeface="方正超粗黑简体" panose="03000509000000000000" pitchFamily="65" charset="-122"/>
                <a:ea typeface="方正超粗黑简体" panose="03000509000000000000" pitchFamily="65" charset="-122"/>
                <a:sym typeface="Helvetica Light"/>
              </a:rPr>
              <a:t>我们的专家顾问团队</a:t>
            </a:r>
          </a:p>
        </p:txBody>
      </p:sp>
      <p:grpSp>
        <p:nvGrpSpPr>
          <p:cNvPr id="6" name="组合 5"/>
          <p:cNvGrpSpPr/>
          <p:nvPr/>
        </p:nvGrpSpPr>
        <p:grpSpPr>
          <a:xfrm>
            <a:off x="0" y="1206426"/>
            <a:ext cx="9144000" cy="3607707"/>
            <a:chOff x="0" y="1608568"/>
            <a:chExt cx="12192000" cy="4810276"/>
          </a:xfrm>
        </p:grpSpPr>
        <p:sp>
          <p:nvSpPr>
            <p:cNvPr id="23" name="矩形 22"/>
            <p:cNvSpPr/>
            <p:nvPr/>
          </p:nvSpPr>
          <p:spPr>
            <a:xfrm>
              <a:off x="0" y="2596198"/>
              <a:ext cx="12192000" cy="109513"/>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8" name="图片 27"/>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394075" y="1608568"/>
              <a:ext cx="2084774" cy="2084774"/>
            </a:xfrm>
            <a:custGeom>
              <a:avLst/>
              <a:gdLst>
                <a:gd name="connsiteX0" fmla="*/ 1042387 w 2084774"/>
                <a:gd name="connsiteY0" fmla="*/ 0 h 2084774"/>
                <a:gd name="connsiteX1" fmla="*/ 2084774 w 2084774"/>
                <a:gd name="connsiteY1" fmla="*/ 1042387 h 2084774"/>
                <a:gd name="connsiteX2" fmla="*/ 1042387 w 2084774"/>
                <a:gd name="connsiteY2" fmla="*/ 2084774 h 2084774"/>
                <a:gd name="connsiteX3" fmla="*/ 0 w 2084774"/>
                <a:gd name="connsiteY3" fmla="*/ 1042387 h 2084774"/>
                <a:gd name="connsiteX4" fmla="*/ 1042387 w 2084774"/>
                <a:gd name="connsiteY4" fmla="*/ 0 h 2084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4774" h="2084774">
                  <a:moveTo>
                    <a:pt x="1042387" y="0"/>
                  </a:moveTo>
                  <a:cubicBezTo>
                    <a:pt x="1618081" y="0"/>
                    <a:pt x="2084774" y="466693"/>
                    <a:pt x="2084774" y="1042387"/>
                  </a:cubicBezTo>
                  <a:cubicBezTo>
                    <a:pt x="2084774" y="1618081"/>
                    <a:pt x="1618081" y="2084774"/>
                    <a:pt x="1042387" y="2084774"/>
                  </a:cubicBezTo>
                  <a:cubicBezTo>
                    <a:pt x="466693" y="2084774"/>
                    <a:pt x="0" y="1618081"/>
                    <a:pt x="0" y="1042387"/>
                  </a:cubicBezTo>
                  <a:cubicBezTo>
                    <a:pt x="0" y="466693"/>
                    <a:pt x="466693" y="0"/>
                    <a:pt x="1042387" y="0"/>
                  </a:cubicBezTo>
                  <a:close/>
                </a:path>
              </a:pathLst>
            </a:custGeom>
            <a:ln w="57150">
              <a:solidFill>
                <a:srgbClr val="009899"/>
              </a:solidFill>
            </a:ln>
          </p:spPr>
        </p:pic>
        <p:pic>
          <p:nvPicPr>
            <p:cNvPr id="32" name="图片 31"/>
            <p:cNvPicPr>
              <a:picLocks noChangeAspect="1"/>
            </p:cNvPicPr>
            <p:nvPr/>
          </p:nvPicPr>
          <p:blipFill>
            <a:blip r:embed="rId4" cstate="email">
              <a:extLst>
                <a:ext uri="{BEBA8EAE-BF5A-486C-A8C5-ECC9F3942E4B}">
                  <a14:imgProps xmlns:a14="http://schemas.microsoft.com/office/drawing/2010/main">
                    <a14:imgLayer r:embed="rId5">
                      <a14:imgEffect>
                        <a14:sharpenSoften amount="48000"/>
                      </a14:imgEffect>
                      <a14:imgEffect>
                        <a14:brightnessContrast bright="12000"/>
                      </a14:imgEffect>
                    </a14:imgLayer>
                  </a14:imgProps>
                </a:ext>
                <a:ext uri="{28A0092B-C50C-407E-A947-70E740481C1C}">
                  <a14:useLocalDpi xmlns:a14="http://schemas.microsoft.com/office/drawing/2010/main"/>
                </a:ext>
              </a:extLst>
            </a:blip>
            <a:srcRect/>
            <a:stretch>
              <a:fillRect/>
            </a:stretch>
          </p:blipFill>
          <p:spPr>
            <a:xfrm>
              <a:off x="658610" y="1608568"/>
              <a:ext cx="2084774" cy="2084774"/>
            </a:xfrm>
            <a:custGeom>
              <a:avLst/>
              <a:gdLst>
                <a:gd name="connsiteX0" fmla="*/ 1296144 w 2592288"/>
                <a:gd name="connsiteY0" fmla="*/ 0 h 2592288"/>
                <a:gd name="connsiteX1" fmla="*/ 2592288 w 2592288"/>
                <a:gd name="connsiteY1" fmla="*/ 1296144 h 2592288"/>
                <a:gd name="connsiteX2" fmla="*/ 1296144 w 2592288"/>
                <a:gd name="connsiteY2" fmla="*/ 2592288 h 2592288"/>
                <a:gd name="connsiteX3" fmla="*/ 0 w 2592288"/>
                <a:gd name="connsiteY3" fmla="*/ 1296144 h 2592288"/>
                <a:gd name="connsiteX4" fmla="*/ 1296144 w 2592288"/>
                <a:gd name="connsiteY4" fmla="*/ 0 h 25922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2288" h="2592288">
                  <a:moveTo>
                    <a:pt x="1296144" y="0"/>
                  </a:moveTo>
                  <a:cubicBezTo>
                    <a:pt x="2011985" y="0"/>
                    <a:pt x="2592288" y="580303"/>
                    <a:pt x="2592288" y="1296144"/>
                  </a:cubicBezTo>
                  <a:cubicBezTo>
                    <a:pt x="2592288" y="2011985"/>
                    <a:pt x="2011985" y="2592288"/>
                    <a:pt x="1296144" y="2592288"/>
                  </a:cubicBezTo>
                  <a:cubicBezTo>
                    <a:pt x="580303" y="2592288"/>
                    <a:pt x="0" y="2011985"/>
                    <a:pt x="0" y="1296144"/>
                  </a:cubicBezTo>
                  <a:cubicBezTo>
                    <a:pt x="0" y="580303"/>
                    <a:pt x="580303" y="0"/>
                    <a:pt x="1296144" y="0"/>
                  </a:cubicBezTo>
                  <a:close/>
                </a:path>
              </a:pathLst>
            </a:custGeom>
            <a:ln w="57150">
              <a:solidFill>
                <a:srgbClr val="009899"/>
              </a:solidFill>
            </a:ln>
          </p:spPr>
        </p:pic>
        <p:pic>
          <p:nvPicPr>
            <p:cNvPr id="33" name="图片 32"/>
            <p:cNvPicPr>
              <a:picLocks noChangeAspect="1"/>
            </p:cNvPicPr>
            <p:nvPr/>
          </p:nvPicPr>
          <p:blipFill>
            <a:blip r:embed="rId6" cstate="email">
              <a:extLst>
                <a:ext uri="{BEBA8EAE-BF5A-486C-A8C5-ECC9F3942E4B}">
                  <a14:imgProps xmlns:a14="http://schemas.microsoft.com/office/drawing/2010/main">
                    <a14:imgLayer r:embed="rId7">
                      <a14:imgEffect>
                        <a14:brightnessContrast bright="6000"/>
                      </a14:imgEffect>
                    </a14:imgLayer>
                  </a14:imgProps>
                </a:ext>
                <a:ext uri="{28A0092B-C50C-407E-A947-70E740481C1C}">
                  <a14:useLocalDpi xmlns:a14="http://schemas.microsoft.com/office/drawing/2010/main"/>
                </a:ext>
              </a:extLst>
            </a:blip>
            <a:srcRect/>
            <a:stretch>
              <a:fillRect/>
            </a:stretch>
          </p:blipFill>
          <p:spPr>
            <a:xfrm>
              <a:off x="3570432" y="1608568"/>
              <a:ext cx="2084774" cy="2084774"/>
            </a:xfrm>
            <a:custGeom>
              <a:avLst/>
              <a:gdLst>
                <a:gd name="connsiteX0" fmla="*/ 1296144 w 2592288"/>
                <a:gd name="connsiteY0" fmla="*/ 0 h 2592288"/>
                <a:gd name="connsiteX1" fmla="*/ 2592288 w 2592288"/>
                <a:gd name="connsiteY1" fmla="*/ 1296144 h 2592288"/>
                <a:gd name="connsiteX2" fmla="*/ 1296144 w 2592288"/>
                <a:gd name="connsiteY2" fmla="*/ 2592288 h 2592288"/>
                <a:gd name="connsiteX3" fmla="*/ 0 w 2592288"/>
                <a:gd name="connsiteY3" fmla="*/ 1296144 h 2592288"/>
                <a:gd name="connsiteX4" fmla="*/ 1296144 w 2592288"/>
                <a:gd name="connsiteY4" fmla="*/ 0 h 25922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2288" h="2592288">
                  <a:moveTo>
                    <a:pt x="1296144" y="0"/>
                  </a:moveTo>
                  <a:cubicBezTo>
                    <a:pt x="2011985" y="0"/>
                    <a:pt x="2592288" y="580303"/>
                    <a:pt x="2592288" y="1296144"/>
                  </a:cubicBezTo>
                  <a:cubicBezTo>
                    <a:pt x="2592288" y="2011985"/>
                    <a:pt x="2011985" y="2592288"/>
                    <a:pt x="1296144" y="2592288"/>
                  </a:cubicBezTo>
                  <a:cubicBezTo>
                    <a:pt x="580303" y="2592288"/>
                    <a:pt x="0" y="2011985"/>
                    <a:pt x="0" y="1296144"/>
                  </a:cubicBezTo>
                  <a:cubicBezTo>
                    <a:pt x="0" y="580303"/>
                    <a:pt x="580303" y="0"/>
                    <a:pt x="1296144" y="0"/>
                  </a:cubicBezTo>
                  <a:close/>
                </a:path>
              </a:pathLst>
            </a:custGeom>
            <a:ln w="57150">
              <a:solidFill>
                <a:srgbClr val="009899"/>
              </a:solidFill>
            </a:ln>
          </p:spPr>
        </p:pic>
        <p:pic>
          <p:nvPicPr>
            <p:cNvPr id="34" name="图片 33"/>
            <p:cNvPicPr>
              <a:picLocks noChangeAspect="1"/>
            </p:cNvPicPr>
            <p:nvPr/>
          </p:nvPicPr>
          <p:blipFill>
            <a:blip r:embed="rId8" cstate="email">
              <a:extLst>
                <a:ext uri="{BEBA8EAE-BF5A-486C-A8C5-ECC9F3942E4B}">
                  <a14:imgProps xmlns:a14="http://schemas.microsoft.com/office/drawing/2010/main">
                    <a14:imgLayer r:embed="rId9">
                      <a14:imgEffect>
                        <a14:brightnessContrast bright="29000"/>
                      </a14:imgEffect>
                    </a14:imgLayer>
                  </a14:imgProps>
                </a:ext>
                <a:ext uri="{28A0092B-C50C-407E-A947-70E740481C1C}">
                  <a14:useLocalDpi xmlns:a14="http://schemas.microsoft.com/office/drawing/2010/main"/>
                </a:ext>
              </a:extLst>
            </a:blip>
            <a:srcRect/>
            <a:stretch>
              <a:fillRect/>
            </a:stretch>
          </p:blipFill>
          <p:spPr>
            <a:xfrm>
              <a:off x="6482254" y="1608568"/>
              <a:ext cx="2084774" cy="2084774"/>
            </a:xfrm>
            <a:custGeom>
              <a:avLst/>
              <a:gdLst>
                <a:gd name="connsiteX0" fmla="*/ 1296144 w 2592288"/>
                <a:gd name="connsiteY0" fmla="*/ 0 h 2592288"/>
                <a:gd name="connsiteX1" fmla="*/ 2592288 w 2592288"/>
                <a:gd name="connsiteY1" fmla="*/ 1296144 h 2592288"/>
                <a:gd name="connsiteX2" fmla="*/ 1296144 w 2592288"/>
                <a:gd name="connsiteY2" fmla="*/ 2592288 h 2592288"/>
                <a:gd name="connsiteX3" fmla="*/ 0 w 2592288"/>
                <a:gd name="connsiteY3" fmla="*/ 1296144 h 2592288"/>
                <a:gd name="connsiteX4" fmla="*/ 1296144 w 2592288"/>
                <a:gd name="connsiteY4" fmla="*/ 0 h 25922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2288" h="2592288">
                  <a:moveTo>
                    <a:pt x="1296144" y="0"/>
                  </a:moveTo>
                  <a:cubicBezTo>
                    <a:pt x="2011985" y="0"/>
                    <a:pt x="2592288" y="580303"/>
                    <a:pt x="2592288" y="1296144"/>
                  </a:cubicBezTo>
                  <a:cubicBezTo>
                    <a:pt x="2592288" y="2011985"/>
                    <a:pt x="2011985" y="2592288"/>
                    <a:pt x="1296144" y="2592288"/>
                  </a:cubicBezTo>
                  <a:cubicBezTo>
                    <a:pt x="580303" y="2592288"/>
                    <a:pt x="0" y="2011985"/>
                    <a:pt x="0" y="1296144"/>
                  </a:cubicBezTo>
                  <a:cubicBezTo>
                    <a:pt x="0" y="580303"/>
                    <a:pt x="580303" y="0"/>
                    <a:pt x="1296144" y="0"/>
                  </a:cubicBezTo>
                  <a:close/>
                </a:path>
              </a:pathLst>
            </a:custGeom>
            <a:ln w="57150">
              <a:solidFill>
                <a:srgbClr val="009899"/>
              </a:solidFill>
            </a:ln>
          </p:spPr>
        </p:pic>
        <p:sp>
          <p:nvSpPr>
            <p:cNvPr id="16" name="矩形 15"/>
            <p:cNvSpPr/>
            <p:nvPr/>
          </p:nvSpPr>
          <p:spPr>
            <a:xfrm>
              <a:off x="3981876" y="3992484"/>
              <a:ext cx="1261887" cy="984885"/>
            </a:xfrm>
            <a:prstGeom prst="rect">
              <a:avLst/>
            </a:prstGeom>
          </p:spPr>
          <p:txBody>
            <a:bodyPr wrap="square">
              <a:spAutoFit/>
            </a:bodyPr>
            <a:lstStyle/>
            <a:p>
              <a:pPr lvl="0" algn="dist">
                <a:defRPr sz="1800"/>
              </a:pPr>
              <a:r>
                <a:rPr lang="zh-CN" altLang="en-US" sz="2100" dirty="0">
                  <a:solidFill>
                    <a:srgbClr val="009899"/>
                  </a:solidFill>
                  <a:latin typeface="方正正大黑简体" panose="02000000000000000000" pitchFamily="2" charset="-122"/>
                  <a:ea typeface="方正正大黑简体" panose="02000000000000000000" pitchFamily="2" charset="-122"/>
                  <a:cs typeface="+mj-cs"/>
                  <a:sym typeface="冬青黑体简体中文 W6"/>
                </a:rPr>
                <a:t>孙彩平</a:t>
              </a:r>
            </a:p>
          </p:txBody>
        </p:sp>
        <p:sp>
          <p:nvSpPr>
            <p:cNvPr id="17" name="矩形 16"/>
            <p:cNvSpPr/>
            <p:nvPr/>
          </p:nvSpPr>
          <p:spPr>
            <a:xfrm>
              <a:off x="1085857" y="3992484"/>
              <a:ext cx="1230280" cy="553997"/>
            </a:xfrm>
            <a:prstGeom prst="rect">
              <a:avLst/>
            </a:prstGeom>
          </p:spPr>
          <p:txBody>
            <a:bodyPr wrap="square">
              <a:spAutoFit/>
            </a:bodyPr>
            <a:lstStyle/>
            <a:p>
              <a:pPr lvl="0" algn="dist">
                <a:defRPr sz="1800"/>
              </a:pPr>
              <a:r>
                <a:rPr lang="zh-CN" altLang="en-US" sz="2100" dirty="0">
                  <a:solidFill>
                    <a:srgbClr val="009899"/>
                  </a:solidFill>
                  <a:latin typeface="方正正大黑简体" panose="02000000000000000000" pitchFamily="2" charset="-122"/>
                  <a:ea typeface="方正正大黑简体" panose="02000000000000000000" pitchFamily="2" charset="-122"/>
                  <a:cs typeface="+mj-cs"/>
                  <a:sym typeface="冬青黑体简体中文 W6"/>
                </a:rPr>
                <a:t>张明</a:t>
              </a:r>
            </a:p>
          </p:txBody>
        </p:sp>
        <p:sp>
          <p:nvSpPr>
            <p:cNvPr id="18" name="矩形 17"/>
            <p:cNvSpPr/>
            <p:nvPr/>
          </p:nvSpPr>
          <p:spPr>
            <a:xfrm>
              <a:off x="6862921" y="3997245"/>
              <a:ext cx="1323439" cy="553997"/>
            </a:xfrm>
            <a:prstGeom prst="rect">
              <a:avLst/>
            </a:prstGeom>
          </p:spPr>
          <p:txBody>
            <a:bodyPr wrap="none">
              <a:spAutoFit/>
            </a:bodyPr>
            <a:lstStyle/>
            <a:p>
              <a:pPr lvl="0" algn="dist">
                <a:defRPr sz="1800">
                  <a:solidFill>
                    <a:srgbClr val="000000"/>
                  </a:solidFill>
                </a:defRPr>
              </a:pPr>
              <a:r>
                <a:rPr lang="zh-CN" altLang="en-US" sz="2100" dirty="0">
                  <a:solidFill>
                    <a:srgbClr val="009899"/>
                  </a:solidFill>
                  <a:latin typeface="方正正大黑简体" panose="02000000000000000000" pitchFamily="2" charset="-122"/>
                  <a:ea typeface="方正正大黑简体" panose="02000000000000000000" pitchFamily="2" charset="-122"/>
                </a:rPr>
                <a:t>盖笑松</a:t>
              </a:r>
            </a:p>
          </p:txBody>
        </p:sp>
        <p:sp>
          <p:nvSpPr>
            <p:cNvPr id="20" name="矩形 19"/>
            <p:cNvSpPr/>
            <p:nvPr/>
          </p:nvSpPr>
          <p:spPr>
            <a:xfrm>
              <a:off x="441167" y="4566029"/>
              <a:ext cx="2519660" cy="1852815"/>
            </a:xfrm>
            <a:prstGeom prst="rect">
              <a:avLst/>
            </a:prstGeom>
          </p:spPr>
          <p:txBody>
            <a:bodyPr wrap="square">
              <a:spAutoFit/>
            </a:bodyPr>
            <a:lstStyle/>
            <a:p>
              <a:pPr algn="just">
                <a:lnSpc>
                  <a:spcPct val="130000"/>
                </a:lnSpc>
              </a:pP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教授，博士生导师。苏州大学特聘教授。</a:t>
              </a:r>
              <a:r>
                <a:rPr lang="en-US" altLang="zh-CN" sz="800" dirty="0">
                  <a:solidFill>
                    <a:schemeClr val="tx1">
                      <a:lumMod val="65000"/>
                      <a:lumOff val="35000"/>
                    </a:schemeClr>
                  </a:solidFill>
                  <a:latin typeface="微软雅黑" panose="020B0503020204020204" pitchFamily="34" charset="-122"/>
                  <a:ea typeface="微软雅黑" panose="020B0503020204020204" pitchFamily="34" charset="-122"/>
                </a:rPr>
                <a:t>2009</a:t>
              </a: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年被中国心理学会评定为中国心理学家。现任教育部心理学教学指导委员会委员、中国心理学会理事、中国心理学会心理学教学工作委员会副主任、中国心理学会普通心理学与实验心理学分会副会长、中国教育学会脑科学与教育研究分会理事</a:t>
              </a:r>
            </a:p>
          </p:txBody>
        </p:sp>
        <p:sp>
          <p:nvSpPr>
            <p:cNvPr id="21" name="矩形 20"/>
            <p:cNvSpPr/>
            <p:nvPr/>
          </p:nvSpPr>
          <p:spPr>
            <a:xfrm>
              <a:off x="3352988" y="4566029"/>
              <a:ext cx="2519661" cy="1852815"/>
            </a:xfrm>
            <a:prstGeom prst="rect">
              <a:avLst/>
            </a:prstGeom>
          </p:spPr>
          <p:txBody>
            <a:bodyPr wrap="square">
              <a:spAutoFit/>
            </a:bodyPr>
            <a:lstStyle/>
            <a:p>
              <a:pPr algn="just">
                <a:lnSpc>
                  <a:spcPct val="130000"/>
                </a:lnSpc>
              </a:pP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sym typeface="冬青黑体简体中文 W3"/>
                </a:rPr>
                <a:t>教授，博士生导师，教育学博士。南京师范大学教育科学学院教授，教育部人文社会科学重点研究基地南京师范大学道德教育研究所教授。加拿大英属哥伦比亚大学教育学院访问学者，美国威斯康星大学课程与教学学院访问学者。主要研究方向是德育原理，教育伦理，学校德育等</a:t>
              </a:r>
            </a:p>
          </p:txBody>
        </p:sp>
        <p:sp>
          <p:nvSpPr>
            <p:cNvPr id="22" name="矩形 21"/>
            <p:cNvSpPr/>
            <p:nvPr/>
          </p:nvSpPr>
          <p:spPr>
            <a:xfrm>
              <a:off x="6264810" y="4538297"/>
              <a:ext cx="2519661" cy="1852815"/>
            </a:xfrm>
            <a:prstGeom prst="rect">
              <a:avLst/>
            </a:prstGeom>
          </p:spPr>
          <p:txBody>
            <a:bodyPr wrap="square">
              <a:spAutoFit/>
            </a:bodyPr>
            <a:lstStyle/>
            <a:p>
              <a:pPr algn="just">
                <a:lnSpc>
                  <a:spcPct val="130000"/>
                </a:lnSpc>
              </a:pP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sym typeface="冬青黑体简体中文 W3"/>
                </a:rPr>
                <a:t>教授，博士生导师，心理学博士。东北师范大学教育学部副部长，心理学院院长。中国儿童少年基金会“中国儿童少年安全健康成长计划”专家委员，中国科协全国青少年科技活动指导专家，中国心理卫生协会青少年心理卫生专业委员会委员，吉林省心理学会副秘书长、常务理事</a:t>
              </a:r>
            </a:p>
          </p:txBody>
        </p:sp>
        <p:sp>
          <p:nvSpPr>
            <p:cNvPr id="29" name="矩形 28"/>
            <p:cNvSpPr/>
            <p:nvPr/>
          </p:nvSpPr>
          <p:spPr>
            <a:xfrm>
              <a:off x="9774743" y="3971139"/>
              <a:ext cx="1323439" cy="553997"/>
            </a:xfrm>
            <a:prstGeom prst="rect">
              <a:avLst/>
            </a:prstGeom>
          </p:spPr>
          <p:txBody>
            <a:bodyPr wrap="none">
              <a:spAutoFit/>
            </a:bodyPr>
            <a:lstStyle/>
            <a:p>
              <a:pPr lvl="0" algn="dist">
                <a:defRPr sz="1800">
                  <a:solidFill>
                    <a:srgbClr val="000000"/>
                  </a:solidFill>
                </a:defRPr>
              </a:pPr>
              <a:r>
                <a:rPr lang="zh-CN" altLang="en-US" sz="2100" dirty="0">
                  <a:solidFill>
                    <a:srgbClr val="009899"/>
                  </a:solidFill>
                  <a:latin typeface="方正正大黑简体" panose="02000000000000000000" pitchFamily="2" charset="-122"/>
                  <a:ea typeface="方正正大黑简体" panose="02000000000000000000" pitchFamily="2" charset="-122"/>
                </a:rPr>
                <a:t>盖笑松</a:t>
              </a:r>
            </a:p>
          </p:txBody>
        </p:sp>
        <p:sp>
          <p:nvSpPr>
            <p:cNvPr id="31" name="矩形 30"/>
            <p:cNvSpPr/>
            <p:nvPr/>
          </p:nvSpPr>
          <p:spPr>
            <a:xfrm>
              <a:off x="9176631" y="4538297"/>
              <a:ext cx="2519661" cy="1611339"/>
            </a:xfrm>
            <a:prstGeom prst="rect">
              <a:avLst/>
            </a:prstGeom>
          </p:spPr>
          <p:txBody>
            <a:bodyPr wrap="square">
              <a:spAutoFit/>
            </a:bodyPr>
            <a:lstStyle/>
            <a:p>
              <a:pPr algn="just">
                <a:lnSpc>
                  <a:spcPct val="130000"/>
                </a:lnSpc>
              </a:pP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sym typeface="冬青黑体简体中文 W3"/>
                </a:rPr>
                <a:t>教授，博士生导师。教育学博士，教育部“长江学者”特聘教授。东北师范大学教育学部部长。中国教育学会农村教育分会副秘书长；中国教育学会教育管理分会理事。研究领域为教育管理与学校管理，教育学原理，教育政策，农村教育等</a:t>
              </a:r>
            </a:p>
          </p:txBody>
        </p:sp>
      </p:grpSp>
    </p:spTree>
    <p:extLst>
      <p:ext uri="{BB962C8B-B14F-4D97-AF65-F5344CB8AC3E}">
        <p14:creationId xmlns:p14="http://schemas.microsoft.com/office/powerpoint/2010/main" val="2232451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2355726"/>
            <a:ext cx="9144000" cy="2484165"/>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7" name="矩形 6"/>
          <p:cNvSpPr/>
          <p:nvPr/>
        </p:nvSpPr>
        <p:spPr>
          <a:xfrm>
            <a:off x="305991" y="519522"/>
            <a:ext cx="8532019" cy="3456384"/>
          </a:xfrm>
          <a:prstGeom prst="rect">
            <a:avLst/>
          </a:prstGeom>
          <a:solidFill>
            <a:schemeClr val="bg1"/>
          </a:solidFill>
          <a:ln>
            <a:noFill/>
          </a:ln>
          <a:effectLst>
            <a:outerShdw blurRad="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 name="文本框 1"/>
          <p:cNvSpPr txBox="1"/>
          <p:nvPr/>
        </p:nvSpPr>
        <p:spPr>
          <a:xfrm>
            <a:off x="710571" y="3981873"/>
            <a:ext cx="7587843" cy="87870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28575" rtlCol="0" anchor="ctr">
            <a:spAutoFit/>
          </a:bodyPr>
          <a:lstStyle>
            <a:defPPr>
              <a:defRPr lang="zh-CN"/>
            </a:defPPr>
            <a:lvl1pPr algn="just">
              <a:lnSpc>
                <a:spcPct val="130000"/>
              </a:lnSpc>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bg1"/>
                </a:solidFill>
              </a:rPr>
              <a:t>艺术教育，是一种提高个人素质、修养的新兴教育，随着中国第三产业的发展，艺术教育已经逐步占据教育体系的主要地位，而除了北京电影学院、中央美术学院等高等艺术院校外，还有类似艺先锋、庶吉这样的权威培训机构在不断促进此板块的发展</a:t>
            </a:r>
          </a:p>
        </p:txBody>
      </p:sp>
      <p:sp>
        <p:nvSpPr>
          <p:cNvPr id="4" name="矩形 3"/>
          <p:cNvSpPr/>
          <p:nvPr/>
        </p:nvSpPr>
        <p:spPr>
          <a:xfrm>
            <a:off x="710571" y="4091332"/>
            <a:ext cx="2214246" cy="34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1" name="矩形 10"/>
          <p:cNvSpPr/>
          <p:nvPr/>
        </p:nvSpPr>
        <p:spPr>
          <a:xfrm>
            <a:off x="548553" y="725600"/>
            <a:ext cx="324036" cy="324036"/>
          </a:xfrm>
          <a:prstGeom prst="rect">
            <a:avLst/>
          </a:prstGeom>
          <a:solidFill>
            <a:srgbClr val="009899"/>
          </a:solidFill>
          <a:ln>
            <a:noFill/>
          </a:ln>
          <a:effectLst>
            <a:outerShdw blurRad="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5" name="矩形 14"/>
          <p:cNvSpPr/>
          <p:nvPr/>
        </p:nvSpPr>
        <p:spPr>
          <a:xfrm>
            <a:off x="874095" y="2657181"/>
            <a:ext cx="2677657" cy="577081"/>
          </a:xfrm>
          <a:prstGeom prst="rect">
            <a:avLst/>
          </a:prstGeom>
        </p:spPr>
        <p:txBody>
          <a:bodyPr wrap="none" lIns="68580" tIns="34290" rIns="68580" bIns="34290">
            <a:spAutoFit/>
          </a:bodyPr>
          <a:lstStyle/>
          <a:p>
            <a:pPr algn="ctr"/>
            <a:r>
              <a:rPr lang="zh-CN" altLang="en-US" sz="3300" dirty="0">
                <a:solidFill>
                  <a:srgbClr val="009899"/>
                </a:solidFill>
                <a:latin typeface="方正超粗黑简体" panose="03000509000000000000" pitchFamily="65" charset="-122"/>
                <a:ea typeface="方正超粗黑简体" panose="03000509000000000000" pitchFamily="65" charset="-122"/>
              </a:rPr>
              <a:t>教育活动服务</a:t>
            </a:r>
            <a:endParaRPr lang="en-US" altLang="zh-CN" sz="3300" dirty="0">
              <a:solidFill>
                <a:srgbClr val="009899"/>
              </a:solidFill>
              <a:latin typeface="方正超粗黑简体" panose="03000509000000000000" pitchFamily="65" charset="-122"/>
              <a:ea typeface="方正超粗黑简体" panose="03000509000000000000" pitchFamily="65" charset="-122"/>
            </a:endParaRPr>
          </a:p>
        </p:txBody>
      </p:sp>
      <p:sp>
        <p:nvSpPr>
          <p:cNvPr id="16" name="矩形 15"/>
          <p:cNvSpPr/>
          <p:nvPr/>
        </p:nvSpPr>
        <p:spPr>
          <a:xfrm>
            <a:off x="1285264" y="1045896"/>
            <a:ext cx="1855316" cy="1661993"/>
          </a:xfrm>
          <a:prstGeom prst="rect">
            <a:avLst/>
          </a:prstGeom>
        </p:spPr>
        <p:txBody>
          <a:bodyPr wrap="none" lIns="68580" tIns="34290" rIns="68580" bIns="34290">
            <a:spAutoFit/>
          </a:bodyPr>
          <a:lstStyle/>
          <a:p>
            <a:r>
              <a:rPr lang="en-US" altLang="zh-CN" sz="10400" dirty="0">
                <a:solidFill>
                  <a:srgbClr val="009899"/>
                </a:solidFill>
                <a:latin typeface="Broadway" panose="04040905080B02020502" pitchFamily="82" charset="0"/>
              </a:rPr>
              <a:t>03</a:t>
            </a:r>
            <a:endParaRPr lang="zh-CN" altLang="en-US" sz="10400" dirty="0">
              <a:solidFill>
                <a:srgbClr val="009899"/>
              </a:solidFill>
              <a:latin typeface="Broadway" panose="04040905080B02020502" pitchFamily="82" charset="0"/>
            </a:endParaRPr>
          </a:p>
        </p:txBody>
      </p:sp>
      <p:pic>
        <p:nvPicPr>
          <p:cNvPr id="13" name="图片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13496" y="824472"/>
            <a:ext cx="2602914" cy="3143779"/>
          </a:xfrm>
          <a:prstGeom prst="rect">
            <a:avLst/>
          </a:prstGeom>
          <a:effectLst>
            <a:outerShdw blurRad="177800" sx="102000" sy="102000" algn="ctr" rotWithShape="0">
              <a:schemeClr val="tx1">
                <a:lumMod val="75000"/>
                <a:lumOff val="25000"/>
                <a:alpha val="40000"/>
              </a:schemeClr>
            </a:outerShdw>
          </a:effectLst>
        </p:spPr>
      </p:pic>
    </p:spTree>
    <p:extLst>
      <p:ext uri="{BB962C8B-B14F-4D97-AF65-F5344CB8AC3E}">
        <p14:creationId xmlns:p14="http://schemas.microsoft.com/office/powerpoint/2010/main" val="10844363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317823" y="551703"/>
            <a:ext cx="8520187" cy="4280785"/>
            <a:chOff x="423764" y="735603"/>
            <a:chExt cx="11360249" cy="5707713"/>
          </a:xfrm>
        </p:grpSpPr>
        <p:grpSp>
          <p:nvGrpSpPr>
            <p:cNvPr id="12" name="组合 11"/>
            <p:cNvGrpSpPr/>
            <p:nvPr/>
          </p:nvGrpSpPr>
          <p:grpSpPr>
            <a:xfrm>
              <a:off x="423764" y="735603"/>
              <a:ext cx="8020006" cy="3179863"/>
              <a:chOff x="423764" y="735604"/>
              <a:chExt cx="6543668" cy="2594508"/>
            </a:xfrm>
          </p:grpSpPr>
          <p:pic>
            <p:nvPicPr>
              <p:cNvPr id="2" name="图片 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015104" y="735604"/>
                <a:ext cx="2952328" cy="2594508"/>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23764" y="735604"/>
                <a:ext cx="3507804" cy="2594508"/>
              </a:xfrm>
              <a:prstGeom prst="rect">
                <a:avLst/>
              </a:prstGeom>
            </p:spPr>
          </p:pic>
        </p:grpSp>
        <p:pic>
          <p:nvPicPr>
            <p:cNvPr id="4" name="图片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472966" y="739052"/>
              <a:ext cx="2311047" cy="2650244"/>
            </a:xfrm>
            <a:prstGeom prst="rect">
              <a:avLst/>
            </a:prstGeom>
          </p:spPr>
        </p:pic>
        <p:pic>
          <p:nvPicPr>
            <p:cNvPr id="5" name="图片 4"/>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8544272" y="3501008"/>
              <a:ext cx="2288461" cy="2942308"/>
            </a:xfrm>
            <a:prstGeom prst="rect">
              <a:avLst/>
            </a:prstGeom>
          </p:spPr>
        </p:pic>
      </p:grpSp>
      <p:sp>
        <p:nvSpPr>
          <p:cNvPr id="9" name="矩形 8"/>
          <p:cNvSpPr/>
          <p:nvPr/>
        </p:nvSpPr>
        <p:spPr>
          <a:xfrm>
            <a:off x="317823" y="3022374"/>
            <a:ext cx="6015005" cy="1817518"/>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0" name="矩形 9"/>
          <p:cNvSpPr/>
          <p:nvPr/>
        </p:nvSpPr>
        <p:spPr>
          <a:xfrm>
            <a:off x="8190402" y="2625757"/>
            <a:ext cx="651496" cy="2206731"/>
          </a:xfrm>
          <a:prstGeom prst="rect">
            <a:avLst/>
          </a:prstGeom>
          <a:solidFill>
            <a:srgbClr val="009899">
              <a:alpha val="4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1" name="矩形 10"/>
          <p:cNvSpPr/>
          <p:nvPr/>
        </p:nvSpPr>
        <p:spPr>
          <a:xfrm>
            <a:off x="6408204" y="551703"/>
            <a:ext cx="641971" cy="1990269"/>
          </a:xfrm>
          <a:prstGeom prst="rect">
            <a:avLst/>
          </a:prstGeom>
          <a:solidFill>
            <a:srgbClr val="009899">
              <a:alpha val="4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3" name="矩形 12"/>
          <p:cNvSpPr/>
          <p:nvPr/>
        </p:nvSpPr>
        <p:spPr>
          <a:xfrm>
            <a:off x="2347592" y="4046833"/>
            <a:ext cx="1955468" cy="25853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28575" rtlCol="0" anchor="ctr">
            <a:spAutoFit/>
          </a:bodyPr>
          <a:lstStyle/>
          <a:p>
            <a:pPr algn="dist">
              <a:lnSpc>
                <a:spcPct val="130000"/>
              </a:lnSpc>
            </a:pPr>
            <a:r>
              <a:rPr lang="zh-CN" altLang="en-US" sz="1100" dirty="0">
                <a:solidFill>
                  <a:schemeClr val="bg1"/>
                </a:solidFill>
                <a:latin typeface="微软雅黑" panose="020B0503020204020204" pitchFamily="34" charset="-122"/>
                <a:ea typeface="微软雅黑" panose="020B0503020204020204" pitchFamily="34" charset="-122"/>
                <a:sym typeface="Helvetica Light"/>
              </a:rPr>
              <a:t>在北大附小，并录制成课</a:t>
            </a:r>
          </a:p>
        </p:txBody>
      </p:sp>
      <p:sp>
        <p:nvSpPr>
          <p:cNvPr id="14" name="矩形 13"/>
          <p:cNvSpPr/>
          <p:nvPr/>
        </p:nvSpPr>
        <p:spPr>
          <a:xfrm>
            <a:off x="2332746" y="3471925"/>
            <a:ext cx="1985159" cy="623248"/>
          </a:xfrm>
          <a:prstGeom prst="rect">
            <a:avLst/>
          </a:prstGeom>
        </p:spPr>
        <p:txBody>
          <a:bodyPr wrap="none" lIns="68580" tIns="34290" rIns="68580" bIns="34290">
            <a:spAutoFit/>
          </a:bodyPr>
          <a:lstStyle/>
          <a:p>
            <a:pPr algn="dist"/>
            <a:r>
              <a:rPr lang="zh-CN" altLang="en-US" sz="3600" dirty="0">
                <a:solidFill>
                  <a:schemeClr val="bg1"/>
                </a:solidFill>
                <a:latin typeface="方正超粗黑简体" panose="03000509000000000000" pitchFamily="65" charset="-122"/>
                <a:ea typeface="方正超粗黑简体" panose="03000509000000000000" pitchFamily="65" charset="-122"/>
                <a:sym typeface="Helvetica Light"/>
              </a:rPr>
              <a:t>艺术创客</a:t>
            </a:r>
            <a:endParaRPr lang="zh-CN" altLang="en-US" sz="3600" dirty="0">
              <a:solidFill>
                <a:schemeClr val="bg1"/>
              </a:solidFill>
              <a:latin typeface="方正超粗黑简体" panose="03000509000000000000" pitchFamily="65" charset="-122"/>
              <a:ea typeface="方正超粗黑简体" panose="03000509000000000000" pitchFamily="65" charset="-122"/>
            </a:endParaRPr>
          </a:p>
        </p:txBody>
      </p:sp>
    </p:spTree>
    <p:extLst>
      <p:ext uri="{BB962C8B-B14F-4D97-AF65-F5344CB8AC3E}">
        <p14:creationId xmlns:p14="http://schemas.microsoft.com/office/powerpoint/2010/main" val="8740615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14367" y="627535"/>
            <a:ext cx="6982745" cy="3834426"/>
            <a:chOff x="-19156" y="836712"/>
            <a:chExt cx="10221937" cy="5613159"/>
          </a:xfrm>
        </p:grpSpPr>
        <p:pic>
          <p:nvPicPr>
            <p:cNvPr id="19" name="图片 18"/>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5322269" y="2324267"/>
              <a:ext cx="2207566" cy="2204984"/>
            </a:xfrm>
            <a:custGeom>
              <a:avLst/>
              <a:gdLst>
                <a:gd name="connsiteX0" fmla="*/ 1103783 w 2207566"/>
                <a:gd name="connsiteY0" fmla="*/ 0 h 2204984"/>
                <a:gd name="connsiteX1" fmla="*/ 2207566 w 2207566"/>
                <a:gd name="connsiteY1" fmla="*/ 1103783 h 2204984"/>
                <a:gd name="connsiteX2" fmla="*/ 1106365 w 2207566"/>
                <a:gd name="connsiteY2" fmla="*/ 2204984 h 2204984"/>
                <a:gd name="connsiteX3" fmla="*/ 1101201 w 2207566"/>
                <a:gd name="connsiteY3" fmla="*/ 2204984 h 2204984"/>
                <a:gd name="connsiteX4" fmla="*/ 0 w 2207566"/>
                <a:gd name="connsiteY4" fmla="*/ 1103783 h 22049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7566" h="2204984">
                  <a:moveTo>
                    <a:pt x="1103783" y="0"/>
                  </a:moveTo>
                  <a:lnTo>
                    <a:pt x="2207566" y="1103783"/>
                  </a:lnTo>
                  <a:lnTo>
                    <a:pt x="1106365" y="2204984"/>
                  </a:lnTo>
                  <a:lnTo>
                    <a:pt x="1101201" y="2204984"/>
                  </a:lnTo>
                  <a:lnTo>
                    <a:pt x="0" y="1103783"/>
                  </a:lnTo>
                  <a:close/>
                </a:path>
              </a:pathLst>
            </a:custGeom>
          </p:spPr>
        </p:pic>
        <p:pic>
          <p:nvPicPr>
            <p:cNvPr id="21" name="图片 20"/>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a:xfrm>
              <a:off x="6448627" y="2695717"/>
              <a:ext cx="3754154" cy="3754154"/>
            </a:xfrm>
            <a:custGeom>
              <a:avLst/>
              <a:gdLst>
                <a:gd name="connsiteX0" fmla="*/ 1877077 w 3754154"/>
                <a:gd name="connsiteY0" fmla="*/ 0 h 3754154"/>
                <a:gd name="connsiteX1" fmla="*/ 3754154 w 3754154"/>
                <a:gd name="connsiteY1" fmla="*/ 1877077 h 3754154"/>
                <a:gd name="connsiteX2" fmla="*/ 1877077 w 3754154"/>
                <a:gd name="connsiteY2" fmla="*/ 3754154 h 3754154"/>
                <a:gd name="connsiteX3" fmla="*/ 0 w 3754154"/>
                <a:gd name="connsiteY3" fmla="*/ 1877077 h 3754154"/>
              </a:gdLst>
              <a:ahLst/>
              <a:cxnLst>
                <a:cxn ang="0">
                  <a:pos x="connsiteX0" y="connsiteY0"/>
                </a:cxn>
                <a:cxn ang="0">
                  <a:pos x="connsiteX1" y="connsiteY1"/>
                </a:cxn>
                <a:cxn ang="0">
                  <a:pos x="connsiteX2" y="connsiteY2"/>
                </a:cxn>
                <a:cxn ang="0">
                  <a:pos x="connsiteX3" y="connsiteY3"/>
                </a:cxn>
              </a:cxnLst>
              <a:rect l="l" t="t" r="r" b="b"/>
              <a:pathLst>
                <a:path w="3754154" h="3754154">
                  <a:moveTo>
                    <a:pt x="1877077" y="0"/>
                  </a:moveTo>
                  <a:lnTo>
                    <a:pt x="3754154" y="1877077"/>
                  </a:lnTo>
                  <a:lnTo>
                    <a:pt x="1877077" y="3754154"/>
                  </a:lnTo>
                  <a:lnTo>
                    <a:pt x="0" y="1877077"/>
                  </a:lnTo>
                  <a:close/>
                </a:path>
              </a:pathLst>
            </a:custGeom>
          </p:spPr>
        </p:pic>
        <p:pic>
          <p:nvPicPr>
            <p:cNvPr id="16" name="图片 15"/>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a:xfrm>
              <a:off x="3321887" y="2857404"/>
              <a:ext cx="2801414" cy="2803997"/>
            </a:xfrm>
            <a:custGeom>
              <a:avLst/>
              <a:gdLst>
                <a:gd name="connsiteX0" fmla="*/ 1400707 w 2801414"/>
                <a:gd name="connsiteY0" fmla="*/ 0 h 2803997"/>
                <a:gd name="connsiteX1" fmla="*/ 2801414 w 2801414"/>
                <a:gd name="connsiteY1" fmla="*/ 1401999 h 2803997"/>
                <a:gd name="connsiteX2" fmla="*/ 1400707 w 2801414"/>
                <a:gd name="connsiteY2" fmla="*/ 2803997 h 2803997"/>
                <a:gd name="connsiteX3" fmla="*/ 0 w 2801414"/>
                <a:gd name="connsiteY3" fmla="*/ 1401999 h 2803997"/>
              </a:gdLst>
              <a:ahLst/>
              <a:cxnLst>
                <a:cxn ang="0">
                  <a:pos x="connsiteX0" y="connsiteY0"/>
                </a:cxn>
                <a:cxn ang="0">
                  <a:pos x="connsiteX1" y="connsiteY1"/>
                </a:cxn>
                <a:cxn ang="0">
                  <a:pos x="connsiteX2" y="connsiteY2"/>
                </a:cxn>
                <a:cxn ang="0">
                  <a:pos x="connsiteX3" y="connsiteY3"/>
                </a:cxn>
              </a:cxnLst>
              <a:rect l="l" t="t" r="r" b="b"/>
              <a:pathLst>
                <a:path w="2801414" h="2803997">
                  <a:moveTo>
                    <a:pt x="1400707" y="0"/>
                  </a:moveTo>
                  <a:lnTo>
                    <a:pt x="2801414" y="1401999"/>
                  </a:lnTo>
                  <a:lnTo>
                    <a:pt x="1400707" y="2803997"/>
                  </a:lnTo>
                  <a:lnTo>
                    <a:pt x="0" y="1401999"/>
                  </a:lnTo>
                  <a:close/>
                </a:path>
              </a:pathLst>
            </a:custGeom>
          </p:spPr>
        </p:pic>
        <p:pic>
          <p:nvPicPr>
            <p:cNvPr id="15" name="图片 14"/>
            <p:cNvPicPr>
              <a:picLocks noChangeAspect="1"/>
            </p:cNvPicPr>
            <p:nvPr/>
          </p:nvPicPr>
          <p:blipFill>
            <a:blip r:embed="rId9" cstate="email">
              <a:extLst>
                <a:ext uri="{28A0092B-C50C-407E-A947-70E740481C1C}">
                  <a14:useLocalDpi xmlns:a14="http://schemas.microsoft.com/office/drawing/2010/main"/>
                </a:ext>
              </a:extLst>
            </a:blip>
            <a:srcRect/>
            <a:stretch>
              <a:fillRect/>
            </a:stretch>
          </p:blipFill>
          <p:spPr>
            <a:xfrm>
              <a:off x="2763207" y="1162390"/>
              <a:ext cx="2416705" cy="2416704"/>
            </a:xfrm>
            <a:custGeom>
              <a:avLst/>
              <a:gdLst>
                <a:gd name="connsiteX0" fmla="*/ 1208353 w 2416705"/>
                <a:gd name="connsiteY0" fmla="*/ 0 h 2416704"/>
                <a:gd name="connsiteX1" fmla="*/ 2416705 w 2416705"/>
                <a:gd name="connsiteY1" fmla="*/ 1208352 h 2416704"/>
                <a:gd name="connsiteX2" fmla="*/ 1208353 w 2416705"/>
                <a:gd name="connsiteY2" fmla="*/ 2416704 h 2416704"/>
                <a:gd name="connsiteX3" fmla="*/ 0 w 2416705"/>
                <a:gd name="connsiteY3" fmla="*/ 1208352 h 2416704"/>
              </a:gdLst>
              <a:ahLst/>
              <a:cxnLst>
                <a:cxn ang="0">
                  <a:pos x="connsiteX0" y="connsiteY0"/>
                </a:cxn>
                <a:cxn ang="0">
                  <a:pos x="connsiteX1" y="connsiteY1"/>
                </a:cxn>
                <a:cxn ang="0">
                  <a:pos x="connsiteX2" y="connsiteY2"/>
                </a:cxn>
                <a:cxn ang="0">
                  <a:pos x="connsiteX3" y="connsiteY3"/>
                </a:cxn>
              </a:cxnLst>
              <a:rect l="l" t="t" r="r" b="b"/>
              <a:pathLst>
                <a:path w="2416705" h="2416704">
                  <a:moveTo>
                    <a:pt x="1208353" y="0"/>
                  </a:moveTo>
                  <a:lnTo>
                    <a:pt x="2416705" y="1208352"/>
                  </a:lnTo>
                  <a:lnTo>
                    <a:pt x="1208353" y="2416704"/>
                  </a:lnTo>
                  <a:lnTo>
                    <a:pt x="0" y="1208352"/>
                  </a:lnTo>
                  <a:close/>
                </a:path>
              </a:pathLst>
            </a:custGeom>
          </p:spPr>
        </p:pic>
        <p:pic>
          <p:nvPicPr>
            <p:cNvPr id="20" name="图片 19"/>
            <p:cNvPicPr>
              <a:picLocks noChangeAspect="1"/>
            </p:cNvPicPr>
            <p:nvPr/>
          </p:nvPicPr>
          <p:blipFill>
            <a:blip r:embed="rId10" cstate="email">
              <a:extLst>
                <a:ext uri="{28A0092B-C50C-407E-A947-70E740481C1C}">
                  <a14:useLocalDpi xmlns:a14="http://schemas.microsoft.com/office/drawing/2010/main"/>
                </a:ext>
              </a:extLst>
            </a:blip>
            <a:srcRect/>
            <a:stretch>
              <a:fillRect/>
            </a:stretch>
          </p:blipFill>
          <p:spPr>
            <a:xfrm>
              <a:off x="-19156" y="836712"/>
              <a:ext cx="3973621" cy="5556354"/>
            </a:xfrm>
            <a:custGeom>
              <a:avLst/>
              <a:gdLst>
                <a:gd name="connsiteX0" fmla="*/ 1199048 w 3973621"/>
                <a:gd name="connsiteY0" fmla="*/ 0 h 5556354"/>
                <a:gd name="connsiteX1" fmla="*/ 3973621 w 3973621"/>
                <a:gd name="connsiteY1" fmla="*/ 2778177 h 5556354"/>
                <a:gd name="connsiteX2" fmla="*/ 1199048 w 3973621"/>
                <a:gd name="connsiteY2" fmla="*/ 5556354 h 5556354"/>
                <a:gd name="connsiteX3" fmla="*/ 0 w 3973621"/>
                <a:gd name="connsiteY3" fmla="*/ 4355749 h 5556354"/>
                <a:gd name="connsiteX4" fmla="*/ 0 w 3973621"/>
                <a:gd name="connsiteY4" fmla="*/ 1200606 h 55563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3621" h="5556354">
                  <a:moveTo>
                    <a:pt x="1199048" y="0"/>
                  </a:moveTo>
                  <a:lnTo>
                    <a:pt x="3973621" y="2778177"/>
                  </a:lnTo>
                  <a:lnTo>
                    <a:pt x="1199048" y="5556354"/>
                  </a:lnTo>
                  <a:lnTo>
                    <a:pt x="0" y="4355749"/>
                  </a:lnTo>
                  <a:lnTo>
                    <a:pt x="0" y="1200606"/>
                  </a:lnTo>
                  <a:close/>
                </a:path>
              </a:pathLst>
            </a:custGeom>
          </p:spPr>
        </p:pic>
        <p:sp>
          <p:nvSpPr>
            <p:cNvPr id="5" name="MH_Other_1"/>
            <p:cNvSpPr>
              <a:spLocks noChangeArrowheads="1"/>
            </p:cNvSpPr>
            <p:nvPr>
              <p:custDataLst>
                <p:tags r:id="rId1"/>
              </p:custDataLst>
            </p:nvPr>
          </p:nvSpPr>
          <p:spPr bwMode="auto">
            <a:xfrm>
              <a:off x="2300411" y="4300360"/>
              <a:ext cx="2013920" cy="2013920"/>
            </a:xfrm>
            <a:prstGeom prst="diamond">
              <a:avLst/>
            </a:prstGeom>
            <a:solidFill>
              <a:srgbClr val="009899">
                <a:alpha val="87000"/>
              </a:srgbClr>
            </a:solidFill>
            <a:ln w="3175">
              <a:solidFill>
                <a:srgbClr val="FFFFFF"/>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zh-CN" sz="1400">
                <a:solidFill>
                  <a:srgbClr val="FFFFFF"/>
                </a:solidFill>
                <a:latin typeface="Arial" panose="020B0604020202020204" pitchFamily="34" charset="0"/>
              </a:endParaRPr>
            </a:p>
          </p:txBody>
        </p:sp>
        <p:sp>
          <p:nvSpPr>
            <p:cNvPr id="8" name="MH_Other_2"/>
            <p:cNvSpPr>
              <a:spLocks noChangeArrowheads="1"/>
            </p:cNvSpPr>
            <p:nvPr>
              <p:custDataLst>
                <p:tags r:id="rId2"/>
              </p:custDataLst>
            </p:nvPr>
          </p:nvSpPr>
          <p:spPr bwMode="auto">
            <a:xfrm>
              <a:off x="6918540" y="2109338"/>
              <a:ext cx="1301302" cy="1301302"/>
            </a:xfrm>
            <a:prstGeom prst="diamond">
              <a:avLst/>
            </a:prstGeom>
            <a:solidFill>
              <a:srgbClr val="009899">
                <a:alpha val="31000"/>
              </a:srgbClr>
            </a:solidFill>
            <a:ln w="3175">
              <a:solidFill>
                <a:srgbClr val="FFFFFF"/>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zh-CN" sz="1400">
                <a:solidFill>
                  <a:srgbClr val="FFFFFF"/>
                </a:solidFill>
                <a:latin typeface="Arial" panose="020B0604020202020204" pitchFamily="34" charset="0"/>
              </a:endParaRPr>
            </a:p>
          </p:txBody>
        </p:sp>
        <p:sp>
          <p:nvSpPr>
            <p:cNvPr id="10" name="MH_Other_4"/>
            <p:cNvSpPr>
              <a:spLocks noChangeArrowheads="1"/>
            </p:cNvSpPr>
            <p:nvPr>
              <p:custDataLst>
                <p:tags r:id="rId3"/>
              </p:custDataLst>
            </p:nvPr>
          </p:nvSpPr>
          <p:spPr bwMode="auto">
            <a:xfrm>
              <a:off x="5472648" y="4261982"/>
              <a:ext cx="1301302" cy="1301302"/>
            </a:xfrm>
            <a:prstGeom prst="diamond">
              <a:avLst/>
            </a:prstGeom>
            <a:solidFill>
              <a:srgbClr val="009899">
                <a:alpha val="74000"/>
              </a:srgbClr>
            </a:solidFill>
            <a:ln w="3175">
              <a:solidFill>
                <a:srgbClr val="FFFFFF"/>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zh-CN" sz="1400">
                <a:solidFill>
                  <a:srgbClr val="FFFFFF"/>
                </a:solidFill>
                <a:latin typeface="Arial" panose="020B0604020202020204" pitchFamily="34" charset="0"/>
              </a:endParaRPr>
            </a:p>
          </p:txBody>
        </p:sp>
      </p:grpSp>
      <p:sp>
        <p:nvSpPr>
          <p:cNvPr id="22" name="矩形 21"/>
          <p:cNvSpPr/>
          <p:nvPr/>
        </p:nvSpPr>
        <p:spPr>
          <a:xfrm>
            <a:off x="6554871" y="1298889"/>
            <a:ext cx="1955468" cy="25853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28575" rtlCol="0" anchor="ctr">
            <a:spAutoFit/>
          </a:bodyPr>
          <a:lstStyle/>
          <a:p>
            <a:pPr algn="dist">
              <a:lnSpc>
                <a:spcPct val="13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Helvetica Light"/>
              </a:rPr>
              <a:t>在宣武外国语实验学校</a:t>
            </a:r>
          </a:p>
        </p:txBody>
      </p:sp>
      <p:sp>
        <p:nvSpPr>
          <p:cNvPr id="23" name="矩形 22"/>
          <p:cNvSpPr/>
          <p:nvPr/>
        </p:nvSpPr>
        <p:spPr>
          <a:xfrm>
            <a:off x="6540025" y="723981"/>
            <a:ext cx="1985159" cy="623248"/>
          </a:xfrm>
          <a:prstGeom prst="rect">
            <a:avLst/>
          </a:prstGeom>
        </p:spPr>
        <p:txBody>
          <a:bodyPr wrap="none" lIns="68580" tIns="34290" rIns="68580" bIns="34290">
            <a:spAutoFit/>
          </a:bodyPr>
          <a:lstStyle/>
          <a:p>
            <a:pPr algn="dist"/>
            <a:r>
              <a:rPr lang="zh-CN" altLang="en-US" sz="3600" dirty="0">
                <a:solidFill>
                  <a:srgbClr val="009899"/>
                </a:solidFill>
                <a:latin typeface="方正超粗黑简体" panose="03000509000000000000" pitchFamily="65" charset="-122"/>
                <a:ea typeface="方正超粗黑简体" panose="03000509000000000000" pitchFamily="65" charset="-122"/>
                <a:sym typeface="Helvetica Light"/>
              </a:rPr>
              <a:t>艺术创客</a:t>
            </a:r>
            <a:endParaRPr lang="zh-CN" altLang="en-US" sz="3600" dirty="0">
              <a:solidFill>
                <a:srgbClr val="009899"/>
              </a:solidFill>
              <a:latin typeface="方正超粗黑简体" panose="03000509000000000000" pitchFamily="65" charset="-122"/>
              <a:ea typeface="方正超粗黑简体" panose="03000509000000000000" pitchFamily="65" charset="-122"/>
            </a:endParaRPr>
          </a:p>
        </p:txBody>
      </p:sp>
      <p:sp>
        <p:nvSpPr>
          <p:cNvPr id="25" name="矩形 24"/>
          <p:cNvSpPr/>
          <p:nvPr/>
        </p:nvSpPr>
        <p:spPr>
          <a:xfrm>
            <a:off x="8471685" y="4569972"/>
            <a:ext cx="672316" cy="269919"/>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17" name="组合 16"/>
          <p:cNvGrpSpPr/>
          <p:nvPr/>
        </p:nvGrpSpPr>
        <p:grpSpPr>
          <a:xfrm rot="871781">
            <a:off x="6241603" y="296861"/>
            <a:ext cx="433518" cy="879786"/>
            <a:chOff x="6798621" y="1128235"/>
            <a:chExt cx="925471" cy="1878160"/>
          </a:xfrm>
          <a:solidFill>
            <a:srgbClr val="009899"/>
          </a:solidFill>
        </p:grpSpPr>
        <p:sp>
          <p:nvSpPr>
            <p:cNvPr id="18" name="任意多边形 17"/>
            <p:cNvSpPr/>
            <p:nvPr/>
          </p:nvSpPr>
          <p:spPr>
            <a:xfrm rot="20684992">
              <a:off x="6853737" y="1621627"/>
              <a:ext cx="611936" cy="1384768"/>
            </a:xfrm>
            <a:custGeom>
              <a:avLst/>
              <a:gdLst>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884014 w 884014"/>
                <a:gd name="connsiteY0" fmla="*/ 0 h 1368888"/>
                <a:gd name="connsiteX1" fmla="*/ 287114 w 884014"/>
                <a:gd name="connsiteY1" fmla="*/ 635000 h 1368888"/>
                <a:gd name="connsiteX2" fmla="*/ 22 w 884014"/>
                <a:gd name="connsiteY2" fmla="*/ 1368888 h 1368888"/>
                <a:gd name="connsiteX0" fmla="*/ 883991 w 883991"/>
                <a:gd name="connsiteY0" fmla="*/ 0 h 1368888"/>
                <a:gd name="connsiteX1" fmla="*/ 287091 w 883991"/>
                <a:gd name="connsiteY1" fmla="*/ 635000 h 1368888"/>
                <a:gd name="connsiteX2" fmla="*/ -1 w 883991"/>
                <a:gd name="connsiteY2" fmla="*/ 1368888 h 1368888"/>
                <a:gd name="connsiteX0" fmla="*/ 883992 w 883992"/>
                <a:gd name="connsiteY0" fmla="*/ 0 h 1368888"/>
                <a:gd name="connsiteX1" fmla="*/ 0 w 883992"/>
                <a:gd name="connsiteY1" fmla="*/ 1368888 h 1368888"/>
                <a:gd name="connsiteX0" fmla="*/ 883992 w 883992"/>
                <a:gd name="connsiteY0" fmla="*/ 0 h 1368888"/>
                <a:gd name="connsiteX1" fmla="*/ 0 w 883992"/>
                <a:gd name="connsiteY1" fmla="*/ 1368888 h 1368888"/>
                <a:gd name="connsiteX0" fmla="*/ 928344 w 928343"/>
                <a:gd name="connsiteY0" fmla="*/ 0 h 1390417"/>
                <a:gd name="connsiteX1" fmla="*/ 0 w 928343"/>
                <a:gd name="connsiteY1" fmla="*/ 1390417 h 1390417"/>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282647 w 863431"/>
                <a:gd name="connsiteY1" fmla="*/ 606889 h 1384768"/>
                <a:gd name="connsiteX2" fmla="*/ 0 w 863431"/>
                <a:gd name="connsiteY2"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Lst>
              <a:ahLst/>
              <a:cxnLst>
                <a:cxn ang="0">
                  <a:pos x="connsiteX0" y="connsiteY0"/>
                </a:cxn>
                <a:cxn ang="0">
                  <a:pos x="connsiteX1" y="connsiteY1"/>
                </a:cxn>
              </a:cxnLst>
              <a:rect l="l" t="t" r="r" b="b"/>
              <a:pathLst>
                <a:path w="863431" h="1384768">
                  <a:moveTo>
                    <a:pt x="863431" y="0"/>
                  </a:moveTo>
                  <a:cubicBezTo>
                    <a:pt x="615118" y="165338"/>
                    <a:pt x="20070" y="724344"/>
                    <a:pt x="0" y="1384768"/>
                  </a:cubicBezTo>
                </a:path>
              </a:pathLst>
            </a:custGeom>
            <a:noFill/>
            <a:ln w="19050">
              <a:solidFill>
                <a:srgbClr val="0098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rot="2537975" flipH="1">
              <a:off x="6798621" y="1128235"/>
              <a:ext cx="925471" cy="911449"/>
              <a:chOff x="2286001" y="-455613"/>
              <a:chExt cx="2514600" cy="2476501"/>
            </a:xfrm>
            <a:grpFill/>
          </p:grpSpPr>
          <p:grpSp>
            <p:nvGrpSpPr>
              <p:cNvPr id="27" name="Group 205"/>
              <p:cNvGrpSpPr>
                <a:grpSpLocks/>
              </p:cNvGrpSpPr>
              <p:nvPr/>
            </p:nvGrpSpPr>
            <p:grpSpPr bwMode="auto">
              <a:xfrm>
                <a:off x="2286001" y="-455613"/>
                <a:ext cx="2514600" cy="2476501"/>
                <a:chOff x="1440" y="-287"/>
                <a:chExt cx="1584" cy="1560"/>
              </a:xfrm>
              <a:grpFill/>
            </p:grpSpPr>
            <p:sp>
              <p:nvSpPr>
                <p:cNvPr id="147" name="Freeform 5"/>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6"/>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7"/>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8"/>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9"/>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Oval 10"/>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11"/>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12"/>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13"/>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14"/>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15"/>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16"/>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17"/>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18"/>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19"/>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20"/>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21"/>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22"/>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23"/>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24"/>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25"/>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26"/>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27"/>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28"/>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29"/>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30"/>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31"/>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32"/>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Freeform 33"/>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34"/>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35"/>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36"/>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Freeform 37"/>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 name="Freeform 38"/>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 name="Freeform 39"/>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 name="Freeform 40"/>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 name="Freeform 41"/>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42"/>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 name="Freeform 43"/>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44"/>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Freeform 45"/>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 name="Freeform 46"/>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 name="Freeform 47"/>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Freeform 48"/>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 name="Freeform 49"/>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50"/>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51"/>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52"/>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 name="Freeform 53"/>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54"/>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Freeform 55"/>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56"/>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57"/>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 name="Freeform 58"/>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 name="Freeform 59"/>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 name="Freeform 60"/>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61"/>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62"/>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 name="Freeform 63"/>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64"/>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65"/>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Freeform 66"/>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Freeform 67"/>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Freeform 68"/>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 name="Freeform 69"/>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70"/>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71"/>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 name="Freeform 72"/>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 name="Freeform 73"/>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 name="Freeform 74"/>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7" name="Freeform 75"/>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8" name="Freeform 76"/>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9" name="Freeform 77"/>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0" name="Freeform 78"/>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1" name="Freeform 79"/>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2" name="Freeform 80"/>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3" name="Freeform 81"/>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4" name="Freeform 82"/>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5" name="Freeform 83"/>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6" name="Freeform 84"/>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7" name="Freeform 85"/>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8" name="Freeform 86"/>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9" name="Freeform 87"/>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0" name="Freeform 88"/>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1" name="Freeform 89"/>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2" name="Freeform 90"/>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3" name="Freeform 91"/>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4" name="Freeform 92"/>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5" name="Freeform 93"/>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6" name="Freeform 94"/>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7" name="Freeform 95"/>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8" name="Freeform 96"/>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9" name="Freeform 97"/>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0" name="Freeform 98"/>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1" name="Freeform 99"/>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2" name="Freeform 100"/>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3" name="Freeform 101"/>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4" name="Freeform 102"/>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5" name="Freeform 103"/>
                <p:cNvSpPr>
                  <a:spLocks/>
                </p:cNvSpPr>
                <p:nvPr/>
              </p:nvSpPr>
              <p:spPr bwMode="auto">
                <a:xfrm>
                  <a:off x="1906" y="-200"/>
                  <a:ext cx="168" cy="76"/>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6" name="Freeform 104"/>
                <p:cNvSpPr>
                  <a:spLocks/>
                </p:cNvSpPr>
                <p:nvPr/>
              </p:nvSpPr>
              <p:spPr bwMode="auto">
                <a:xfrm>
                  <a:off x="1908" y="-230"/>
                  <a:ext cx="112" cy="132"/>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7" name="Freeform 105"/>
                <p:cNvSpPr>
                  <a:spLocks/>
                </p:cNvSpPr>
                <p:nvPr/>
              </p:nvSpPr>
              <p:spPr bwMode="auto">
                <a:xfrm>
                  <a:off x="1986" y="-143"/>
                  <a:ext cx="254" cy="650"/>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8" name="Freeform 106"/>
                <p:cNvSpPr>
                  <a:spLocks/>
                </p:cNvSpPr>
                <p:nvPr/>
              </p:nvSpPr>
              <p:spPr bwMode="auto">
                <a:xfrm>
                  <a:off x="1967" y="-171"/>
                  <a:ext cx="41" cy="4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9" name="Freeform 107"/>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0" name="Freeform 108"/>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1" name="Freeform 109"/>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2" name="Freeform 110"/>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3" name="Freeform 111"/>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4" name="Oval 112"/>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5" name="Freeform 113"/>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6" name="Freeform 114"/>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7" name="Freeform 115"/>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8" name="Freeform 116"/>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9" name="Freeform 117"/>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0" name="Freeform 118"/>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1" name="Freeform 119"/>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2" name="Freeform 120"/>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3" name="Freeform 121"/>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4" name="Freeform 122"/>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5" name="Freeform 123"/>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6" name="Freeform 124"/>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7" name="Freeform 125"/>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8" name="Freeform 126"/>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9" name="Freeform 127"/>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0" name="Freeform 128"/>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1" name="Freeform 129"/>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2" name="Freeform 130"/>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3" name="Freeform 131"/>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4" name="Freeform 132"/>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5" name="Freeform 133"/>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6" name="Freeform 134"/>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7" name="Freeform 135"/>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8" name="Freeform 136"/>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9" name="Freeform 137"/>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0" name="Freeform 138"/>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1" name="Freeform 139"/>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2" name="Freeform 140"/>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3" name="Freeform 141"/>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4" name="Freeform 142"/>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5" name="Freeform 143"/>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6" name="Freeform 144"/>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7" name="Freeform 145"/>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8" name="Freeform 146"/>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9" name="Freeform 147"/>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0" name="Freeform 148"/>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1" name="Freeform 149"/>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2" name="Freeform 150"/>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3" name="Freeform 151"/>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4" name="Freeform 152"/>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5" name="Freeform 153"/>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6" name="Freeform 154"/>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7" name="Freeform 155"/>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8" name="Freeform 156"/>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9" name="Freeform 157"/>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0" name="Freeform 158"/>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1" name="Freeform 159"/>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2" name="Freeform 160"/>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3" name="Freeform 161"/>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4" name="Freeform 162"/>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5" name="Freeform 163"/>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6" name="Freeform 164"/>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7" name="Freeform 165"/>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8" name="Freeform 166"/>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9" name="Freeform 167"/>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0" name="Freeform 168"/>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1" name="Freeform 169"/>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2" name="Freeform 170"/>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3" name="Freeform 171"/>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4" name="Freeform 172"/>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5" name="Freeform 173"/>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6" name="Freeform 174"/>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7" name="Freeform 175"/>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8" name="Freeform 176"/>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9" name="Freeform 177"/>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0" name="Freeform 178"/>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1" name="Freeform 179"/>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2" name="Freeform 180"/>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3" name="Freeform 181"/>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4" name="Freeform 182"/>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5" name="Freeform 183"/>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6" name="Freeform 184"/>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7" name="Freeform 185"/>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8" name="Freeform 186"/>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9" name="Freeform 187"/>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0" name="Freeform 188"/>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1" name="Freeform 189"/>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2" name="Freeform 190"/>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3" name="Freeform 191"/>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4" name="Freeform 192"/>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5" name="Freeform 193"/>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6" name="Freeform 194"/>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7" name="Freeform 195"/>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8" name="Freeform 196"/>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9" name="Freeform 197"/>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0" name="Freeform 198"/>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1" name="Freeform 199"/>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2" name="Freeform 200"/>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3" name="Freeform 201"/>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4" name="Freeform 202"/>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5" name="Freeform 203"/>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6" name="Freeform 204"/>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8" name="Freeform 206"/>
              <p:cNvSpPr>
                <a:spLocks/>
              </p:cNvSpPr>
              <p:nvPr/>
            </p:nvSpPr>
            <p:spPr bwMode="auto">
              <a:xfrm>
                <a:off x="3025776" y="-317500"/>
                <a:ext cx="266700" cy="120650"/>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207"/>
              <p:cNvSpPr>
                <a:spLocks/>
              </p:cNvSpPr>
              <p:nvPr/>
            </p:nvSpPr>
            <p:spPr bwMode="auto">
              <a:xfrm>
                <a:off x="3028951" y="-365125"/>
                <a:ext cx="177800" cy="209550"/>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208"/>
              <p:cNvSpPr>
                <a:spLocks/>
              </p:cNvSpPr>
              <p:nvPr/>
            </p:nvSpPr>
            <p:spPr bwMode="auto">
              <a:xfrm>
                <a:off x="3152776" y="-227013"/>
                <a:ext cx="403225" cy="1031875"/>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209"/>
              <p:cNvSpPr>
                <a:spLocks/>
              </p:cNvSpPr>
              <p:nvPr/>
            </p:nvSpPr>
            <p:spPr bwMode="auto">
              <a:xfrm>
                <a:off x="3122613" y="-271463"/>
                <a:ext cx="65088" cy="6350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 name="Freeform 210"/>
              <p:cNvSpPr>
                <a:spLocks/>
              </p:cNvSpPr>
              <p:nvPr/>
            </p:nvSpPr>
            <p:spPr bwMode="auto">
              <a:xfrm>
                <a:off x="4208463" y="71437"/>
                <a:ext cx="192088" cy="247650"/>
              </a:xfrm>
              <a:custGeom>
                <a:avLst/>
                <a:gdLst>
                  <a:gd name="T0" fmla="*/ 47 w 51"/>
                  <a:gd name="T1" fmla="*/ 64 h 66"/>
                  <a:gd name="T2" fmla="*/ 10 w 51"/>
                  <a:gd name="T3" fmla="*/ 3 h 66"/>
                  <a:gd name="T4" fmla="*/ 5 w 51"/>
                  <a:gd name="T5" fmla="*/ 2 h 66"/>
                  <a:gd name="T6" fmla="*/ 45 w 51"/>
                  <a:gd name="T7" fmla="*/ 66 h 66"/>
                  <a:gd name="T8" fmla="*/ 47 w 51"/>
                  <a:gd name="T9" fmla="*/ 64 h 66"/>
                </a:gdLst>
                <a:ahLst/>
                <a:cxnLst>
                  <a:cxn ang="0">
                    <a:pos x="T0" y="T1"/>
                  </a:cxn>
                  <a:cxn ang="0">
                    <a:pos x="T2" y="T3"/>
                  </a:cxn>
                  <a:cxn ang="0">
                    <a:pos x="T4" y="T5"/>
                  </a:cxn>
                  <a:cxn ang="0">
                    <a:pos x="T6" y="T7"/>
                  </a:cxn>
                  <a:cxn ang="0">
                    <a:pos x="T8" y="T9"/>
                  </a:cxn>
                </a:cxnLst>
                <a:rect l="0" t="0" r="r" b="b"/>
                <a:pathLst>
                  <a:path w="51" h="66">
                    <a:moveTo>
                      <a:pt x="47" y="64"/>
                    </a:moveTo>
                    <a:cubicBezTo>
                      <a:pt x="21" y="54"/>
                      <a:pt x="5" y="31"/>
                      <a:pt x="10" y="3"/>
                    </a:cubicBezTo>
                    <a:cubicBezTo>
                      <a:pt x="10" y="1"/>
                      <a:pt x="5" y="0"/>
                      <a:pt x="5" y="2"/>
                    </a:cubicBezTo>
                    <a:cubicBezTo>
                      <a:pt x="0" y="32"/>
                      <a:pt x="17" y="55"/>
                      <a:pt x="45" y="66"/>
                    </a:cubicBezTo>
                    <a:cubicBezTo>
                      <a:pt x="46" y="66"/>
                      <a:pt x="51" y="66"/>
                      <a:pt x="47" y="6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 name="Freeform 211"/>
              <p:cNvSpPr>
                <a:spLocks/>
              </p:cNvSpPr>
              <p:nvPr/>
            </p:nvSpPr>
            <p:spPr bwMode="auto">
              <a:xfrm>
                <a:off x="4137026" y="123825"/>
                <a:ext cx="260350" cy="131763"/>
              </a:xfrm>
              <a:custGeom>
                <a:avLst/>
                <a:gdLst>
                  <a:gd name="T0" fmla="*/ 3 w 69"/>
                  <a:gd name="T1" fmla="*/ 29 h 35"/>
                  <a:gd name="T2" fmla="*/ 68 w 69"/>
                  <a:gd name="T3" fmla="*/ 2 h 35"/>
                  <a:gd name="T4" fmla="*/ 63 w 69"/>
                  <a:gd name="T5" fmla="*/ 1 h 35"/>
                  <a:gd name="T6" fmla="*/ 3 w 69"/>
                  <a:gd name="T7" fmla="*/ 27 h 35"/>
                  <a:gd name="T8" fmla="*/ 3 w 69"/>
                  <a:gd name="T9" fmla="*/ 29 h 35"/>
                </a:gdLst>
                <a:ahLst/>
                <a:cxnLst>
                  <a:cxn ang="0">
                    <a:pos x="T0" y="T1"/>
                  </a:cxn>
                  <a:cxn ang="0">
                    <a:pos x="T2" y="T3"/>
                  </a:cxn>
                  <a:cxn ang="0">
                    <a:pos x="T4" y="T5"/>
                  </a:cxn>
                  <a:cxn ang="0">
                    <a:pos x="T6" y="T7"/>
                  </a:cxn>
                  <a:cxn ang="0">
                    <a:pos x="T8" y="T9"/>
                  </a:cxn>
                </a:cxnLst>
                <a:rect l="0" t="0" r="r" b="b"/>
                <a:pathLst>
                  <a:path w="69" h="35">
                    <a:moveTo>
                      <a:pt x="3" y="29"/>
                    </a:moveTo>
                    <a:cubicBezTo>
                      <a:pt x="30" y="35"/>
                      <a:pt x="54" y="27"/>
                      <a:pt x="68" y="2"/>
                    </a:cubicBezTo>
                    <a:cubicBezTo>
                      <a:pt x="69" y="1"/>
                      <a:pt x="64" y="0"/>
                      <a:pt x="63" y="1"/>
                    </a:cubicBezTo>
                    <a:cubicBezTo>
                      <a:pt x="51" y="23"/>
                      <a:pt x="28" y="33"/>
                      <a:pt x="3" y="27"/>
                    </a:cubicBezTo>
                    <a:cubicBezTo>
                      <a:pt x="1" y="27"/>
                      <a:pt x="0" y="29"/>
                      <a:pt x="3" y="2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212"/>
              <p:cNvSpPr>
                <a:spLocks/>
              </p:cNvSpPr>
              <p:nvPr/>
            </p:nvSpPr>
            <p:spPr bwMode="auto">
              <a:xfrm>
                <a:off x="4246563" y="85725"/>
                <a:ext cx="71438" cy="271463"/>
              </a:xfrm>
              <a:custGeom>
                <a:avLst/>
                <a:gdLst>
                  <a:gd name="T0" fmla="*/ 11 w 19"/>
                  <a:gd name="T1" fmla="*/ 69 h 72"/>
                  <a:gd name="T2" fmla="*/ 18 w 19"/>
                  <a:gd name="T3" fmla="*/ 1 h 72"/>
                  <a:gd name="T4" fmla="*/ 13 w 19"/>
                  <a:gd name="T5" fmla="*/ 1 h 72"/>
                  <a:gd name="T6" fmla="*/ 6 w 19"/>
                  <a:gd name="T7" fmla="*/ 70 h 72"/>
                  <a:gd name="T8" fmla="*/ 11 w 19"/>
                  <a:gd name="T9" fmla="*/ 69 h 72"/>
                </a:gdLst>
                <a:ahLst/>
                <a:cxnLst>
                  <a:cxn ang="0">
                    <a:pos x="T0" y="T1"/>
                  </a:cxn>
                  <a:cxn ang="0">
                    <a:pos x="T2" y="T3"/>
                  </a:cxn>
                  <a:cxn ang="0">
                    <a:pos x="T4" y="T5"/>
                  </a:cxn>
                  <a:cxn ang="0">
                    <a:pos x="T6" y="T7"/>
                  </a:cxn>
                  <a:cxn ang="0">
                    <a:pos x="T8" y="T9"/>
                  </a:cxn>
                </a:cxnLst>
                <a:rect l="0" t="0" r="r" b="b"/>
                <a:pathLst>
                  <a:path w="19" h="72">
                    <a:moveTo>
                      <a:pt x="11" y="69"/>
                    </a:moveTo>
                    <a:cubicBezTo>
                      <a:pt x="5" y="48"/>
                      <a:pt x="9" y="21"/>
                      <a:pt x="18" y="1"/>
                    </a:cubicBezTo>
                    <a:cubicBezTo>
                      <a:pt x="19" y="0"/>
                      <a:pt x="14" y="0"/>
                      <a:pt x="13" y="1"/>
                    </a:cubicBezTo>
                    <a:cubicBezTo>
                      <a:pt x="4" y="21"/>
                      <a:pt x="0" y="48"/>
                      <a:pt x="6" y="70"/>
                    </a:cubicBezTo>
                    <a:cubicBezTo>
                      <a:pt x="6" y="72"/>
                      <a:pt x="11" y="71"/>
                      <a:pt x="11"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213"/>
              <p:cNvSpPr>
                <a:spLocks/>
              </p:cNvSpPr>
              <p:nvPr/>
            </p:nvSpPr>
            <p:spPr bwMode="auto">
              <a:xfrm>
                <a:off x="4156076" y="138112"/>
                <a:ext cx="266700" cy="120650"/>
              </a:xfrm>
              <a:custGeom>
                <a:avLst/>
                <a:gdLst>
                  <a:gd name="T0" fmla="*/ 0 w 71"/>
                  <a:gd name="T1" fmla="*/ 2 h 32"/>
                  <a:gd name="T2" fmla="*/ 68 w 71"/>
                  <a:gd name="T3" fmla="*/ 24 h 32"/>
                  <a:gd name="T4" fmla="*/ 65 w 71"/>
                  <a:gd name="T5" fmla="*/ 22 h 32"/>
                  <a:gd name="T6" fmla="*/ 5 w 71"/>
                  <a:gd name="T7" fmla="*/ 1 h 32"/>
                  <a:gd name="T8" fmla="*/ 0 w 71"/>
                  <a:gd name="T9" fmla="*/ 2 h 32"/>
                </a:gdLst>
                <a:ahLst/>
                <a:cxnLst>
                  <a:cxn ang="0">
                    <a:pos x="T0" y="T1"/>
                  </a:cxn>
                  <a:cxn ang="0">
                    <a:pos x="T2" y="T3"/>
                  </a:cxn>
                  <a:cxn ang="0">
                    <a:pos x="T4" y="T5"/>
                  </a:cxn>
                  <a:cxn ang="0">
                    <a:pos x="T6" y="T7"/>
                  </a:cxn>
                  <a:cxn ang="0">
                    <a:pos x="T8" y="T9"/>
                  </a:cxn>
                </a:cxnLst>
                <a:rect l="0" t="0" r="r" b="b"/>
                <a:pathLst>
                  <a:path w="71" h="32">
                    <a:moveTo>
                      <a:pt x="0" y="2"/>
                    </a:moveTo>
                    <a:cubicBezTo>
                      <a:pt x="17" y="22"/>
                      <a:pt x="42" y="32"/>
                      <a:pt x="68" y="24"/>
                    </a:cubicBezTo>
                    <a:cubicBezTo>
                      <a:pt x="71" y="23"/>
                      <a:pt x="66" y="21"/>
                      <a:pt x="65" y="22"/>
                    </a:cubicBezTo>
                    <a:cubicBezTo>
                      <a:pt x="42" y="29"/>
                      <a:pt x="20" y="19"/>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214"/>
              <p:cNvSpPr>
                <a:spLocks/>
              </p:cNvSpPr>
              <p:nvPr/>
            </p:nvSpPr>
            <p:spPr bwMode="auto">
              <a:xfrm>
                <a:off x="3476626" y="233362"/>
                <a:ext cx="800100" cy="606425"/>
              </a:xfrm>
              <a:custGeom>
                <a:avLst/>
                <a:gdLst>
                  <a:gd name="T0" fmla="*/ 206 w 212"/>
                  <a:gd name="T1" fmla="*/ 0 h 161"/>
                  <a:gd name="T2" fmla="*/ 2 w 212"/>
                  <a:gd name="T3" fmla="*/ 160 h 161"/>
                  <a:gd name="T4" fmla="*/ 6 w 212"/>
                  <a:gd name="T5" fmla="*/ 160 h 161"/>
                  <a:gd name="T6" fmla="*/ 210 w 212"/>
                  <a:gd name="T7" fmla="*/ 1 h 161"/>
                  <a:gd name="T8" fmla="*/ 206 w 212"/>
                  <a:gd name="T9" fmla="*/ 0 h 161"/>
                </a:gdLst>
                <a:ahLst/>
                <a:cxnLst>
                  <a:cxn ang="0">
                    <a:pos x="T0" y="T1"/>
                  </a:cxn>
                  <a:cxn ang="0">
                    <a:pos x="T2" y="T3"/>
                  </a:cxn>
                  <a:cxn ang="0">
                    <a:pos x="T4" y="T5"/>
                  </a:cxn>
                  <a:cxn ang="0">
                    <a:pos x="T6" y="T7"/>
                  </a:cxn>
                  <a:cxn ang="0">
                    <a:pos x="T8" y="T9"/>
                  </a:cxn>
                </a:cxnLst>
                <a:rect l="0" t="0" r="r" b="b"/>
                <a:pathLst>
                  <a:path w="212" h="161">
                    <a:moveTo>
                      <a:pt x="206" y="0"/>
                    </a:moveTo>
                    <a:cubicBezTo>
                      <a:pt x="137" y="53"/>
                      <a:pt x="72" y="110"/>
                      <a:pt x="2" y="160"/>
                    </a:cubicBezTo>
                    <a:cubicBezTo>
                      <a:pt x="0" y="161"/>
                      <a:pt x="5" y="161"/>
                      <a:pt x="6" y="160"/>
                    </a:cubicBezTo>
                    <a:cubicBezTo>
                      <a:pt x="77" y="111"/>
                      <a:pt x="142" y="54"/>
                      <a:pt x="210" y="1"/>
                    </a:cubicBezTo>
                    <a:cubicBezTo>
                      <a:pt x="212" y="0"/>
                      <a:pt x="207" y="0"/>
                      <a:pt x="20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 name="Freeform 215"/>
              <p:cNvSpPr>
                <a:spLocks/>
              </p:cNvSpPr>
              <p:nvPr/>
            </p:nvSpPr>
            <p:spPr bwMode="auto">
              <a:xfrm>
                <a:off x="4241801" y="187325"/>
                <a:ext cx="68263" cy="68263"/>
              </a:xfrm>
              <a:custGeom>
                <a:avLst/>
                <a:gdLst>
                  <a:gd name="T0" fmla="*/ 13 w 18"/>
                  <a:gd name="T1" fmla="*/ 15 h 18"/>
                  <a:gd name="T2" fmla="*/ 3 w 18"/>
                  <a:gd name="T3" fmla="*/ 13 h 18"/>
                  <a:gd name="T4" fmla="*/ 5 w 18"/>
                  <a:gd name="T5" fmla="*/ 3 h 18"/>
                  <a:gd name="T6" fmla="*/ 15 w 18"/>
                  <a:gd name="T7" fmla="*/ 5 h 18"/>
                  <a:gd name="T8" fmla="*/ 13 w 18"/>
                  <a:gd name="T9" fmla="*/ 15 h 18"/>
                </a:gdLst>
                <a:ahLst/>
                <a:cxnLst>
                  <a:cxn ang="0">
                    <a:pos x="T0" y="T1"/>
                  </a:cxn>
                  <a:cxn ang="0">
                    <a:pos x="T2" y="T3"/>
                  </a:cxn>
                  <a:cxn ang="0">
                    <a:pos x="T4" y="T5"/>
                  </a:cxn>
                  <a:cxn ang="0">
                    <a:pos x="T6" y="T7"/>
                  </a:cxn>
                  <a:cxn ang="0">
                    <a:pos x="T8" y="T9"/>
                  </a:cxn>
                </a:cxnLst>
                <a:rect l="0" t="0" r="r" b="b"/>
                <a:pathLst>
                  <a:path w="18" h="18">
                    <a:moveTo>
                      <a:pt x="13" y="15"/>
                    </a:moveTo>
                    <a:cubicBezTo>
                      <a:pt x="10" y="18"/>
                      <a:pt x="5" y="17"/>
                      <a:pt x="3" y="13"/>
                    </a:cubicBezTo>
                    <a:cubicBezTo>
                      <a:pt x="0" y="10"/>
                      <a:pt x="1" y="5"/>
                      <a:pt x="5" y="3"/>
                    </a:cubicBezTo>
                    <a:cubicBezTo>
                      <a:pt x="8" y="0"/>
                      <a:pt x="13" y="1"/>
                      <a:pt x="15" y="5"/>
                    </a:cubicBezTo>
                    <a:cubicBezTo>
                      <a:pt x="18" y="8"/>
                      <a:pt x="17" y="13"/>
                      <a:pt x="13"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 name="Freeform 216"/>
              <p:cNvSpPr>
                <a:spLocks/>
              </p:cNvSpPr>
              <p:nvPr/>
            </p:nvSpPr>
            <p:spPr bwMode="auto">
              <a:xfrm>
                <a:off x="2697163" y="74612"/>
                <a:ext cx="184150" cy="244475"/>
              </a:xfrm>
              <a:custGeom>
                <a:avLst/>
                <a:gdLst>
                  <a:gd name="T0" fmla="*/ 5 w 49"/>
                  <a:gd name="T1" fmla="*/ 65 h 65"/>
                  <a:gd name="T2" fmla="*/ 44 w 49"/>
                  <a:gd name="T3" fmla="*/ 2 h 65"/>
                  <a:gd name="T4" fmla="*/ 39 w 49"/>
                  <a:gd name="T5" fmla="*/ 1 h 65"/>
                  <a:gd name="T6" fmla="*/ 1 w 49"/>
                  <a:gd name="T7" fmla="*/ 63 h 65"/>
                  <a:gd name="T8" fmla="*/ 5 w 49"/>
                  <a:gd name="T9" fmla="*/ 65 h 65"/>
                </a:gdLst>
                <a:ahLst/>
                <a:cxnLst>
                  <a:cxn ang="0">
                    <a:pos x="T0" y="T1"/>
                  </a:cxn>
                  <a:cxn ang="0">
                    <a:pos x="T2" y="T3"/>
                  </a:cxn>
                  <a:cxn ang="0">
                    <a:pos x="T4" y="T5"/>
                  </a:cxn>
                  <a:cxn ang="0">
                    <a:pos x="T6" y="T7"/>
                  </a:cxn>
                  <a:cxn ang="0">
                    <a:pos x="T8" y="T9"/>
                  </a:cxn>
                </a:cxnLst>
                <a:rect l="0" t="0" r="r" b="b"/>
                <a:pathLst>
                  <a:path w="49" h="65">
                    <a:moveTo>
                      <a:pt x="5" y="65"/>
                    </a:moveTo>
                    <a:cubicBezTo>
                      <a:pt x="33" y="55"/>
                      <a:pt x="49" y="31"/>
                      <a:pt x="44" y="2"/>
                    </a:cubicBezTo>
                    <a:cubicBezTo>
                      <a:pt x="44" y="0"/>
                      <a:pt x="39" y="0"/>
                      <a:pt x="39" y="1"/>
                    </a:cubicBezTo>
                    <a:cubicBezTo>
                      <a:pt x="44" y="30"/>
                      <a:pt x="28" y="53"/>
                      <a:pt x="1" y="63"/>
                    </a:cubicBezTo>
                    <a:cubicBezTo>
                      <a:pt x="0" y="64"/>
                      <a:pt x="4" y="65"/>
                      <a:pt x="5"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 name="Freeform 217"/>
              <p:cNvSpPr>
                <a:spLocks/>
              </p:cNvSpPr>
              <p:nvPr/>
            </p:nvSpPr>
            <p:spPr bwMode="auto">
              <a:xfrm>
                <a:off x="2697163" y="123825"/>
                <a:ext cx="260350" cy="131763"/>
              </a:xfrm>
              <a:custGeom>
                <a:avLst/>
                <a:gdLst>
                  <a:gd name="T0" fmla="*/ 64 w 69"/>
                  <a:gd name="T1" fmla="*/ 27 h 35"/>
                  <a:gd name="T2" fmla="*/ 5 w 69"/>
                  <a:gd name="T3" fmla="*/ 2 h 35"/>
                  <a:gd name="T4" fmla="*/ 0 w 69"/>
                  <a:gd name="T5" fmla="*/ 1 h 35"/>
                  <a:gd name="T6" fmla="*/ 67 w 69"/>
                  <a:gd name="T7" fmla="*/ 29 h 35"/>
                  <a:gd name="T8" fmla="*/ 64 w 69"/>
                  <a:gd name="T9" fmla="*/ 27 h 35"/>
                </a:gdLst>
                <a:ahLst/>
                <a:cxnLst>
                  <a:cxn ang="0">
                    <a:pos x="T0" y="T1"/>
                  </a:cxn>
                  <a:cxn ang="0">
                    <a:pos x="T2" y="T3"/>
                  </a:cxn>
                  <a:cxn ang="0">
                    <a:pos x="T4" y="T5"/>
                  </a:cxn>
                  <a:cxn ang="0">
                    <a:pos x="T6" y="T7"/>
                  </a:cxn>
                  <a:cxn ang="0">
                    <a:pos x="T8" y="T9"/>
                  </a:cxn>
                </a:cxnLst>
                <a:rect l="0" t="0" r="r" b="b"/>
                <a:pathLst>
                  <a:path w="69" h="35">
                    <a:moveTo>
                      <a:pt x="64" y="27"/>
                    </a:moveTo>
                    <a:cubicBezTo>
                      <a:pt x="39" y="33"/>
                      <a:pt x="18" y="24"/>
                      <a:pt x="5" y="2"/>
                    </a:cubicBezTo>
                    <a:cubicBezTo>
                      <a:pt x="5" y="1"/>
                      <a:pt x="0" y="0"/>
                      <a:pt x="0" y="1"/>
                    </a:cubicBezTo>
                    <a:cubicBezTo>
                      <a:pt x="14" y="26"/>
                      <a:pt x="40" y="35"/>
                      <a:pt x="67" y="29"/>
                    </a:cubicBezTo>
                    <a:cubicBezTo>
                      <a:pt x="69" y="29"/>
                      <a:pt x="65" y="27"/>
                      <a:pt x="64"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218"/>
              <p:cNvSpPr>
                <a:spLocks/>
              </p:cNvSpPr>
              <p:nvPr/>
            </p:nvSpPr>
            <p:spPr bwMode="auto">
              <a:xfrm>
                <a:off x="2776538" y="82550"/>
                <a:ext cx="68263" cy="271463"/>
              </a:xfrm>
              <a:custGeom>
                <a:avLst/>
                <a:gdLst>
                  <a:gd name="T0" fmla="*/ 12 w 18"/>
                  <a:gd name="T1" fmla="*/ 71 h 72"/>
                  <a:gd name="T2" fmla="*/ 5 w 18"/>
                  <a:gd name="T3" fmla="*/ 2 h 72"/>
                  <a:gd name="T4" fmla="*/ 0 w 18"/>
                  <a:gd name="T5" fmla="*/ 2 h 72"/>
                  <a:gd name="T6" fmla="*/ 7 w 18"/>
                  <a:gd name="T7" fmla="*/ 71 h 72"/>
                  <a:gd name="T8" fmla="*/ 12 w 18"/>
                  <a:gd name="T9" fmla="*/ 71 h 72"/>
                </a:gdLst>
                <a:ahLst/>
                <a:cxnLst>
                  <a:cxn ang="0">
                    <a:pos x="T0" y="T1"/>
                  </a:cxn>
                  <a:cxn ang="0">
                    <a:pos x="T2" y="T3"/>
                  </a:cxn>
                  <a:cxn ang="0">
                    <a:pos x="T4" y="T5"/>
                  </a:cxn>
                  <a:cxn ang="0">
                    <a:pos x="T6" y="T7"/>
                  </a:cxn>
                  <a:cxn ang="0">
                    <a:pos x="T8" y="T9"/>
                  </a:cxn>
                </a:cxnLst>
                <a:rect l="0" t="0" r="r" b="b"/>
                <a:pathLst>
                  <a:path w="18" h="72">
                    <a:moveTo>
                      <a:pt x="12" y="71"/>
                    </a:moveTo>
                    <a:cubicBezTo>
                      <a:pt x="18" y="49"/>
                      <a:pt x="14" y="22"/>
                      <a:pt x="5" y="2"/>
                    </a:cubicBezTo>
                    <a:cubicBezTo>
                      <a:pt x="4" y="0"/>
                      <a:pt x="0" y="1"/>
                      <a:pt x="0" y="2"/>
                    </a:cubicBezTo>
                    <a:cubicBezTo>
                      <a:pt x="9" y="23"/>
                      <a:pt x="13" y="49"/>
                      <a:pt x="7" y="71"/>
                    </a:cubicBezTo>
                    <a:cubicBezTo>
                      <a:pt x="7" y="72"/>
                      <a:pt x="12" y="72"/>
                      <a:pt x="12" y="7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 name="Freeform 219"/>
              <p:cNvSpPr>
                <a:spLocks/>
              </p:cNvSpPr>
              <p:nvPr/>
            </p:nvSpPr>
            <p:spPr bwMode="auto">
              <a:xfrm>
                <a:off x="2670176" y="138112"/>
                <a:ext cx="268288" cy="120650"/>
              </a:xfrm>
              <a:custGeom>
                <a:avLst/>
                <a:gdLst>
                  <a:gd name="T0" fmla="*/ 65 w 71"/>
                  <a:gd name="T1" fmla="*/ 1 h 32"/>
                  <a:gd name="T2" fmla="*/ 6 w 71"/>
                  <a:gd name="T3" fmla="*/ 22 h 32"/>
                  <a:gd name="T4" fmla="*/ 2 w 71"/>
                  <a:gd name="T5" fmla="*/ 24 h 32"/>
                  <a:gd name="T6" fmla="*/ 70 w 71"/>
                  <a:gd name="T7" fmla="*/ 2 h 32"/>
                  <a:gd name="T8" fmla="*/ 65 w 71"/>
                  <a:gd name="T9" fmla="*/ 1 h 32"/>
                </a:gdLst>
                <a:ahLst/>
                <a:cxnLst>
                  <a:cxn ang="0">
                    <a:pos x="T0" y="T1"/>
                  </a:cxn>
                  <a:cxn ang="0">
                    <a:pos x="T2" y="T3"/>
                  </a:cxn>
                  <a:cxn ang="0">
                    <a:pos x="T4" y="T5"/>
                  </a:cxn>
                  <a:cxn ang="0">
                    <a:pos x="T6" y="T7"/>
                  </a:cxn>
                  <a:cxn ang="0">
                    <a:pos x="T8" y="T9"/>
                  </a:cxn>
                </a:cxnLst>
                <a:rect l="0" t="0" r="r" b="b"/>
                <a:pathLst>
                  <a:path w="71" h="32">
                    <a:moveTo>
                      <a:pt x="65" y="1"/>
                    </a:moveTo>
                    <a:cubicBezTo>
                      <a:pt x="51" y="19"/>
                      <a:pt x="29" y="29"/>
                      <a:pt x="6" y="22"/>
                    </a:cubicBezTo>
                    <a:cubicBezTo>
                      <a:pt x="5" y="22"/>
                      <a:pt x="0" y="23"/>
                      <a:pt x="2" y="24"/>
                    </a:cubicBezTo>
                    <a:cubicBezTo>
                      <a:pt x="28" y="32"/>
                      <a:pt x="53" y="22"/>
                      <a:pt x="70" y="2"/>
                    </a:cubicBezTo>
                    <a:cubicBezTo>
                      <a:pt x="71" y="1"/>
                      <a:pt x="66" y="0"/>
                      <a:pt x="6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 name="Freeform 220"/>
              <p:cNvSpPr>
                <a:spLocks/>
              </p:cNvSpPr>
              <p:nvPr/>
            </p:nvSpPr>
            <p:spPr bwMode="auto">
              <a:xfrm>
                <a:off x="2817813" y="228600"/>
                <a:ext cx="795338" cy="614363"/>
              </a:xfrm>
              <a:custGeom>
                <a:avLst/>
                <a:gdLst>
                  <a:gd name="T0" fmla="*/ 1 w 211"/>
                  <a:gd name="T1" fmla="*/ 2 h 163"/>
                  <a:gd name="T2" fmla="*/ 205 w 211"/>
                  <a:gd name="T3" fmla="*/ 162 h 163"/>
                  <a:gd name="T4" fmla="*/ 210 w 211"/>
                  <a:gd name="T5" fmla="*/ 160 h 163"/>
                  <a:gd name="T6" fmla="*/ 6 w 211"/>
                  <a:gd name="T7" fmla="*/ 1 h 163"/>
                  <a:gd name="T8" fmla="*/ 1 w 211"/>
                  <a:gd name="T9" fmla="*/ 2 h 163"/>
                </a:gdLst>
                <a:ahLst/>
                <a:cxnLst>
                  <a:cxn ang="0">
                    <a:pos x="T0" y="T1"/>
                  </a:cxn>
                  <a:cxn ang="0">
                    <a:pos x="T2" y="T3"/>
                  </a:cxn>
                  <a:cxn ang="0">
                    <a:pos x="T4" y="T5"/>
                  </a:cxn>
                  <a:cxn ang="0">
                    <a:pos x="T6" y="T7"/>
                  </a:cxn>
                  <a:cxn ang="0">
                    <a:pos x="T8" y="T9"/>
                  </a:cxn>
                </a:cxnLst>
                <a:rect l="0" t="0" r="r" b="b"/>
                <a:pathLst>
                  <a:path w="211" h="163">
                    <a:moveTo>
                      <a:pt x="1" y="2"/>
                    </a:moveTo>
                    <a:cubicBezTo>
                      <a:pt x="70" y="55"/>
                      <a:pt x="135" y="112"/>
                      <a:pt x="205" y="162"/>
                    </a:cubicBezTo>
                    <a:cubicBezTo>
                      <a:pt x="206" y="163"/>
                      <a:pt x="211" y="162"/>
                      <a:pt x="210" y="160"/>
                    </a:cubicBezTo>
                    <a:cubicBezTo>
                      <a:pt x="139" y="111"/>
                      <a:pt x="74" y="53"/>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 name="Freeform 221"/>
              <p:cNvSpPr>
                <a:spLocks/>
              </p:cNvSpPr>
              <p:nvPr/>
            </p:nvSpPr>
            <p:spPr bwMode="auto">
              <a:xfrm>
                <a:off x="2784476" y="187325"/>
                <a:ext cx="63500" cy="68263"/>
              </a:xfrm>
              <a:custGeom>
                <a:avLst/>
                <a:gdLst>
                  <a:gd name="T0" fmla="*/ 4 w 17"/>
                  <a:gd name="T1" fmla="*/ 15 h 18"/>
                  <a:gd name="T2" fmla="*/ 15 w 17"/>
                  <a:gd name="T3" fmla="*/ 13 h 18"/>
                  <a:gd name="T4" fmla="*/ 13 w 17"/>
                  <a:gd name="T5" fmla="*/ 3 h 18"/>
                  <a:gd name="T6" fmla="*/ 2 w 17"/>
                  <a:gd name="T7" fmla="*/ 5 h 18"/>
                  <a:gd name="T8" fmla="*/ 4 w 17"/>
                  <a:gd name="T9" fmla="*/ 15 h 18"/>
                </a:gdLst>
                <a:ahLst/>
                <a:cxnLst>
                  <a:cxn ang="0">
                    <a:pos x="T0" y="T1"/>
                  </a:cxn>
                  <a:cxn ang="0">
                    <a:pos x="T2" y="T3"/>
                  </a:cxn>
                  <a:cxn ang="0">
                    <a:pos x="T4" y="T5"/>
                  </a:cxn>
                  <a:cxn ang="0">
                    <a:pos x="T6" y="T7"/>
                  </a:cxn>
                  <a:cxn ang="0">
                    <a:pos x="T8" y="T9"/>
                  </a:cxn>
                </a:cxnLst>
                <a:rect l="0" t="0" r="r" b="b"/>
                <a:pathLst>
                  <a:path w="17" h="18">
                    <a:moveTo>
                      <a:pt x="4" y="15"/>
                    </a:moveTo>
                    <a:cubicBezTo>
                      <a:pt x="7" y="18"/>
                      <a:pt x="12" y="17"/>
                      <a:pt x="15" y="13"/>
                    </a:cubicBezTo>
                    <a:cubicBezTo>
                      <a:pt x="17" y="10"/>
                      <a:pt x="16" y="5"/>
                      <a:pt x="13" y="3"/>
                    </a:cubicBezTo>
                    <a:cubicBezTo>
                      <a:pt x="9" y="0"/>
                      <a:pt x="5" y="1"/>
                      <a:pt x="2" y="5"/>
                    </a:cubicBezTo>
                    <a:cubicBezTo>
                      <a:pt x="0" y="8"/>
                      <a:pt x="1" y="13"/>
                      <a:pt x="4"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 name="Freeform 222"/>
              <p:cNvSpPr>
                <a:spLocks/>
              </p:cNvSpPr>
              <p:nvPr/>
            </p:nvSpPr>
            <p:spPr bwMode="auto">
              <a:xfrm>
                <a:off x="3213101" y="-169863"/>
                <a:ext cx="298450" cy="134938"/>
              </a:xfrm>
              <a:custGeom>
                <a:avLst/>
                <a:gdLst>
                  <a:gd name="T0" fmla="*/ 73 w 79"/>
                  <a:gd name="T1" fmla="*/ 1 h 36"/>
                  <a:gd name="T2" fmla="*/ 6 w 79"/>
                  <a:gd name="T3" fmla="*/ 22 h 36"/>
                  <a:gd name="T4" fmla="*/ 3 w 79"/>
                  <a:gd name="T5" fmla="*/ 23 h 36"/>
                  <a:gd name="T6" fmla="*/ 78 w 79"/>
                  <a:gd name="T7" fmla="*/ 2 h 36"/>
                  <a:gd name="T8" fmla="*/ 73 w 79"/>
                  <a:gd name="T9" fmla="*/ 1 h 36"/>
                </a:gdLst>
                <a:ahLst/>
                <a:cxnLst>
                  <a:cxn ang="0">
                    <a:pos x="T0" y="T1"/>
                  </a:cxn>
                  <a:cxn ang="0">
                    <a:pos x="T2" y="T3"/>
                  </a:cxn>
                  <a:cxn ang="0">
                    <a:pos x="T4" y="T5"/>
                  </a:cxn>
                  <a:cxn ang="0">
                    <a:pos x="T6" y="T7"/>
                  </a:cxn>
                  <a:cxn ang="0">
                    <a:pos x="T8" y="T9"/>
                  </a:cxn>
                </a:cxnLst>
                <a:rect l="0" t="0" r="r" b="b"/>
                <a:pathLst>
                  <a:path w="79" h="36">
                    <a:moveTo>
                      <a:pt x="73" y="1"/>
                    </a:moveTo>
                    <a:cubicBezTo>
                      <a:pt x="57" y="23"/>
                      <a:pt x="32" y="34"/>
                      <a:pt x="6" y="22"/>
                    </a:cubicBezTo>
                    <a:cubicBezTo>
                      <a:pt x="4" y="21"/>
                      <a:pt x="0" y="22"/>
                      <a:pt x="3" y="23"/>
                    </a:cubicBezTo>
                    <a:cubicBezTo>
                      <a:pt x="31" y="36"/>
                      <a:pt x="60" y="27"/>
                      <a:pt x="78" y="2"/>
                    </a:cubicBezTo>
                    <a:cubicBezTo>
                      <a:pt x="79" y="1"/>
                      <a:pt x="74" y="0"/>
                      <a:pt x="7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 name="Freeform 223"/>
              <p:cNvSpPr>
                <a:spLocks/>
              </p:cNvSpPr>
              <p:nvPr/>
            </p:nvSpPr>
            <p:spPr bwMode="auto">
              <a:xfrm>
                <a:off x="3303588" y="-219075"/>
                <a:ext cx="106363" cy="263525"/>
              </a:xfrm>
              <a:custGeom>
                <a:avLst/>
                <a:gdLst>
                  <a:gd name="T0" fmla="*/ 15 w 28"/>
                  <a:gd name="T1" fmla="*/ 69 h 70"/>
                  <a:gd name="T2" fmla="*/ 6 w 28"/>
                  <a:gd name="T3" fmla="*/ 1 h 70"/>
                  <a:gd name="T4" fmla="*/ 2 w 28"/>
                  <a:gd name="T5" fmla="*/ 1 h 70"/>
                  <a:gd name="T6" fmla="*/ 11 w 28"/>
                  <a:gd name="T7" fmla="*/ 68 h 70"/>
                  <a:gd name="T8" fmla="*/ 15 w 28"/>
                  <a:gd name="T9" fmla="*/ 69 h 70"/>
                </a:gdLst>
                <a:ahLst/>
                <a:cxnLst>
                  <a:cxn ang="0">
                    <a:pos x="T0" y="T1"/>
                  </a:cxn>
                  <a:cxn ang="0">
                    <a:pos x="T2" y="T3"/>
                  </a:cxn>
                  <a:cxn ang="0">
                    <a:pos x="T4" y="T5"/>
                  </a:cxn>
                  <a:cxn ang="0">
                    <a:pos x="T6" y="T7"/>
                  </a:cxn>
                  <a:cxn ang="0">
                    <a:pos x="T8" y="T9"/>
                  </a:cxn>
                </a:cxnLst>
                <a:rect l="0" t="0" r="r" b="b"/>
                <a:pathLst>
                  <a:path w="28" h="70">
                    <a:moveTo>
                      <a:pt x="15" y="69"/>
                    </a:moveTo>
                    <a:cubicBezTo>
                      <a:pt x="28" y="45"/>
                      <a:pt x="25" y="20"/>
                      <a:pt x="6" y="1"/>
                    </a:cubicBezTo>
                    <a:cubicBezTo>
                      <a:pt x="5" y="1"/>
                      <a:pt x="0" y="0"/>
                      <a:pt x="2" y="1"/>
                    </a:cubicBezTo>
                    <a:cubicBezTo>
                      <a:pt x="20" y="20"/>
                      <a:pt x="23" y="45"/>
                      <a:pt x="11" y="68"/>
                    </a:cubicBezTo>
                    <a:cubicBezTo>
                      <a:pt x="10" y="69"/>
                      <a:pt x="15" y="70"/>
                      <a:pt x="15"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 name="Freeform 224"/>
              <p:cNvSpPr>
                <a:spLocks/>
              </p:cNvSpPr>
              <p:nvPr/>
            </p:nvSpPr>
            <p:spPr bwMode="auto">
              <a:xfrm>
                <a:off x="3248026" y="-155575"/>
                <a:ext cx="266700" cy="106363"/>
              </a:xfrm>
              <a:custGeom>
                <a:avLst/>
                <a:gdLst>
                  <a:gd name="T0" fmla="*/ 68 w 71"/>
                  <a:gd name="T1" fmla="*/ 26 h 28"/>
                  <a:gd name="T2" fmla="*/ 5 w 71"/>
                  <a:gd name="T3" fmla="*/ 1 h 28"/>
                  <a:gd name="T4" fmla="*/ 1 w 71"/>
                  <a:gd name="T5" fmla="*/ 2 h 28"/>
                  <a:gd name="T6" fmla="*/ 67 w 71"/>
                  <a:gd name="T7" fmla="*/ 28 h 28"/>
                  <a:gd name="T8" fmla="*/ 68 w 71"/>
                  <a:gd name="T9" fmla="*/ 26 h 28"/>
                </a:gdLst>
                <a:ahLst/>
                <a:cxnLst>
                  <a:cxn ang="0">
                    <a:pos x="T0" y="T1"/>
                  </a:cxn>
                  <a:cxn ang="0">
                    <a:pos x="T2" y="T3"/>
                  </a:cxn>
                  <a:cxn ang="0">
                    <a:pos x="T4" y="T5"/>
                  </a:cxn>
                  <a:cxn ang="0">
                    <a:pos x="T6" y="T7"/>
                  </a:cxn>
                  <a:cxn ang="0">
                    <a:pos x="T8" y="T9"/>
                  </a:cxn>
                </a:cxnLst>
                <a:rect l="0" t="0" r="r" b="b"/>
                <a:pathLst>
                  <a:path w="71" h="28">
                    <a:moveTo>
                      <a:pt x="68" y="26"/>
                    </a:moveTo>
                    <a:cubicBezTo>
                      <a:pt x="46" y="26"/>
                      <a:pt x="22" y="15"/>
                      <a:pt x="5" y="1"/>
                    </a:cubicBezTo>
                    <a:cubicBezTo>
                      <a:pt x="4" y="0"/>
                      <a:pt x="0" y="2"/>
                      <a:pt x="1" y="2"/>
                    </a:cubicBezTo>
                    <a:cubicBezTo>
                      <a:pt x="18" y="17"/>
                      <a:pt x="44" y="28"/>
                      <a:pt x="67" y="28"/>
                    </a:cubicBezTo>
                    <a:cubicBezTo>
                      <a:pt x="69" y="28"/>
                      <a:pt x="71" y="26"/>
                      <a:pt x="68"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7" name="Freeform 225"/>
              <p:cNvSpPr>
                <a:spLocks/>
              </p:cNvSpPr>
              <p:nvPr/>
            </p:nvSpPr>
            <p:spPr bwMode="auto">
              <a:xfrm>
                <a:off x="3259138" y="-214313"/>
                <a:ext cx="169863" cy="217488"/>
              </a:xfrm>
              <a:custGeom>
                <a:avLst/>
                <a:gdLst>
                  <a:gd name="T0" fmla="*/ 6 w 45"/>
                  <a:gd name="T1" fmla="*/ 58 h 58"/>
                  <a:gd name="T2" fmla="*/ 44 w 45"/>
                  <a:gd name="T3" fmla="*/ 1 h 58"/>
                  <a:gd name="T4" fmla="*/ 39 w 45"/>
                  <a:gd name="T5" fmla="*/ 2 h 58"/>
                  <a:gd name="T6" fmla="*/ 2 w 45"/>
                  <a:gd name="T7" fmla="*/ 57 h 58"/>
                  <a:gd name="T8" fmla="*/ 6 w 45"/>
                  <a:gd name="T9" fmla="*/ 58 h 58"/>
                </a:gdLst>
                <a:ahLst/>
                <a:cxnLst>
                  <a:cxn ang="0">
                    <a:pos x="T0" y="T1"/>
                  </a:cxn>
                  <a:cxn ang="0">
                    <a:pos x="T2" y="T3"/>
                  </a:cxn>
                  <a:cxn ang="0">
                    <a:pos x="T4" y="T5"/>
                  </a:cxn>
                  <a:cxn ang="0">
                    <a:pos x="T6" y="T7"/>
                  </a:cxn>
                  <a:cxn ang="0">
                    <a:pos x="T8" y="T9"/>
                  </a:cxn>
                </a:cxnLst>
                <a:rect l="0" t="0" r="r" b="b"/>
                <a:pathLst>
                  <a:path w="45" h="58">
                    <a:moveTo>
                      <a:pt x="6" y="58"/>
                    </a:moveTo>
                    <a:cubicBezTo>
                      <a:pt x="29" y="48"/>
                      <a:pt x="45" y="27"/>
                      <a:pt x="44" y="1"/>
                    </a:cubicBezTo>
                    <a:cubicBezTo>
                      <a:pt x="44" y="0"/>
                      <a:pt x="39" y="0"/>
                      <a:pt x="39" y="2"/>
                    </a:cubicBezTo>
                    <a:cubicBezTo>
                      <a:pt x="40" y="26"/>
                      <a:pt x="24" y="47"/>
                      <a:pt x="2" y="57"/>
                    </a:cubicBezTo>
                    <a:cubicBezTo>
                      <a:pt x="0" y="58"/>
                      <a:pt x="5" y="58"/>
                      <a:pt x="6" y="5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 name="Freeform 226"/>
              <p:cNvSpPr>
                <a:spLocks/>
              </p:cNvSpPr>
              <p:nvPr/>
            </p:nvSpPr>
            <p:spPr bwMode="auto">
              <a:xfrm>
                <a:off x="3375026" y="-71438"/>
                <a:ext cx="234950" cy="914400"/>
              </a:xfrm>
              <a:custGeom>
                <a:avLst/>
                <a:gdLst>
                  <a:gd name="T0" fmla="*/ 1 w 62"/>
                  <a:gd name="T1" fmla="*/ 2 h 243"/>
                  <a:gd name="T2" fmla="*/ 57 w 62"/>
                  <a:gd name="T3" fmla="*/ 241 h 243"/>
                  <a:gd name="T4" fmla="*/ 62 w 62"/>
                  <a:gd name="T5" fmla="*/ 241 h 243"/>
                  <a:gd name="T6" fmla="*/ 6 w 62"/>
                  <a:gd name="T7" fmla="*/ 1 h 243"/>
                  <a:gd name="T8" fmla="*/ 1 w 62"/>
                  <a:gd name="T9" fmla="*/ 2 h 243"/>
                </a:gdLst>
                <a:ahLst/>
                <a:cxnLst>
                  <a:cxn ang="0">
                    <a:pos x="T0" y="T1"/>
                  </a:cxn>
                  <a:cxn ang="0">
                    <a:pos x="T2" y="T3"/>
                  </a:cxn>
                  <a:cxn ang="0">
                    <a:pos x="T4" y="T5"/>
                  </a:cxn>
                  <a:cxn ang="0">
                    <a:pos x="T6" y="T7"/>
                  </a:cxn>
                  <a:cxn ang="0">
                    <a:pos x="T8" y="T9"/>
                  </a:cxn>
                </a:cxnLst>
                <a:rect l="0" t="0" r="r" b="b"/>
                <a:pathLst>
                  <a:path w="62" h="243">
                    <a:moveTo>
                      <a:pt x="1" y="2"/>
                    </a:moveTo>
                    <a:cubicBezTo>
                      <a:pt x="31" y="78"/>
                      <a:pt x="30" y="164"/>
                      <a:pt x="57" y="241"/>
                    </a:cubicBezTo>
                    <a:cubicBezTo>
                      <a:pt x="57" y="243"/>
                      <a:pt x="62" y="242"/>
                      <a:pt x="62" y="241"/>
                    </a:cubicBezTo>
                    <a:cubicBezTo>
                      <a:pt x="35" y="163"/>
                      <a:pt x="36" y="78"/>
                      <a:pt x="6" y="1"/>
                    </a:cubicBezTo>
                    <a:cubicBezTo>
                      <a:pt x="5" y="0"/>
                      <a:pt x="0"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9" name="Freeform 227"/>
              <p:cNvSpPr>
                <a:spLocks/>
              </p:cNvSpPr>
              <p:nvPr/>
            </p:nvSpPr>
            <p:spPr bwMode="auto">
              <a:xfrm>
                <a:off x="3344863" y="-117475"/>
                <a:ext cx="65088" cy="65088"/>
              </a:xfrm>
              <a:custGeom>
                <a:avLst/>
                <a:gdLst>
                  <a:gd name="T0" fmla="*/ 16 w 17"/>
                  <a:gd name="T1" fmla="*/ 6 h 17"/>
                  <a:gd name="T2" fmla="*/ 11 w 17"/>
                  <a:gd name="T3" fmla="*/ 16 h 17"/>
                  <a:gd name="T4" fmla="*/ 2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4"/>
                      <a:pt x="11" y="16"/>
                    </a:cubicBezTo>
                    <a:cubicBezTo>
                      <a:pt x="7" y="17"/>
                      <a:pt x="3" y="15"/>
                      <a:pt x="2" y="11"/>
                    </a:cubicBezTo>
                    <a:cubicBezTo>
                      <a:pt x="0" y="7"/>
                      <a:pt x="2" y="3"/>
                      <a:pt x="6" y="1"/>
                    </a:cubicBezTo>
                    <a:cubicBezTo>
                      <a:pt x="10" y="0"/>
                      <a:pt x="15"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 name="Freeform 228"/>
              <p:cNvSpPr>
                <a:spLocks/>
              </p:cNvSpPr>
              <p:nvPr/>
            </p:nvSpPr>
            <p:spPr bwMode="auto">
              <a:xfrm>
                <a:off x="2640013" y="1062038"/>
                <a:ext cx="180975" cy="252413"/>
              </a:xfrm>
              <a:custGeom>
                <a:avLst/>
                <a:gdLst>
                  <a:gd name="T0" fmla="*/ 44 w 48"/>
                  <a:gd name="T1" fmla="*/ 65 h 67"/>
                  <a:gd name="T2" fmla="*/ 6 w 48"/>
                  <a:gd name="T3" fmla="*/ 0 h 67"/>
                  <a:gd name="T4" fmla="*/ 3 w 48"/>
                  <a:gd name="T5" fmla="*/ 2 h 67"/>
                  <a:gd name="T6" fmla="*/ 39 w 48"/>
                  <a:gd name="T7" fmla="*/ 64 h 67"/>
                  <a:gd name="T8" fmla="*/ 44 w 48"/>
                  <a:gd name="T9" fmla="*/ 65 h 67"/>
                </a:gdLst>
                <a:ahLst/>
                <a:cxnLst>
                  <a:cxn ang="0">
                    <a:pos x="T0" y="T1"/>
                  </a:cxn>
                  <a:cxn ang="0">
                    <a:pos x="T2" y="T3"/>
                  </a:cxn>
                  <a:cxn ang="0">
                    <a:pos x="T4" y="T5"/>
                  </a:cxn>
                  <a:cxn ang="0">
                    <a:pos x="T6" y="T7"/>
                  </a:cxn>
                  <a:cxn ang="0">
                    <a:pos x="T8" y="T9"/>
                  </a:cxn>
                </a:cxnLst>
                <a:rect l="0" t="0" r="r" b="b"/>
                <a:pathLst>
                  <a:path w="48" h="67">
                    <a:moveTo>
                      <a:pt x="44" y="65"/>
                    </a:moveTo>
                    <a:cubicBezTo>
                      <a:pt x="48" y="36"/>
                      <a:pt x="34" y="10"/>
                      <a:pt x="6" y="0"/>
                    </a:cubicBezTo>
                    <a:cubicBezTo>
                      <a:pt x="4" y="0"/>
                      <a:pt x="0" y="1"/>
                      <a:pt x="3" y="2"/>
                    </a:cubicBezTo>
                    <a:cubicBezTo>
                      <a:pt x="31" y="11"/>
                      <a:pt x="43" y="36"/>
                      <a:pt x="39" y="64"/>
                    </a:cubicBezTo>
                    <a:cubicBezTo>
                      <a:pt x="39" y="66"/>
                      <a:pt x="44" y="67"/>
                      <a:pt x="44"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1" name="Freeform 229"/>
              <p:cNvSpPr>
                <a:spLocks/>
              </p:cNvSpPr>
              <p:nvPr/>
            </p:nvSpPr>
            <p:spPr bwMode="auto">
              <a:xfrm>
                <a:off x="2614613" y="1054100"/>
                <a:ext cx="225425" cy="169863"/>
              </a:xfrm>
              <a:custGeom>
                <a:avLst/>
                <a:gdLst>
                  <a:gd name="T0" fmla="*/ 55 w 60"/>
                  <a:gd name="T1" fmla="*/ 1 h 45"/>
                  <a:gd name="T2" fmla="*/ 4 w 60"/>
                  <a:gd name="T3" fmla="*/ 43 h 45"/>
                  <a:gd name="T4" fmla="*/ 6 w 60"/>
                  <a:gd name="T5" fmla="*/ 45 h 45"/>
                  <a:gd name="T6" fmla="*/ 60 w 60"/>
                  <a:gd name="T7" fmla="*/ 2 h 45"/>
                  <a:gd name="T8" fmla="*/ 55 w 60"/>
                  <a:gd name="T9" fmla="*/ 1 h 45"/>
                </a:gdLst>
                <a:ahLst/>
                <a:cxnLst>
                  <a:cxn ang="0">
                    <a:pos x="T0" y="T1"/>
                  </a:cxn>
                  <a:cxn ang="0">
                    <a:pos x="T2" y="T3"/>
                  </a:cxn>
                  <a:cxn ang="0">
                    <a:pos x="T4" y="T5"/>
                  </a:cxn>
                  <a:cxn ang="0">
                    <a:pos x="T6" y="T7"/>
                  </a:cxn>
                  <a:cxn ang="0">
                    <a:pos x="T8" y="T9"/>
                  </a:cxn>
                </a:cxnLst>
                <a:rect l="0" t="0" r="r" b="b"/>
                <a:pathLst>
                  <a:path w="60" h="45">
                    <a:moveTo>
                      <a:pt x="55" y="1"/>
                    </a:moveTo>
                    <a:cubicBezTo>
                      <a:pt x="48" y="26"/>
                      <a:pt x="30" y="42"/>
                      <a:pt x="4" y="43"/>
                    </a:cubicBezTo>
                    <a:cubicBezTo>
                      <a:pt x="0" y="43"/>
                      <a:pt x="4" y="45"/>
                      <a:pt x="6" y="45"/>
                    </a:cubicBezTo>
                    <a:cubicBezTo>
                      <a:pt x="33" y="45"/>
                      <a:pt x="53" y="28"/>
                      <a:pt x="60" y="2"/>
                    </a:cubicBezTo>
                    <a:cubicBezTo>
                      <a:pt x="60" y="1"/>
                      <a:pt x="56" y="0"/>
                      <a:pt x="5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2" name="Freeform 230"/>
              <p:cNvSpPr>
                <a:spLocks/>
              </p:cNvSpPr>
              <p:nvPr/>
            </p:nvSpPr>
            <p:spPr bwMode="auto">
              <a:xfrm>
                <a:off x="2617788" y="1125538"/>
                <a:ext cx="268288" cy="109538"/>
              </a:xfrm>
              <a:custGeom>
                <a:avLst/>
                <a:gdLst>
                  <a:gd name="T0" fmla="*/ 70 w 71"/>
                  <a:gd name="T1" fmla="*/ 27 h 29"/>
                  <a:gd name="T2" fmla="*/ 5 w 71"/>
                  <a:gd name="T3" fmla="*/ 1 h 29"/>
                  <a:gd name="T4" fmla="*/ 3 w 71"/>
                  <a:gd name="T5" fmla="*/ 3 h 29"/>
                  <a:gd name="T6" fmla="*/ 66 w 71"/>
                  <a:gd name="T7" fmla="*/ 28 h 29"/>
                  <a:gd name="T8" fmla="*/ 70 w 71"/>
                  <a:gd name="T9" fmla="*/ 27 h 29"/>
                </a:gdLst>
                <a:ahLst/>
                <a:cxnLst>
                  <a:cxn ang="0">
                    <a:pos x="T0" y="T1"/>
                  </a:cxn>
                  <a:cxn ang="0">
                    <a:pos x="T2" y="T3"/>
                  </a:cxn>
                  <a:cxn ang="0">
                    <a:pos x="T4" y="T5"/>
                  </a:cxn>
                  <a:cxn ang="0">
                    <a:pos x="T6" y="T7"/>
                  </a:cxn>
                  <a:cxn ang="0">
                    <a:pos x="T8" y="T9"/>
                  </a:cxn>
                </a:cxnLst>
                <a:rect l="0" t="0" r="r" b="b"/>
                <a:pathLst>
                  <a:path w="71" h="29">
                    <a:moveTo>
                      <a:pt x="70" y="27"/>
                    </a:moveTo>
                    <a:cubicBezTo>
                      <a:pt x="54" y="11"/>
                      <a:pt x="28" y="2"/>
                      <a:pt x="5" y="1"/>
                    </a:cubicBezTo>
                    <a:cubicBezTo>
                      <a:pt x="4" y="0"/>
                      <a:pt x="0" y="2"/>
                      <a:pt x="3" y="3"/>
                    </a:cubicBezTo>
                    <a:cubicBezTo>
                      <a:pt x="25" y="4"/>
                      <a:pt x="50" y="13"/>
                      <a:pt x="66" y="28"/>
                    </a:cubicBezTo>
                    <a:cubicBezTo>
                      <a:pt x="67" y="29"/>
                      <a:pt x="71" y="28"/>
                      <a:pt x="70"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3" name="Freeform 231"/>
              <p:cNvSpPr>
                <a:spLocks/>
              </p:cNvSpPr>
              <p:nvPr/>
            </p:nvSpPr>
            <p:spPr bwMode="auto">
              <a:xfrm>
                <a:off x="2689226" y="1027113"/>
                <a:ext cx="101600" cy="260350"/>
              </a:xfrm>
              <a:custGeom>
                <a:avLst/>
                <a:gdLst>
                  <a:gd name="T0" fmla="*/ 13 w 27"/>
                  <a:gd name="T1" fmla="*/ 2 h 69"/>
                  <a:gd name="T2" fmla="*/ 2 w 27"/>
                  <a:gd name="T3" fmla="*/ 67 h 69"/>
                  <a:gd name="T4" fmla="*/ 6 w 27"/>
                  <a:gd name="T5" fmla="*/ 68 h 69"/>
                  <a:gd name="T6" fmla="*/ 18 w 27"/>
                  <a:gd name="T7" fmla="*/ 1 h 69"/>
                  <a:gd name="T8" fmla="*/ 13 w 27"/>
                  <a:gd name="T9" fmla="*/ 2 h 69"/>
                </a:gdLst>
                <a:ahLst/>
                <a:cxnLst>
                  <a:cxn ang="0">
                    <a:pos x="T0" y="T1"/>
                  </a:cxn>
                  <a:cxn ang="0">
                    <a:pos x="T2" y="T3"/>
                  </a:cxn>
                  <a:cxn ang="0">
                    <a:pos x="T4" y="T5"/>
                  </a:cxn>
                  <a:cxn ang="0">
                    <a:pos x="T6" y="T7"/>
                  </a:cxn>
                  <a:cxn ang="0">
                    <a:pos x="T8" y="T9"/>
                  </a:cxn>
                </a:cxnLst>
                <a:rect l="0" t="0" r="r" b="b"/>
                <a:pathLst>
                  <a:path w="27" h="69">
                    <a:moveTo>
                      <a:pt x="13" y="2"/>
                    </a:moveTo>
                    <a:cubicBezTo>
                      <a:pt x="22" y="25"/>
                      <a:pt x="20" y="50"/>
                      <a:pt x="2" y="67"/>
                    </a:cubicBezTo>
                    <a:cubicBezTo>
                      <a:pt x="0" y="69"/>
                      <a:pt x="5" y="69"/>
                      <a:pt x="6" y="68"/>
                    </a:cubicBezTo>
                    <a:cubicBezTo>
                      <a:pt x="25" y="50"/>
                      <a:pt x="27" y="25"/>
                      <a:pt x="18" y="1"/>
                    </a:cubicBezTo>
                    <a:cubicBezTo>
                      <a:pt x="17" y="0"/>
                      <a:pt x="12" y="1"/>
                      <a:pt x="1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4" name="Freeform 232"/>
              <p:cNvSpPr>
                <a:spLocks/>
              </p:cNvSpPr>
              <p:nvPr/>
            </p:nvSpPr>
            <p:spPr bwMode="auto">
              <a:xfrm>
                <a:off x="2768601" y="793750"/>
                <a:ext cx="811213" cy="373063"/>
              </a:xfrm>
              <a:custGeom>
                <a:avLst/>
                <a:gdLst>
                  <a:gd name="T0" fmla="*/ 6 w 215"/>
                  <a:gd name="T1" fmla="*/ 98 h 99"/>
                  <a:gd name="T2" fmla="*/ 213 w 215"/>
                  <a:gd name="T3" fmla="*/ 2 h 99"/>
                  <a:gd name="T4" fmla="*/ 209 w 215"/>
                  <a:gd name="T5" fmla="*/ 1 h 99"/>
                  <a:gd name="T6" fmla="*/ 2 w 215"/>
                  <a:gd name="T7" fmla="*/ 97 h 99"/>
                  <a:gd name="T8" fmla="*/ 6 w 215"/>
                  <a:gd name="T9" fmla="*/ 98 h 99"/>
                </a:gdLst>
                <a:ahLst/>
                <a:cxnLst>
                  <a:cxn ang="0">
                    <a:pos x="T0" y="T1"/>
                  </a:cxn>
                  <a:cxn ang="0">
                    <a:pos x="T2" y="T3"/>
                  </a:cxn>
                  <a:cxn ang="0">
                    <a:pos x="T4" y="T5"/>
                  </a:cxn>
                  <a:cxn ang="0">
                    <a:pos x="T6" y="T7"/>
                  </a:cxn>
                  <a:cxn ang="0">
                    <a:pos x="T8" y="T9"/>
                  </a:cxn>
                </a:cxnLst>
                <a:rect l="0" t="0" r="r" b="b"/>
                <a:pathLst>
                  <a:path w="215" h="99">
                    <a:moveTo>
                      <a:pt x="6" y="98"/>
                    </a:moveTo>
                    <a:cubicBezTo>
                      <a:pt x="75" y="67"/>
                      <a:pt x="145" y="36"/>
                      <a:pt x="213" y="2"/>
                    </a:cubicBezTo>
                    <a:cubicBezTo>
                      <a:pt x="215" y="1"/>
                      <a:pt x="210" y="0"/>
                      <a:pt x="209" y="1"/>
                    </a:cubicBezTo>
                    <a:cubicBezTo>
                      <a:pt x="141" y="35"/>
                      <a:pt x="71" y="66"/>
                      <a:pt x="2" y="97"/>
                    </a:cubicBezTo>
                    <a:cubicBezTo>
                      <a:pt x="0" y="98"/>
                      <a:pt x="5" y="99"/>
                      <a:pt x="6" y="9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5" name="Freeform 233"/>
              <p:cNvSpPr>
                <a:spLocks/>
              </p:cNvSpPr>
              <p:nvPr/>
            </p:nvSpPr>
            <p:spPr bwMode="auto">
              <a:xfrm>
                <a:off x="2730501" y="1136650"/>
                <a:ext cx="65088" cy="63500"/>
              </a:xfrm>
              <a:custGeom>
                <a:avLst/>
                <a:gdLst>
                  <a:gd name="T0" fmla="*/ 12 w 17"/>
                  <a:gd name="T1" fmla="*/ 15 h 17"/>
                  <a:gd name="T2" fmla="*/ 16 w 17"/>
                  <a:gd name="T3" fmla="*/ 5 h 17"/>
                  <a:gd name="T4" fmla="*/ 5 w 17"/>
                  <a:gd name="T5" fmla="*/ 1 h 17"/>
                  <a:gd name="T6" fmla="*/ 2 w 17"/>
                  <a:gd name="T7" fmla="*/ 12 h 17"/>
                  <a:gd name="T8" fmla="*/ 12 w 17"/>
                  <a:gd name="T9" fmla="*/ 15 h 17"/>
                </a:gdLst>
                <a:ahLst/>
                <a:cxnLst>
                  <a:cxn ang="0">
                    <a:pos x="T0" y="T1"/>
                  </a:cxn>
                  <a:cxn ang="0">
                    <a:pos x="T2" y="T3"/>
                  </a:cxn>
                  <a:cxn ang="0">
                    <a:pos x="T4" y="T5"/>
                  </a:cxn>
                  <a:cxn ang="0">
                    <a:pos x="T6" y="T7"/>
                  </a:cxn>
                  <a:cxn ang="0">
                    <a:pos x="T8" y="T9"/>
                  </a:cxn>
                </a:cxnLst>
                <a:rect l="0" t="0" r="r" b="b"/>
                <a:pathLst>
                  <a:path w="17" h="17">
                    <a:moveTo>
                      <a:pt x="12" y="15"/>
                    </a:moveTo>
                    <a:cubicBezTo>
                      <a:pt x="16" y="13"/>
                      <a:pt x="17" y="9"/>
                      <a:pt x="16" y="5"/>
                    </a:cubicBezTo>
                    <a:cubicBezTo>
                      <a:pt x="14" y="1"/>
                      <a:pt x="9" y="0"/>
                      <a:pt x="5" y="1"/>
                    </a:cubicBezTo>
                    <a:cubicBezTo>
                      <a:pt x="1" y="3"/>
                      <a:pt x="0" y="8"/>
                      <a:pt x="2" y="12"/>
                    </a:cubicBezTo>
                    <a:cubicBezTo>
                      <a:pt x="4" y="16"/>
                      <a:pt x="8" y="17"/>
                      <a:pt x="12"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6" name="Freeform 234"/>
              <p:cNvSpPr>
                <a:spLocks/>
              </p:cNvSpPr>
              <p:nvPr/>
            </p:nvSpPr>
            <p:spPr bwMode="auto">
              <a:xfrm>
                <a:off x="3451226" y="1479550"/>
                <a:ext cx="296863" cy="128588"/>
              </a:xfrm>
              <a:custGeom>
                <a:avLst/>
                <a:gdLst>
                  <a:gd name="T0" fmla="*/ 76 w 79"/>
                  <a:gd name="T1" fmla="*/ 12 h 34"/>
                  <a:gd name="T2" fmla="*/ 1 w 79"/>
                  <a:gd name="T3" fmla="*/ 31 h 34"/>
                  <a:gd name="T4" fmla="*/ 6 w 79"/>
                  <a:gd name="T5" fmla="*/ 33 h 34"/>
                  <a:gd name="T6" fmla="*/ 73 w 79"/>
                  <a:gd name="T7" fmla="*/ 13 h 34"/>
                  <a:gd name="T8" fmla="*/ 76 w 79"/>
                  <a:gd name="T9" fmla="*/ 12 h 34"/>
                </a:gdLst>
                <a:ahLst/>
                <a:cxnLst>
                  <a:cxn ang="0">
                    <a:pos x="T0" y="T1"/>
                  </a:cxn>
                  <a:cxn ang="0">
                    <a:pos x="T2" y="T3"/>
                  </a:cxn>
                  <a:cxn ang="0">
                    <a:pos x="T4" y="T5"/>
                  </a:cxn>
                  <a:cxn ang="0">
                    <a:pos x="T6" y="T7"/>
                  </a:cxn>
                  <a:cxn ang="0">
                    <a:pos x="T8" y="T9"/>
                  </a:cxn>
                </a:cxnLst>
                <a:rect l="0" t="0" r="r" b="b"/>
                <a:pathLst>
                  <a:path w="79" h="34">
                    <a:moveTo>
                      <a:pt x="76" y="12"/>
                    </a:moveTo>
                    <a:cubicBezTo>
                      <a:pt x="48" y="0"/>
                      <a:pt x="18" y="5"/>
                      <a:pt x="1" y="31"/>
                    </a:cubicBezTo>
                    <a:cubicBezTo>
                      <a:pt x="0" y="33"/>
                      <a:pt x="5" y="34"/>
                      <a:pt x="6" y="33"/>
                    </a:cubicBezTo>
                    <a:cubicBezTo>
                      <a:pt x="21" y="9"/>
                      <a:pt x="47" y="2"/>
                      <a:pt x="73" y="13"/>
                    </a:cubicBezTo>
                    <a:cubicBezTo>
                      <a:pt x="74" y="14"/>
                      <a:pt x="79" y="13"/>
                      <a:pt x="76"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 name="Freeform 235"/>
              <p:cNvSpPr>
                <a:spLocks/>
              </p:cNvSpPr>
              <p:nvPr/>
            </p:nvSpPr>
            <p:spPr bwMode="auto">
              <a:xfrm>
                <a:off x="3484563" y="1427163"/>
                <a:ext cx="155575" cy="244475"/>
              </a:xfrm>
              <a:custGeom>
                <a:avLst/>
                <a:gdLst>
                  <a:gd name="T0" fmla="*/ 3 w 41"/>
                  <a:gd name="T1" fmla="*/ 1 h 65"/>
                  <a:gd name="T2" fmla="*/ 30 w 41"/>
                  <a:gd name="T3" fmla="*/ 62 h 65"/>
                  <a:gd name="T4" fmla="*/ 35 w 41"/>
                  <a:gd name="T5" fmla="*/ 63 h 65"/>
                  <a:gd name="T6" fmla="*/ 7 w 41"/>
                  <a:gd name="T7" fmla="*/ 1 h 65"/>
                  <a:gd name="T8" fmla="*/ 3 w 41"/>
                  <a:gd name="T9" fmla="*/ 1 h 65"/>
                </a:gdLst>
                <a:ahLst/>
                <a:cxnLst>
                  <a:cxn ang="0">
                    <a:pos x="T0" y="T1"/>
                  </a:cxn>
                  <a:cxn ang="0">
                    <a:pos x="T2" y="T3"/>
                  </a:cxn>
                  <a:cxn ang="0">
                    <a:pos x="T4" y="T5"/>
                  </a:cxn>
                  <a:cxn ang="0">
                    <a:pos x="T6" y="T7"/>
                  </a:cxn>
                  <a:cxn ang="0">
                    <a:pos x="T8" y="T9"/>
                  </a:cxn>
                </a:cxnLst>
                <a:rect l="0" t="0" r="r" b="b"/>
                <a:pathLst>
                  <a:path w="41" h="65">
                    <a:moveTo>
                      <a:pt x="3" y="1"/>
                    </a:moveTo>
                    <a:cubicBezTo>
                      <a:pt x="25" y="14"/>
                      <a:pt x="36" y="37"/>
                      <a:pt x="30" y="62"/>
                    </a:cubicBezTo>
                    <a:cubicBezTo>
                      <a:pt x="29" y="64"/>
                      <a:pt x="34" y="65"/>
                      <a:pt x="35" y="63"/>
                    </a:cubicBezTo>
                    <a:cubicBezTo>
                      <a:pt x="41" y="37"/>
                      <a:pt x="29" y="14"/>
                      <a:pt x="7" y="1"/>
                    </a:cubicBezTo>
                    <a:cubicBezTo>
                      <a:pt x="5" y="0"/>
                      <a:pt x="0" y="0"/>
                      <a:pt x="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8" name="Freeform 236"/>
              <p:cNvSpPr>
                <a:spLocks/>
              </p:cNvSpPr>
              <p:nvPr/>
            </p:nvSpPr>
            <p:spPr bwMode="auto">
              <a:xfrm>
                <a:off x="3511551" y="1427163"/>
                <a:ext cx="180975" cy="217488"/>
              </a:xfrm>
              <a:custGeom>
                <a:avLst/>
                <a:gdLst>
                  <a:gd name="T0" fmla="*/ 42 w 48"/>
                  <a:gd name="T1" fmla="*/ 1 h 58"/>
                  <a:gd name="T2" fmla="*/ 0 w 48"/>
                  <a:gd name="T3" fmla="*/ 56 h 58"/>
                  <a:gd name="T4" fmla="*/ 5 w 48"/>
                  <a:gd name="T5" fmla="*/ 56 h 58"/>
                  <a:gd name="T6" fmla="*/ 46 w 48"/>
                  <a:gd name="T7" fmla="*/ 2 h 58"/>
                  <a:gd name="T8" fmla="*/ 42 w 48"/>
                  <a:gd name="T9" fmla="*/ 1 h 58"/>
                </a:gdLst>
                <a:ahLst/>
                <a:cxnLst>
                  <a:cxn ang="0">
                    <a:pos x="T0" y="T1"/>
                  </a:cxn>
                  <a:cxn ang="0">
                    <a:pos x="T2" y="T3"/>
                  </a:cxn>
                  <a:cxn ang="0">
                    <a:pos x="T4" y="T5"/>
                  </a:cxn>
                  <a:cxn ang="0">
                    <a:pos x="T6" y="T7"/>
                  </a:cxn>
                  <a:cxn ang="0">
                    <a:pos x="T8" y="T9"/>
                  </a:cxn>
                </a:cxnLst>
                <a:rect l="0" t="0" r="r" b="b"/>
                <a:pathLst>
                  <a:path w="48" h="58">
                    <a:moveTo>
                      <a:pt x="42" y="1"/>
                    </a:moveTo>
                    <a:cubicBezTo>
                      <a:pt x="23" y="12"/>
                      <a:pt x="8" y="35"/>
                      <a:pt x="0" y="56"/>
                    </a:cubicBezTo>
                    <a:cubicBezTo>
                      <a:pt x="0" y="58"/>
                      <a:pt x="5" y="58"/>
                      <a:pt x="5" y="56"/>
                    </a:cubicBezTo>
                    <a:cubicBezTo>
                      <a:pt x="12" y="36"/>
                      <a:pt x="27" y="13"/>
                      <a:pt x="46" y="2"/>
                    </a:cubicBezTo>
                    <a:cubicBezTo>
                      <a:pt x="48" y="0"/>
                      <a:pt x="43" y="0"/>
                      <a:pt x="4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9" name="Freeform 237"/>
              <p:cNvSpPr>
                <a:spLocks/>
              </p:cNvSpPr>
              <p:nvPr/>
            </p:nvSpPr>
            <p:spPr bwMode="auto">
              <a:xfrm>
                <a:off x="3440113" y="1487488"/>
                <a:ext cx="260350" cy="127000"/>
              </a:xfrm>
              <a:custGeom>
                <a:avLst/>
                <a:gdLst>
                  <a:gd name="T0" fmla="*/ 5 w 69"/>
                  <a:gd name="T1" fmla="*/ 6 h 34"/>
                  <a:gd name="T2" fmla="*/ 63 w 69"/>
                  <a:gd name="T3" fmla="*/ 33 h 34"/>
                  <a:gd name="T4" fmla="*/ 68 w 69"/>
                  <a:gd name="T5" fmla="*/ 32 h 34"/>
                  <a:gd name="T6" fmla="*/ 4 w 69"/>
                  <a:gd name="T7" fmla="*/ 4 h 34"/>
                  <a:gd name="T8" fmla="*/ 5 w 69"/>
                  <a:gd name="T9" fmla="*/ 6 h 34"/>
                </a:gdLst>
                <a:ahLst/>
                <a:cxnLst>
                  <a:cxn ang="0">
                    <a:pos x="T0" y="T1"/>
                  </a:cxn>
                  <a:cxn ang="0">
                    <a:pos x="T2" y="T3"/>
                  </a:cxn>
                  <a:cxn ang="0">
                    <a:pos x="T4" y="T5"/>
                  </a:cxn>
                  <a:cxn ang="0">
                    <a:pos x="T6" y="T7"/>
                  </a:cxn>
                  <a:cxn ang="0">
                    <a:pos x="T8" y="T9"/>
                  </a:cxn>
                </a:cxnLst>
                <a:rect l="0" t="0" r="r" b="b"/>
                <a:pathLst>
                  <a:path w="69" h="34">
                    <a:moveTo>
                      <a:pt x="5" y="6"/>
                    </a:moveTo>
                    <a:cubicBezTo>
                      <a:pt x="29" y="2"/>
                      <a:pt x="51" y="12"/>
                      <a:pt x="63" y="33"/>
                    </a:cubicBezTo>
                    <a:cubicBezTo>
                      <a:pt x="64" y="34"/>
                      <a:pt x="69" y="33"/>
                      <a:pt x="68" y="32"/>
                    </a:cubicBezTo>
                    <a:cubicBezTo>
                      <a:pt x="55" y="9"/>
                      <a:pt x="29" y="0"/>
                      <a:pt x="4" y="4"/>
                    </a:cubicBezTo>
                    <a:cubicBezTo>
                      <a:pt x="0" y="4"/>
                      <a:pt x="3" y="6"/>
                      <a:pt x="5"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0" name="Freeform 238"/>
              <p:cNvSpPr>
                <a:spLocks/>
              </p:cNvSpPr>
              <p:nvPr/>
            </p:nvSpPr>
            <p:spPr bwMode="auto">
              <a:xfrm>
                <a:off x="3519488" y="700087"/>
                <a:ext cx="77788" cy="809625"/>
              </a:xfrm>
              <a:custGeom>
                <a:avLst/>
                <a:gdLst>
                  <a:gd name="T0" fmla="*/ 21 w 21"/>
                  <a:gd name="T1" fmla="*/ 213 h 215"/>
                  <a:gd name="T2" fmla="*/ 5 w 21"/>
                  <a:gd name="T3" fmla="*/ 1 h 215"/>
                  <a:gd name="T4" fmla="*/ 0 w 21"/>
                  <a:gd name="T5" fmla="*/ 2 h 215"/>
                  <a:gd name="T6" fmla="*/ 16 w 21"/>
                  <a:gd name="T7" fmla="*/ 213 h 215"/>
                  <a:gd name="T8" fmla="*/ 21 w 21"/>
                  <a:gd name="T9" fmla="*/ 213 h 215"/>
                </a:gdLst>
                <a:ahLst/>
                <a:cxnLst>
                  <a:cxn ang="0">
                    <a:pos x="T0" y="T1"/>
                  </a:cxn>
                  <a:cxn ang="0">
                    <a:pos x="T2" y="T3"/>
                  </a:cxn>
                  <a:cxn ang="0">
                    <a:pos x="T4" y="T5"/>
                  </a:cxn>
                  <a:cxn ang="0">
                    <a:pos x="T6" y="T7"/>
                  </a:cxn>
                  <a:cxn ang="0">
                    <a:pos x="T8" y="T9"/>
                  </a:cxn>
                </a:cxnLst>
                <a:rect l="0" t="0" r="r" b="b"/>
                <a:pathLst>
                  <a:path w="21" h="215">
                    <a:moveTo>
                      <a:pt x="21" y="213"/>
                    </a:moveTo>
                    <a:cubicBezTo>
                      <a:pt x="9" y="143"/>
                      <a:pt x="12" y="72"/>
                      <a:pt x="5" y="1"/>
                    </a:cubicBezTo>
                    <a:cubicBezTo>
                      <a:pt x="5" y="0"/>
                      <a:pt x="0" y="0"/>
                      <a:pt x="0" y="2"/>
                    </a:cubicBezTo>
                    <a:cubicBezTo>
                      <a:pt x="7" y="72"/>
                      <a:pt x="4" y="144"/>
                      <a:pt x="16" y="213"/>
                    </a:cubicBezTo>
                    <a:cubicBezTo>
                      <a:pt x="16" y="215"/>
                      <a:pt x="21" y="214"/>
                      <a:pt x="21" y="2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1" name="Freeform 239"/>
              <p:cNvSpPr>
                <a:spLocks/>
              </p:cNvSpPr>
              <p:nvPr/>
            </p:nvSpPr>
            <p:spPr bwMode="auto">
              <a:xfrm>
                <a:off x="3556001" y="1490663"/>
                <a:ext cx="65088" cy="63500"/>
              </a:xfrm>
              <a:custGeom>
                <a:avLst/>
                <a:gdLst>
                  <a:gd name="T0" fmla="*/ 16 w 17"/>
                  <a:gd name="T1" fmla="*/ 7 h 17"/>
                  <a:gd name="T2" fmla="*/ 7 w 17"/>
                  <a:gd name="T3" fmla="*/ 1 h 17"/>
                  <a:gd name="T4" fmla="*/ 1 w 17"/>
                  <a:gd name="T5" fmla="*/ 10 h 17"/>
                  <a:gd name="T6" fmla="*/ 10 w 17"/>
                  <a:gd name="T7" fmla="*/ 16 h 17"/>
                  <a:gd name="T8" fmla="*/ 16 w 17"/>
                  <a:gd name="T9" fmla="*/ 7 h 17"/>
                </a:gdLst>
                <a:ahLst/>
                <a:cxnLst>
                  <a:cxn ang="0">
                    <a:pos x="T0" y="T1"/>
                  </a:cxn>
                  <a:cxn ang="0">
                    <a:pos x="T2" y="T3"/>
                  </a:cxn>
                  <a:cxn ang="0">
                    <a:pos x="T4" y="T5"/>
                  </a:cxn>
                  <a:cxn ang="0">
                    <a:pos x="T6" y="T7"/>
                  </a:cxn>
                  <a:cxn ang="0">
                    <a:pos x="T8" y="T9"/>
                  </a:cxn>
                </a:cxnLst>
                <a:rect l="0" t="0" r="r" b="b"/>
                <a:pathLst>
                  <a:path w="17" h="17">
                    <a:moveTo>
                      <a:pt x="16" y="7"/>
                    </a:moveTo>
                    <a:cubicBezTo>
                      <a:pt x="15" y="3"/>
                      <a:pt x="11" y="0"/>
                      <a:pt x="7" y="1"/>
                    </a:cubicBezTo>
                    <a:cubicBezTo>
                      <a:pt x="3" y="2"/>
                      <a:pt x="0" y="6"/>
                      <a:pt x="1" y="10"/>
                    </a:cubicBezTo>
                    <a:cubicBezTo>
                      <a:pt x="2" y="14"/>
                      <a:pt x="6" y="17"/>
                      <a:pt x="10" y="16"/>
                    </a:cubicBezTo>
                    <a:cubicBezTo>
                      <a:pt x="15" y="15"/>
                      <a:pt x="17" y="11"/>
                      <a:pt x="1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2" name="Freeform 240"/>
              <p:cNvSpPr>
                <a:spLocks/>
              </p:cNvSpPr>
              <p:nvPr/>
            </p:nvSpPr>
            <p:spPr bwMode="auto">
              <a:xfrm>
                <a:off x="3832226" y="1506538"/>
                <a:ext cx="233363" cy="198438"/>
              </a:xfrm>
              <a:custGeom>
                <a:avLst/>
                <a:gdLst>
                  <a:gd name="T0" fmla="*/ 56 w 62"/>
                  <a:gd name="T1" fmla="*/ 1 h 53"/>
                  <a:gd name="T2" fmla="*/ 0 w 62"/>
                  <a:gd name="T3" fmla="*/ 51 h 53"/>
                  <a:gd name="T4" fmla="*/ 5 w 62"/>
                  <a:gd name="T5" fmla="*/ 52 h 53"/>
                  <a:gd name="T6" fmla="*/ 59 w 62"/>
                  <a:gd name="T7" fmla="*/ 3 h 53"/>
                  <a:gd name="T8" fmla="*/ 56 w 62"/>
                  <a:gd name="T9" fmla="*/ 1 h 53"/>
                </a:gdLst>
                <a:ahLst/>
                <a:cxnLst>
                  <a:cxn ang="0">
                    <a:pos x="T0" y="T1"/>
                  </a:cxn>
                  <a:cxn ang="0">
                    <a:pos x="T2" y="T3"/>
                  </a:cxn>
                  <a:cxn ang="0">
                    <a:pos x="T4" y="T5"/>
                  </a:cxn>
                  <a:cxn ang="0">
                    <a:pos x="T6" y="T7"/>
                  </a:cxn>
                  <a:cxn ang="0">
                    <a:pos x="T8" y="T9"/>
                  </a:cxn>
                </a:cxnLst>
                <a:rect l="0" t="0" r="r" b="b"/>
                <a:pathLst>
                  <a:path w="62" h="53">
                    <a:moveTo>
                      <a:pt x="56" y="1"/>
                    </a:moveTo>
                    <a:cubicBezTo>
                      <a:pt x="27" y="3"/>
                      <a:pt x="4" y="21"/>
                      <a:pt x="0" y="51"/>
                    </a:cubicBezTo>
                    <a:cubicBezTo>
                      <a:pt x="0" y="53"/>
                      <a:pt x="5" y="53"/>
                      <a:pt x="5" y="52"/>
                    </a:cubicBezTo>
                    <a:cubicBezTo>
                      <a:pt x="9" y="23"/>
                      <a:pt x="30" y="5"/>
                      <a:pt x="59" y="3"/>
                    </a:cubicBezTo>
                    <a:cubicBezTo>
                      <a:pt x="62" y="2"/>
                      <a:pt x="58" y="0"/>
                      <a:pt x="5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3" name="Freeform 241"/>
              <p:cNvSpPr>
                <a:spLocks/>
              </p:cNvSpPr>
              <p:nvPr/>
            </p:nvSpPr>
            <p:spPr bwMode="auto">
              <a:xfrm>
                <a:off x="3786188" y="1524000"/>
                <a:ext cx="222250" cy="173038"/>
              </a:xfrm>
              <a:custGeom>
                <a:avLst/>
                <a:gdLst>
                  <a:gd name="T0" fmla="*/ 4 w 59"/>
                  <a:gd name="T1" fmla="*/ 3 h 46"/>
                  <a:gd name="T2" fmla="*/ 54 w 59"/>
                  <a:gd name="T3" fmla="*/ 44 h 46"/>
                  <a:gd name="T4" fmla="*/ 59 w 59"/>
                  <a:gd name="T5" fmla="*/ 44 h 46"/>
                  <a:gd name="T6" fmla="*/ 3 w 59"/>
                  <a:gd name="T7" fmla="*/ 0 h 46"/>
                  <a:gd name="T8" fmla="*/ 4 w 59"/>
                  <a:gd name="T9" fmla="*/ 3 h 46"/>
                </a:gdLst>
                <a:ahLst/>
                <a:cxnLst>
                  <a:cxn ang="0">
                    <a:pos x="T0" y="T1"/>
                  </a:cxn>
                  <a:cxn ang="0">
                    <a:pos x="T2" y="T3"/>
                  </a:cxn>
                  <a:cxn ang="0">
                    <a:pos x="T4" y="T5"/>
                  </a:cxn>
                  <a:cxn ang="0">
                    <a:pos x="T6" y="T7"/>
                  </a:cxn>
                  <a:cxn ang="0">
                    <a:pos x="T8" y="T9"/>
                  </a:cxn>
                </a:cxnLst>
                <a:rect l="0" t="0" r="r" b="b"/>
                <a:pathLst>
                  <a:path w="59" h="46">
                    <a:moveTo>
                      <a:pt x="4" y="3"/>
                    </a:moveTo>
                    <a:cubicBezTo>
                      <a:pt x="29" y="4"/>
                      <a:pt x="48" y="19"/>
                      <a:pt x="54" y="44"/>
                    </a:cubicBezTo>
                    <a:cubicBezTo>
                      <a:pt x="54" y="45"/>
                      <a:pt x="59" y="46"/>
                      <a:pt x="59" y="44"/>
                    </a:cubicBezTo>
                    <a:cubicBezTo>
                      <a:pt x="52" y="17"/>
                      <a:pt x="30" y="2"/>
                      <a:pt x="3" y="0"/>
                    </a:cubicBezTo>
                    <a:cubicBezTo>
                      <a:pt x="0" y="0"/>
                      <a:pt x="2" y="3"/>
                      <a:pt x="4"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4" name="Freeform 242"/>
              <p:cNvSpPr>
                <a:spLocks/>
              </p:cNvSpPr>
              <p:nvPr/>
            </p:nvSpPr>
            <p:spPr bwMode="auto">
              <a:xfrm>
                <a:off x="3892551" y="1446213"/>
                <a:ext cx="74613" cy="266700"/>
              </a:xfrm>
              <a:custGeom>
                <a:avLst/>
                <a:gdLst>
                  <a:gd name="T0" fmla="*/ 15 w 20"/>
                  <a:gd name="T1" fmla="*/ 2 h 71"/>
                  <a:gd name="T2" fmla="*/ 3 w 20"/>
                  <a:gd name="T3" fmla="*/ 70 h 71"/>
                  <a:gd name="T4" fmla="*/ 8 w 20"/>
                  <a:gd name="T5" fmla="*/ 69 h 71"/>
                  <a:gd name="T6" fmla="*/ 20 w 20"/>
                  <a:gd name="T7" fmla="*/ 2 h 71"/>
                  <a:gd name="T8" fmla="*/ 15 w 20"/>
                  <a:gd name="T9" fmla="*/ 2 h 71"/>
                </a:gdLst>
                <a:ahLst/>
                <a:cxnLst>
                  <a:cxn ang="0">
                    <a:pos x="T0" y="T1"/>
                  </a:cxn>
                  <a:cxn ang="0">
                    <a:pos x="T2" y="T3"/>
                  </a:cxn>
                  <a:cxn ang="0">
                    <a:pos x="T4" y="T5"/>
                  </a:cxn>
                  <a:cxn ang="0">
                    <a:pos x="T6" y="T7"/>
                  </a:cxn>
                  <a:cxn ang="0">
                    <a:pos x="T8" y="T9"/>
                  </a:cxn>
                </a:cxnLst>
                <a:rect l="0" t="0" r="r" b="b"/>
                <a:pathLst>
                  <a:path w="20" h="71">
                    <a:moveTo>
                      <a:pt x="15" y="2"/>
                    </a:moveTo>
                    <a:cubicBezTo>
                      <a:pt x="3" y="21"/>
                      <a:pt x="0" y="48"/>
                      <a:pt x="3" y="70"/>
                    </a:cubicBezTo>
                    <a:cubicBezTo>
                      <a:pt x="3" y="71"/>
                      <a:pt x="8" y="71"/>
                      <a:pt x="8" y="69"/>
                    </a:cubicBezTo>
                    <a:cubicBezTo>
                      <a:pt x="5" y="47"/>
                      <a:pt x="8" y="21"/>
                      <a:pt x="20" y="2"/>
                    </a:cubicBezTo>
                    <a:cubicBezTo>
                      <a:pt x="20" y="1"/>
                      <a:pt x="16" y="0"/>
                      <a:pt x="15"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5" name="Freeform 243"/>
              <p:cNvSpPr>
                <a:spLocks/>
              </p:cNvSpPr>
              <p:nvPr/>
            </p:nvSpPr>
            <p:spPr bwMode="auto">
              <a:xfrm>
                <a:off x="3778251" y="1547813"/>
                <a:ext cx="279400" cy="74613"/>
              </a:xfrm>
              <a:custGeom>
                <a:avLst/>
                <a:gdLst>
                  <a:gd name="T0" fmla="*/ 6 w 74"/>
                  <a:gd name="T1" fmla="*/ 19 h 20"/>
                  <a:gd name="T2" fmla="*/ 69 w 74"/>
                  <a:gd name="T3" fmla="*/ 16 h 20"/>
                  <a:gd name="T4" fmla="*/ 73 w 74"/>
                  <a:gd name="T5" fmla="*/ 15 h 20"/>
                  <a:gd name="T6" fmla="*/ 2 w 74"/>
                  <a:gd name="T7" fmla="*/ 18 h 20"/>
                  <a:gd name="T8" fmla="*/ 6 w 74"/>
                  <a:gd name="T9" fmla="*/ 19 h 20"/>
                </a:gdLst>
                <a:ahLst/>
                <a:cxnLst>
                  <a:cxn ang="0">
                    <a:pos x="T0" y="T1"/>
                  </a:cxn>
                  <a:cxn ang="0">
                    <a:pos x="T2" y="T3"/>
                  </a:cxn>
                  <a:cxn ang="0">
                    <a:pos x="T4" y="T5"/>
                  </a:cxn>
                  <a:cxn ang="0">
                    <a:pos x="T6" y="T7"/>
                  </a:cxn>
                  <a:cxn ang="0">
                    <a:pos x="T8" y="T9"/>
                  </a:cxn>
                </a:cxnLst>
                <a:rect l="0" t="0" r="r" b="b"/>
                <a:pathLst>
                  <a:path w="74" h="20">
                    <a:moveTo>
                      <a:pt x="6" y="19"/>
                    </a:moveTo>
                    <a:cubicBezTo>
                      <a:pt x="25" y="6"/>
                      <a:pt x="49" y="3"/>
                      <a:pt x="69" y="16"/>
                    </a:cubicBezTo>
                    <a:cubicBezTo>
                      <a:pt x="70" y="17"/>
                      <a:pt x="74" y="16"/>
                      <a:pt x="73" y="15"/>
                    </a:cubicBezTo>
                    <a:cubicBezTo>
                      <a:pt x="51" y="0"/>
                      <a:pt x="23" y="4"/>
                      <a:pt x="2" y="18"/>
                    </a:cubicBezTo>
                    <a:cubicBezTo>
                      <a:pt x="0" y="19"/>
                      <a:pt x="5" y="20"/>
                      <a:pt x="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6" name="Freeform 244"/>
              <p:cNvSpPr>
                <a:spLocks/>
              </p:cNvSpPr>
              <p:nvPr/>
            </p:nvSpPr>
            <p:spPr bwMode="auto">
              <a:xfrm>
                <a:off x="3511551" y="749300"/>
                <a:ext cx="411163" cy="812800"/>
              </a:xfrm>
              <a:custGeom>
                <a:avLst/>
                <a:gdLst>
                  <a:gd name="T0" fmla="*/ 108 w 109"/>
                  <a:gd name="T1" fmla="*/ 214 h 216"/>
                  <a:gd name="T2" fmla="*/ 55 w 109"/>
                  <a:gd name="T3" fmla="*/ 102 h 216"/>
                  <a:gd name="T4" fmla="*/ 5 w 109"/>
                  <a:gd name="T5" fmla="*/ 1 h 216"/>
                  <a:gd name="T6" fmla="*/ 1 w 109"/>
                  <a:gd name="T7" fmla="*/ 2 h 216"/>
                  <a:gd name="T8" fmla="*/ 53 w 109"/>
                  <a:gd name="T9" fmla="*/ 109 h 216"/>
                  <a:gd name="T10" fmla="*/ 103 w 109"/>
                  <a:gd name="T11" fmla="*/ 215 h 216"/>
                  <a:gd name="T12" fmla="*/ 108 w 109"/>
                  <a:gd name="T13" fmla="*/ 214 h 216"/>
                </a:gdLst>
                <a:ahLst/>
                <a:cxnLst>
                  <a:cxn ang="0">
                    <a:pos x="T0" y="T1"/>
                  </a:cxn>
                  <a:cxn ang="0">
                    <a:pos x="T2" y="T3"/>
                  </a:cxn>
                  <a:cxn ang="0">
                    <a:pos x="T4" y="T5"/>
                  </a:cxn>
                  <a:cxn ang="0">
                    <a:pos x="T6" y="T7"/>
                  </a:cxn>
                  <a:cxn ang="0">
                    <a:pos x="T8" y="T9"/>
                  </a:cxn>
                  <a:cxn ang="0">
                    <a:pos x="T10" y="T11"/>
                  </a:cxn>
                  <a:cxn ang="0">
                    <a:pos x="T12" y="T13"/>
                  </a:cxn>
                </a:cxnLst>
                <a:rect l="0" t="0" r="r" b="b"/>
                <a:pathLst>
                  <a:path w="109" h="216">
                    <a:moveTo>
                      <a:pt x="108" y="214"/>
                    </a:moveTo>
                    <a:cubicBezTo>
                      <a:pt x="84" y="181"/>
                      <a:pt x="70" y="140"/>
                      <a:pt x="55" y="102"/>
                    </a:cubicBezTo>
                    <a:cubicBezTo>
                      <a:pt x="41" y="68"/>
                      <a:pt x="29" y="30"/>
                      <a:pt x="5" y="1"/>
                    </a:cubicBezTo>
                    <a:cubicBezTo>
                      <a:pt x="5" y="0"/>
                      <a:pt x="0" y="1"/>
                      <a:pt x="1" y="2"/>
                    </a:cubicBezTo>
                    <a:cubicBezTo>
                      <a:pt x="25" y="33"/>
                      <a:pt x="38" y="73"/>
                      <a:pt x="53" y="109"/>
                    </a:cubicBezTo>
                    <a:cubicBezTo>
                      <a:pt x="67" y="145"/>
                      <a:pt x="80" y="183"/>
                      <a:pt x="103" y="215"/>
                    </a:cubicBezTo>
                    <a:cubicBezTo>
                      <a:pt x="104" y="216"/>
                      <a:pt x="109" y="215"/>
                      <a:pt x="108" y="2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 name="Freeform 245"/>
              <p:cNvSpPr>
                <a:spLocks/>
              </p:cNvSpPr>
              <p:nvPr/>
            </p:nvSpPr>
            <p:spPr bwMode="auto">
              <a:xfrm>
                <a:off x="3887788" y="1539875"/>
                <a:ext cx="65088" cy="68263"/>
              </a:xfrm>
              <a:custGeom>
                <a:avLst/>
                <a:gdLst>
                  <a:gd name="T0" fmla="*/ 14 w 17"/>
                  <a:gd name="T1" fmla="*/ 4 h 18"/>
                  <a:gd name="T2" fmla="*/ 4 w 17"/>
                  <a:gd name="T3" fmla="*/ 3 h 18"/>
                  <a:gd name="T4" fmla="*/ 3 w 17"/>
                  <a:gd name="T5" fmla="*/ 14 h 18"/>
                  <a:gd name="T6" fmla="*/ 13 w 17"/>
                  <a:gd name="T7" fmla="*/ 15 h 18"/>
                  <a:gd name="T8" fmla="*/ 14 w 17"/>
                  <a:gd name="T9" fmla="*/ 4 h 18"/>
                </a:gdLst>
                <a:ahLst/>
                <a:cxnLst>
                  <a:cxn ang="0">
                    <a:pos x="T0" y="T1"/>
                  </a:cxn>
                  <a:cxn ang="0">
                    <a:pos x="T2" y="T3"/>
                  </a:cxn>
                  <a:cxn ang="0">
                    <a:pos x="T4" y="T5"/>
                  </a:cxn>
                  <a:cxn ang="0">
                    <a:pos x="T6" y="T7"/>
                  </a:cxn>
                  <a:cxn ang="0">
                    <a:pos x="T8" y="T9"/>
                  </a:cxn>
                </a:cxnLst>
                <a:rect l="0" t="0" r="r" b="b"/>
                <a:pathLst>
                  <a:path w="17" h="18">
                    <a:moveTo>
                      <a:pt x="14" y="4"/>
                    </a:moveTo>
                    <a:cubicBezTo>
                      <a:pt x="12" y="1"/>
                      <a:pt x="7" y="0"/>
                      <a:pt x="4" y="3"/>
                    </a:cubicBezTo>
                    <a:cubicBezTo>
                      <a:pt x="0" y="6"/>
                      <a:pt x="0" y="10"/>
                      <a:pt x="3" y="14"/>
                    </a:cubicBezTo>
                    <a:cubicBezTo>
                      <a:pt x="5" y="17"/>
                      <a:pt x="10" y="18"/>
                      <a:pt x="13" y="15"/>
                    </a:cubicBezTo>
                    <a:cubicBezTo>
                      <a:pt x="17" y="12"/>
                      <a:pt x="17" y="7"/>
                      <a:pt x="14"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 name="Freeform 246"/>
              <p:cNvSpPr>
                <a:spLocks/>
              </p:cNvSpPr>
              <p:nvPr/>
            </p:nvSpPr>
            <p:spPr bwMode="auto">
              <a:xfrm>
                <a:off x="3556001" y="60325"/>
                <a:ext cx="196850" cy="77788"/>
              </a:xfrm>
              <a:custGeom>
                <a:avLst/>
                <a:gdLst>
                  <a:gd name="T0" fmla="*/ 46 w 52"/>
                  <a:gd name="T1" fmla="*/ 11 h 21"/>
                  <a:gd name="T2" fmla="*/ 6 w 52"/>
                  <a:gd name="T3" fmla="*/ 1 h 21"/>
                  <a:gd name="T4" fmla="*/ 1 w 52"/>
                  <a:gd name="T5" fmla="*/ 1 h 21"/>
                  <a:gd name="T6" fmla="*/ 50 w 52"/>
                  <a:gd name="T7" fmla="*/ 13 h 21"/>
                  <a:gd name="T8" fmla="*/ 46 w 52"/>
                  <a:gd name="T9" fmla="*/ 11 h 21"/>
                </a:gdLst>
                <a:ahLst/>
                <a:cxnLst>
                  <a:cxn ang="0">
                    <a:pos x="T0" y="T1"/>
                  </a:cxn>
                  <a:cxn ang="0">
                    <a:pos x="T2" y="T3"/>
                  </a:cxn>
                  <a:cxn ang="0">
                    <a:pos x="T4" y="T5"/>
                  </a:cxn>
                  <a:cxn ang="0">
                    <a:pos x="T6" y="T7"/>
                  </a:cxn>
                  <a:cxn ang="0">
                    <a:pos x="T8" y="T9"/>
                  </a:cxn>
                </a:cxnLst>
                <a:rect l="0" t="0" r="r" b="b"/>
                <a:pathLst>
                  <a:path w="52" h="21">
                    <a:moveTo>
                      <a:pt x="46" y="11"/>
                    </a:moveTo>
                    <a:cubicBezTo>
                      <a:pt x="31" y="18"/>
                      <a:pt x="16" y="15"/>
                      <a:pt x="6" y="1"/>
                    </a:cubicBezTo>
                    <a:cubicBezTo>
                      <a:pt x="5" y="0"/>
                      <a:pt x="0" y="0"/>
                      <a:pt x="1" y="1"/>
                    </a:cubicBezTo>
                    <a:cubicBezTo>
                      <a:pt x="13" y="18"/>
                      <a:pt x="32" y="21"/>
                      <a:pt x="50" y="13"/>
                    </a:cubicBezTo>
                    <a:cubicBezTo>
                      <a:pt x="52" y="12"/>
                      <a:pt x="47" y="11"/>
                      <a:pt x="46" y="1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 name="Freeform 247"/>
              <p:cNvSpPr>
                <a:spLocks/>
              </p:cNvSpPr>
              <p:nvPr/>
            </p:nvSpPr>
            <p:spPr bwMode="auto">
              <a:xfrm>
                <a:off x="3582988" y="19050"/>
                <a:ext cx="98425" cy="157163"/>
              </a:xfrm>
              <a:custGeom>
                <a:avLst/>
                <a:gdLst>
                  <a:gd name="T0" fmla="*/ 6 w 26"/>
                  <a:gd name="T1" fmla="*/ 41 h 42"/>
                  <a:gd name="T2" fmla="*/ 22 w 26"/>
                  <a:gd name="T3" fmla="*/ 2 h 42"/>
                  <a:gd name="T4" fmla="*/ 17 w 26"/>
                  <a:gd name="T5" fmla="*/ 1 h 42"/>
                  <a:gd name="T6" fmla="*/ 1 w 26"/>
                  <a:gd name="T7" fmla="*/ 39 h 42"/>
                  <a:gd name="T8" fmla="*/ 6 w 26"/>
                  <a:gd name="T9" fmla="*/ 41 h 42"/>
                </a:gdLst>
                <a:ahLst/>
                <a:cxnLst>
                  <a:cxn ang="0">
                    <a:pos x="T0" y="T1"/>
                  </a:cxn>
                  <a:cxn ang="0">
                    <a:pos x="T2" y="T3"/>
                  </a:cxn>
                  <a:cxn ang="0">
                    <a:pos x="T4" y="T5"/>
                  </a:cxn>
                  <a:cxn ang="0">
                    <a:pos x="T6" y="T7"/>
                  </a:cxn>
                  <a:cxn ang="0">
                    <a:pos x="T8" y="T9"/>
                  </a:cxn>
                </a:cxnLst>
                <a:rect l="0" t="0" r="r" b="b"/>
                <a:pathLst>
                  <a:path w="26" h="42">
                    <a:moveTo>
                      <a:pt x="6" y="41"/>
                    </a:moveTo>
                    <a:cubicBezTo>
                      <a:pt x="20" y="32"/>
                      <a:pt x="26" y="18"/>
                      <a:pt x="22" y="2"/>
                    </a:cubicBezTo>
                    <a:cubicBezTo>
                      <a:pt x="22" y="0"/>
                      <a:pt x="17" y="0"/>
                      <a:pt x="17" y="1"/>
                    </a:cubicBezTo>
                    <a:cubicBezTo>
                      <a:pt x="21" y="17"/>
                      <a:pt x="15" y="31"/>
                      <a:pt x="1" y="39"/>
                    </a:cubicBezTo>
                    <a:cubicBezTo>
                      <a:pt x="0" y="40"/>
                      <a:pt x="5" y="42"/>
                      <a:pt x="6"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 name="Freeform 248"/>
              <p:cNvSpPr>
                <a:spLocks/>
              </p:cNvSpPr>
              <p:nvPr/>
            </p:nvSpPr>
            <p:spPr bwMode="auto">
              <a:xfrm>
                <a:off x="3594101" y="33337"/>
                <a:ext cx="123825" cy="139700"/>
              </a:xfrm>
              <a:custGeom>
                <a:avLst/>
                <a:gdLst>
                  <a:gd name="T0" fmla="*/ 32 w 33"/>
                  <a:gd name="T1" fmla="*/ 34 h 37"/>
                  <a:gd name="T2" fmla="*/ 5 w 33"/>
                  <a:gd name="T3" fmla="*/ 1 h 37"/>
                  <a:gd name="T4" fmla="*/ 0 w 33"/>
                  <a:gd name="T5" fmla="*/ 2 h 37"/>
                  <a:gd name="T6" fmla="*/ 28 w 33"/>
                  <a:gd name="T7" fmla="*/ 36 h 37"/>
                  <a:gd name="T8" fmla="*/ 32 w 33"/>
                  <a:gd name="T9" fmla="*/ 34 h 37"/>
                </a:gdLst>
                <a:ahLst/>
                <a:cxnLst>
                  <a:cxn ang="0">
                    <a:pos x="T0" y="T1"/>
                  </a:cxn>
                  <a:cxn ang="0">
                    <a:pos x="T2" y="T3"/>
                  </a:cxn>
                  <a:cxn ang="0">
                    <a:pos x="T4" y="T5"/>
                  </a:cxn>
                  <a:cxn ang="0">
                    <a:pos x="T6" y="T7"/>
                  </a:cxn>
                  <a:cxn ang="0">
                    <a:pos x="T8" y="T9"/>
                  </a:cxn>
                </a:cxnLst>
                <a:rect l="0" t="0" r="r" b="b"/>
                <a:pathLst>
                  <a:path w="33" h="37">
                    <a:moveTo>
                      <a:pt x="32" y="34"/>
                    </a:moveTo>
                    <a:cubicBezTo>
                      <a:pt x="20" y="28"/>
                      <a:pt x="10" y="14"/>
                      <a:pt x="5" y="1"/>
                    </a:cubicBezTo>
                    <a:cubicBezTo>
                      <a:pt x="5" y="0"/>
                      <a:pt x="0" y="1"/>
                      <a:pt x="0" y="2"/>
                    </a:cubicBezTo>
                    <a:cubicBezTo>
                      <a:pt x="5" y="15"/>
                      <a:pt x="15" y="29"/>
                      <a:pt x="28" y="36"/>
                    </a:cubicBezTo>
                    <a:cubicBezTo>
                      <a:pt x="29" y="37"/>
                      <a:pt x="33" y="35"/>
                      <a:pt x="32"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 name="Freeform 249"/>
              <p:cNvSpPr>
                <a:spLocks/>
              </p:cNvSpPr>
              <p:nvPr/>
            </p:nvSpPr>
            <p:spPr bwMode="auto">
              <a:xfrm>
                <a:off x="3552826" y="49212"/>
                <a:ext cx="165100" cy="85725"/>
              </a:xfrm>
              <a:custGeom>
                <a:avLst/>
                <a:gdLst>
                  <a:gd name="T0" fmla="*/ 3 w 44"/>
                  <a:gd name="T1" fmla="*/ 21 h 23"/>
                  <a:gd name="T2" fmla="*/ 44 w 44"/>
                  <a:gd name="T3" fmla="*/ 2 h 23"/>
                  <a:gd name="T4" fmla="*/ 39 w 44"/>
                  <a:gd name="T5" fmla="*/ 2 h 23"/>
                  <a:gd name="T6" fmla="*/ 4 w 44"/>
                  <a:gd name="T7" fmla="*/ 19 h 23"/>
                  <a:gd name="T8" fmla="*/ 3 w 44"/>
                  <a:gd name="T9" fmla="*/ 21 h 23"/>
                </a:gdLst>
                <a:ahLst/>
                <a:cxnLst>
                  <a:cxn ang="0">
                    <a:pos x="T0" y="T1"/>
                  </a:cxn>
                  <a:cxn ang="0">
                    <a:pos x="T2" y="T3"/>
                  </a:cxn>
                  <a:cxn ang="0">
                    <a:pos x="T4" y="T5"/>
                  </a:cxn>
                  <a:cxn ang="0">
                    <a:pos x="T6" y="T7"/>
                  </a:cxn>
                  <a:cxn ang="0">
                    <a:pos x="T8" y="T9"/>
                  </a:cxn>
                </a:cxnLst>
                <a:rect l="0" t="0" r="r" b="b"/>
                <a:pathLst>
                  <a:path w="44" h="23">
                    <a:moveTo>
                      <a:pt x="3" y="21"/>
                    </a:moveTo>
                    <a:cubicBezTo>
                      <a:pt x="19" y="23"/>
                      <a:pt x="36" y="17"/>
                      <a:pt x="44" y="2"/>
                    </a:cubicBezTo>
                    <a:cubicBezTo>
                      <a:pt x="44" y="1"/>
                      <a:pt x="39" y="0"/>
                      <a:pt x="39" y="2"/>
                    </a:cubicBezTo>
                    <a:cubicBezTo>
                      <a:pt x="32" y="14"/>
                      <a:pt x="19" y="21"/>
                      <a:pt x="4" y="19"/>
                    </a:cubicBezTo>
                    <a:cubicBezTo>
                      <a:pt x="2" y="19"/>
                      <a:pt x="0" y="21"/>
                      <a:pt x="3" y="2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 name="Freeform 250"/>
              <p:cNvSpPr>
                <a:spLocks/>
              </p:cNvSpPr>
              <p:nvPr/>
            </p:nvSpPr>
            <p:spPr bwMode="auto">
              <a:xfrm>
                <a:off x="3541713" y="120650"/>
                <a:ext cx="115888" cy="669925"/>
              </a:xfrm>
              <a:custGeom>
                <a:avLst/>
                <a:gdLst>
                  <a:gd name="T0" fmla="*/ 26 w 31"/>
                  <a:gd name="T1" fmla="*/ 1 h 178"/>
                  <a:gd name="T2" fmla="*/ 0 w 31"/>
                  <a:gd name="T3" fmla="*/ 177 h 178"/>
                  <a:gd name="T4" fmla="*/ 5 w 31"/>
                  <a:gd name="T5" fmla="*/ 176 h 178"/>
                  <a:gd name="T6" fmla="*/ 31 w 31"/>
                  <a:gd name="T7" fmla="*/ 1 h 178"/>
                  <a:gd name="T8" fmla="*/ 26 w 31"/>
                  <a:gd name="T9" fmla="*/ 1 h 178"/>
                </a:gdLst>
                <a:ahLst/>
                <a:cxnLst>
                  <a:cxn ang="0">
                    <a:pos x="T0" y="T1"/>
                  </a:cxn>
                  <a:cxn ang="0">
                    <a:pos x="T2" y="T3"/>
                  </a:cxn>
                  <a:cxn ang="0">
                    <a:pos x="T4" y="T5"/>
                  </a:cxn>
                  <a:cxn ang="0">
                    <a:pos x="T6" y="T7"/>
                  </a:cxn>
                  <a:cxn ang="0">
                    <a:pos x="T8" y="T9"/>
                  </a:cxn>
                </a:cxnLst>
                <a:rect l="0" t="0" r="r" b="b"/>
                <a:pathLst>
                  <a:path w="31" h="178">
                    <a:moveTo>
                      <a:pt x="26" y="1"/>
                    </a:moveTo>
                    <a:cubicBezTo>
                      <a:pt x="18" y="60"/>
                      <a:pt x="11" y="118"/>
                      <a:pt x="0" y="177"/>
                    </a:cubicBezTo>
                    <a:cubicBezTo>
                      <a:pt x="0" y="178"/>
                      <a:pt x="5" y="178"/>
                      <a:pt x="5" y="176"/>
                    </a:cubicBezTo>
                    <a:cubicBezTo>
                      <a:pt x="16" y="118"/>
                      <a:pt x="23" y="59"/>
                      <a:pt x="31" y="1"/>
                    </a:cubicBezTo>
                    <a:cubicBezTo>
                      <a:pt x="31" y="0"/>
                      <a:pt x="26" y="0"/>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 name="Freeform 251"/>
              <p:cNvSpPr>
                <a:spLocks/>
              </p:cNvSpPr>
              <p:nvPr/>
            </p:nvSpPr>
            <p:spPr bwMode="auto">
              <a:xfrm>
                <a:off x="3632201" y="90487"/>
                <a:ext cx="38100" cy="41275"/>
              </a:xfrm>
              <a:custGeom>
                <a:avLst/>
                <a:gdLst>
                  <a:gd name="T0" fmla="*/ 9 w 10"/>
                  <a:gd name="T1" fmla="*/ 6 h 11"/>
                  <a:gd name="T2" fmla="*/ 4 w 10"/>
                  <a:gd name="T3" fmla="*/ 10 h 11"/>
                  <a:gd name="T4" fmla="*/ 0 w 10"/>
                  <a:gd name="T5" fmla="*/ 5 h 11"/>
                  <a:gd name="T6" fmla="*/ 6 w 10"/>
                  <a:gd name="T7" fmla="*/ 1 h 11"/>
                  <a:gd name="T8" fmla="*/ 9 w 10"/>
                  <a:gd name="T9" fmla="*/ 6 h 11"/>
                </a:gdLst>
                <a:ahLst/>
                <a:cxnLst>
                  <a:cxn ang="0">
                    <a:pos x="T0" y="T1"/>
                  </a:cxn>
                  <a:cxn ang="0">
                    <a:pos x="T2" y="T3"/>
                  </a:cxn>
                  <a:cxn ang="0">
                    <a:pos x="T4" y="T5"/>
                  </a:cxn>
                  <a:cxn ang="0">
                    <a:pos x="T6" y="T7"/>
                  </a:cxn>
                  <a:cxn ang="0">
                    <a:pos x="T8" y="T9"/>
                  </a:cxn>
                </a:cxnLst>
                <a:rect l="0" t="0" r="r" b="b"/>
                <a:pathLst>
                  <a:path w="10" h="11">
                    <a:moveTo>
                      <a:pt x="9" y="6"/>
                    </a:moveTo>
                    <a:cubicBezTo>
                      <a:pt x="9" y="9"/>
                      <a:pt x="6" y="11"/>
                      <a:pt x="4" y="10"/>
                    </a:cubicBezTo>
                    <a:cubicBezTo>
                      <a:pt x="1" y="10"/>
                      <a:pt x="0" y="7"/>
                      <a:pt x="0" y="5"/>
                    </a:cubicBezTo>
                    <a:cubicBezTo>
                      <a:pt x="0" y="2"/>
                      <a:pt x="3" y="0"/>
                      <a:pt x="6" y="1"/>
                    </a:cubicBezTo>
                    <a:cubicBezTo>
                      <a:pt x="8" y="1"/>
                      <a:pt x="10" y="4"/>
                      <a:pt x="9"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 name="Freeform 252"/>
              <p:cNvSpPr>
                <a:spLocks/>
              </p:cNvSpPr>
              <p:nvPr/>
            </p:nvSpPr>
            <p:spPr bwMode="auto">
              <a:xfrm>
                <a:off x="3887788" y="-46038"/>
                <a:ext cx="173038" cy="112713"/>
              </a:xfrm>
              <a:custGeom>
                <a:avLst/>
                <a:gdLst>
                  <a:gd name="T0" fmla="*/ 40 w 46"/>
                  <a:gd name="T1" fmla="*/ 26 h 30"/>
                  <a:gd name="T2" fmla="*/ 6 w 46"/>
                  <a:gd name="T3" fmla="*/ 2 h 30"/>
                  <a:gd name="T4" fmla="*/ 1 w 46"/>
                  <a:gd name="T5" fmla="*/ 1 h 30"/>
                  <a:gd name="T6" fmla="*/ 42 w 46"/>
                  <a:gd name="T7" fmla="*/ 28 h 30"/>
                  <a:gd name="T8" fmla="*/ 40 w 46"/>
                  <a:gd name="T9" fmla="*/ 26 h 30"/>
                </a:gdLst>
                <a:ahLst/>
                <a:cxnLst>
                  <a:cxn ang="0">
                    <a:pos x="T0" y="T1"/>
                  </a:cxn>
                  <a:cxn ang="0">
                    <a:pos x="T2" y="T3"/>
                  </a:cxn>
                  <a:cxn ang="0">
                    <a:pos x="T4" y="T5"/>
                  </a:cxn>
                  <a:cxn ang="0">
                    <a:pos x="T6" y="T7"/>
                  </a:cxn>
                  <a:cxn ang="0">
                    <a:pos x="T8" y="T9"/>
                  </a:cxn>
                </a:cxnLst>
                <a:rect l="0" t="0" r="r" b="b"/>
                <a:pathLst>
                  <a:path w="46" h="30">
                    <a:moveTo>
                      <a:pt x="40" y="26"/>
                    </a:moveTo>
                    <a:cubicBezTo>
                      <a:pt x="23" y="27"/>
                      <a:pt x="10" y="18"/>
                      <a:pt x="6" y="2"/>
                    </a:cubicBezTo>
                    <a:cubicBezTo>
                      <a:pt x="5" y="0"/>
                      <a:pt x="0" y="0"/>
                      <a:pt x="1" y="1"/>
                    </a:cubicBezTo>
                    <a:cubicBezTo>
                      <a:pt x="6" y="21"/>
                      <a:pt x="23" y="30"/>
                      <a:pt x="42" y="28"/>
                    </a:cubicBezTo>
                    <a:cubicBezTo>
                      <a:pt x="46" y="28"/>
                      <a:pt x="42" y="26"/>
                      <a:pt x="40"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 name="Freeform 253"/>
              <p:cNvSpPr>
                <a:spLocks/>
              </p:cNvSpPr>
              <p:nvPr/>
            </p:nvSpPr>
            <p:spPr bwMode="auto">
              <a:xfrm>
                <a:off x="3873501" y="-57150"/>
                <a:ext cx="134938" cy="131763"/>
              </a:xfrm>
              <a:custGeom>
                <a:avLst/>
                <a:gdLst>
                  <a:gd name="T0" fmla="*/ 6 w 36"/>
                  <a:gd name="T1" fmla="*/ 34 h 35"/>
                  <a:gd name="T2" fmla="*/ 35 w 36"/>
                  <a:gd name="T3" fmla="*/ 3 h 35"/>
                  <a:gd name="T4" fmla="*/ 30 w 36"/>
                  <a:gd name="T5" fmla="*/ 2 h 35"/>
                  <a:gd name="T6" fmla="*/ 3 w 36"/>
                  <a:gd name="T7" fmla="*/ 32 h 35"/>
                  <a:gd name="T8" fmla="*/ 6 w 36"/>
                  <a:gd name="T9" fmla="*/ 34 h 35"/>
                </a:gdLst>
                <a:ahLst/>
                <a:cxnLst>
                  <a:cxn ang="0">
                    <a:pos x="T0" y="T1"/>
                  </a:cxn>
                  <a:cxn ang="0">
                    <a:pos x="T2" y="T3"/>
                  </a:cxn>
                  <a:cxn ang="0">
                    <a:pos x="T4" y="T5"/>
                  </a:cxn>
                  <a:cxn ang="0">
                    <a:pos x="T6" y="T7"/>
                  </a:cxn>
                  <a:cxn ang="0">
                    <a:pos x="T8" y="T9"/>
                  </a:cxn>
                </a:cxnLst>
                <a:rect l="0" t="0" r="r" b="b"/>
                <a:pathLst>
                  <a:path w="36" h="35">
                    <a:moveTo>
                      <a:pt x="6" y="34"/>
                    </a:moveTo>
                    <a:cubicBezTo>
                      <a:pt x="22" y="31"/>
                      <a:pt x="34" y="20"/>
                      <a:pt x="35" y="3"/>
                    </a:cubicBezTo>
                    <a:cubicBezTo>
                      <a:pt x="36" y="1"/>
                      <a:pt x="31" y="0"/>
                      <a:pt x="30" y="2"/>
                    </a:cubicBezTo>
                    <a:cubicBezTo>
                      <a:pt x="29" y="18"/>
                      <a:pt x="18" y="29"/>
                      <a:pt x="3" y="32"/>
                    </a:cubicBezTo>
                    <a:cubicBezTo>
                      <a:pt x="0" y="33"/>
                      <a:pt x="5" y="35"/>
                      <a:pt x="6"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254"/>
              <p:cNvSpPr>
                <a:spLocks/>
              </p:cNvSpPr>
              <p:nvPr/>
            </p:nvSpPr>
            <p:spPr bwMode="auto">
              <a:xfrm>
                <a:off x="3933826" y="-57150"/>
                <a:ext cx="71438" cy="166688"/>
              </a:xfrm>
              <a:custGeom>
                <a:avLst/>
                <a:gdLst>
                  <a:gd name="T0" fmla="*/ 18 w 19"/>
                  <a:gd name="T1" fmla="*/ 42 h 44"/>
                  <a:gd name="T2" fmla="*/ 5 w 19"/>
                  <a:gd name="T3" fmla="*/ 1 h 44"/>
                  <a:gd name="T4" fmla="*/ 0 w 19"/>
                  <a:gd name="T5" fmla="*/ 2 h 44"/>
                  <a:gd name="T6" fmla="*/ 14 w 19"/>
                  <a:gd name="T7" fmla="*/ 43 h 44"/>
                  <a:gd name="T8" fmla="*/ 18 w 19"/>
                  <a:gd name="T9" fmla="*/ 42 h 44"/>
                </a:gdLst>
                <a:ahLst/>
                <a:cxnLst>
                  <a:cxn ang="0">
                    <a:pos x="T0" y="T1"/>
                  </a:cxn>
                  <a:cxn ang="0">
                    <a:pos x="T2" y="T3"/>
                  </a:cxn>
                  <a:cxn ang="0">
                    <a:pos x="T4" y="T5"/>
                  </a:cxn>
                  <a:cxn ang="0">
                    <a:pos x="T6" y="T7"/>
                  </a:cxn>
                  <a:cxn ang="0">
                    <a:pos x="T8" y="T9"/>
                  </a:cxn>
                </a:cxnLst>
                <a:rect l="0" t="0" r="r" b="b"/>
                <a:pathLst>
                  <a:path w="19" h="44">
                    <a:moveTo>
                      <a:pt x="18" y="42"/>
                    </a:moveTo>
                    <a:cubicBezTo>
                      <a:pt x="9" y="31"/>
                      <a:pt x="5" y="15"/>
                      <a:pt x="5" y="1"/>
                    </a:cubicBezTo>
                    <a:cubicBezTo>
                      <a:pt x="5" y="0"/>
                      <a:pt x="0" y="0"/>
                      <a:pt x="0" y="2"/>
                    </a:cubicBezTo>
                    <a:cubicBezTo>
                      <a:pt x="0" y="16"/>
                      <a:pt x="5" y="32"/>
                      <a:pt x="14" y="43"/>
                    </a:cubicBezTo>
                    <a:cubicBezTo>
                      <a:pt x="14" y="44"/>
                      <a:pt x="19" y="43"/>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 name="Freeform 255"/>
              <p:cNvSpPr>
                <a:spLocks/>
              </p:cNvSpPr>
              <p:nvPr/>
            </p:nvSpPr>
            <p:spPr bwMode="auto">
              <a:xfrm>
                <a:off x="3862388" y="-4763"/>
                <a:ext cx="184150" cy="49213"/>
              </a:xfrm>
              <a:custGeom>
                <a:avLst/>
                <a:gdLst>
                  <a:gd name="T0" fmla="*/ 2 w 49"/>
                  <a:gd name="T1" fmla="*/ 6 h 13"/>
                  <a:gd name="T2" fmla="*/ 48 w 49"/>
                  <a:gd name="T3" fmla="*/ 1 h 13"/>
                  <a:gd name="T4" fmla="*/ 43 w 49"/>
                  <a:gd name="T5" fmla="*/ 1 h 13"/>
                  <a:gd name="T6" fmla="*/ 6 w 49"/>
                  <a:gd name="T7" fmla="*/ 5 h 13"/>
                  <a:gd name="T8" fmla="*/ 2 w 49"/>
                  <a:gd name="T9" fmla="*/ 6 h 13"/>
                </a:gdLst>
                <a:ahLst/>
                <a:cxnLst>
                  <a:cxn ang="0">
                    <a:pos x="T0" y="T1"/>
                  </a:cxn>
                  <a:cxn ang="0">
                    <a:pos x="T2" y="T3"/>
                  </a:cxn>
                  <a:cxn ang="0">
                    <a:pos x="T4" y="T5"/>
                  </a:cxn>
                  <a:cxn ang="0">
                    <a:pos x="T6" y="T7"/>
                  </a:cxn>
                  <a:cxn ang="0">
                    <a:pos x="T8" y="T9"/>
                  </a:cxn>
                </a:cxnLst>
                <a:rect l="0" t="0" r="r" b="b"/>
                <a:pathLst>
                  <a:path w="49" h="13">
                    <a:moveTo>
                      <a:pt x="2" y="6"/>
                    </a:moveTo>
                    <a:cubicBezTo>
                      <a:pt x="17" y="13"/>
                      <a:pt x="35" y="13"/>
                      <a:pt x="48" y="1"/>
                    </a:cubicBezTo>
                    <a:cubicBezTo>
                      <a:pt x="49" y="0"/>
                      <a:pt x="44" y="0"/>
                      <a:pt x="43" y="1"/>
                    </a:cubicBezTo>
                    <a:cubicBezTo>
                      <a:pt x="33" y="10"/>
                      <a:pt x="19" y="11"/>
                      <a:pt x="6" y="5"/>
                    </a:cubicBezTo>
                    <a:cubicBezTo>
                      <a:pt x="5" y="4"/>
                      <a:pt x="0" y="5"/>
                      <a:pt x="2"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 name="Freeform 256"/>
              <p:cNvSpPr>
                <a:spLocks/>
              </p:cNvSpPr>
              <p:nvPr/>
            </p:nvSpPr>
            <p:spPr bwMode="auto">
              <a:xfrm>
                <a:off x="3552826" y="36512"/>
                <a:ext cx="414338" cy="712788"/>
              </a:xfrm>
              <a:custGeom>
                <a:avLst/>
                <a:gdLst>
                  <a:gd name="T0" fmla="*/ 104 w 110"/>
                  <a:gd name="T1" fmla="*/ 1 h 189"/>
                  <a:gd name="T2" fmla="*/ 0 w 110"/>
                  <a:gd name="T3" fmla="*/ 188 h 189"/>
                  <a:gd name="T4" fmla="*/ 5 w 110"/>
                  <a:gd name="T5" fmla="*/ 188 h 189"/>
                  <a:gd name="T6" fmla="*/ 109 w 110"/>
                  <a:gd name="T7" fmla="*/ 2 h 189"/>
                  <a:gd name="T8" fmla="*/ 104 w 110"/>
                  <a:gd name="T9" fmla="*/ 1 h 189"/>
                </a:gdLst>
                <a:ahLst/>
                <a:cxnLst>
                  <a:cxn ang="0">
                    <a:pos x="T0" y="T1"/>
                  </a:cxn>
                  <a:cxn ang="0">
                    <a:pos x="T2" y="T3"/>
                  </a:cxn>
                  <a:cxn ang="0">
                    <a:pos x="T4" y="T5"/>
                  </a:cxn>
                  <a:cxn ang="0">
                    <a:pos x="T6" y="T7"/>
                  </a:cxn>
                  <a:cxn ang="0">
                    <a:pos x="T8" y="T9"/>
                  </a:cxn>
                </a:cxnLst>
                <a:rect l="0" t="0" r="r" b="b"/>
                <a:pathLst>
                  <a:path w="110" h="189">
                    <a:moveTo>
                      <a:pt x="104" y="1"/>
                    </a:moveTo>
                    <a:cubicBezTo>
                      <a:pt x="71" y="64"/>
                      <a:pt x="37" y="127"/>
                      <a:pt x="0" y="188"/>
                    </a:cubicBezTo>
                    <a:cubicBezTo>
                      <a:pt x="0" y="189"/>
                      <a:pt x="5" y="189"/>
                      <a:pt x="5" y="188"/>
                    </a:cubicBezTo>
                    <a:cubicBezTo>
                      <a:pt x="42" y="127"/>
                      <a:pt x="75" y="64"/>
                      <a:pt x="109" y="2"/>
                    </a:cubicBezTo>
                    <a:cubicBezTo>
                      <a:pt x="110" y="0"/>
                      <a:pt x="105" y="0"/>
                      <a:pt x="10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9" name="Freeform 257"/>
              <p:cNvSpPr>
                <a:spLocks/>
              </p:cNvSpPr>
              <p:nvPr/>
            </p:nvSpPr>
            <p:spPr bwMode="auto">
              <a:xfrm>
                <a:off x="3940176" y="11112"/>
                <a:ext cx="38100" cy="41275"/>
              </a:xfrm>
              <a:custGeom>
                <a:avLst/>
                <a:gdLst>
                  <a:gd name="T0" fmla="*/ 9 w 10"/>
                  <a:gd name="T1" fmla="*/ 8 h 11"/>
                  <a:gd name="T2" fmla="*/ 3 w 10"/>
                  <a:gd name="T3" fmla="*/ 9 h 11"/>
                  <a:gd name="T4" fmla="*/ 1 w 10"/>
                  <a:gd name="T5" fmla="*/ 3 h 11"/>
                  <a:gd name="T6" fmla="*/ 7 w 10"/>
                  <a:gd name="T7" fmla="*/ 1 h 11"/>
                  <a:gd name="T8" fmla="*/ 9 w 10"/>
                  <a:gd name="T9" fmla="*/ 8 h 11"/>
                </a:gdLst>
                <a:ahLst/>
                <a:cxnLst>
                  <a:cxn ang="0">
                    <a:pos x="T0" y="T1"/>
                  </a:cxn>
                  <a:cxn ang="0">
                    <a:pos x="T2" y="T3"/>
                  </a:cxn>
                  <a:cxn ang="0">
                    <a:pos x="T4" y="T5"/>
                  </a:cxn>
                  <a:cxn ang="0">
                    <a:pos x="T6" y="T7"/>
                  </a:cxn>
                  <a:cxn ang="0">
                    <a:pos x="T8" y="T9"/>
                  </a:cxn>
                </a:cxnLst>
                <a:rect l="0" t="0" r="r" b="b"/>
                <a:pathLst>
                  <a:path w="10" h="11">
                    <a:moveTo>
                      <a:pt x="9" y="8"/>
                    </a:moveTo>
                    <a:cubicBezTo>
                      <a:pt x="8" y="10"/>
                      <a:pt x="5" y="11"/>
                      <a:pt x="3" y="9"/>
                    </a:cubicBezTo>
                    <a:cubicBezTo>
                      <a:pt x="0" y="8"/>
                      <a:pt x="0" y="5"/>
                      <a:pt x="1" y="3"/>
                    </a:cubicBezTo>
                    <a:cubicBezTo>
                      <a:pt x="2" y="1"/>
                      <a:pt x="5" y="0"/>
                      <a:pt x="7" y="1"/>
                    </a:cubicBezTo>
                    <a:cubicBezTo>
                      <a:pt x="10" y="3"/>
                      <a:pt x="10" y="6"/>
                      <a:pt x="9"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0" name="Freeform 258"/>
              <p:cNvSpPr>
                <a:spLocks/>
              </p:cNvSpPr>
              <p:nvPr/>
            </p:nvSpPr>
            <p:spPr bwMode="auto">
              <a:xfrm>
                <a:off x="4016376" y="247650"/>
                <a:ext cx="131763" cy="155575"/>
              </a:xfrm>
              <a:custGeom>
                <a:avLst/>
                <a:gdLst>
                  <a:gd name="T0" fmla="*/ 32 w 35"/>
                  <a:gd name="T1" fmla="*/ 39 h 41"/>
                  <a:gd name="T2" fmla="*/ 7 w 35"/>
                  <a:gd name="T3" fmla="*/ 2 h 41"/>
                  <a:gd name="T4" fmla="*/ 2 w 35"/>
                  <a:gd name="T5" fmla="*/ 1 h 41"/>
                  <a:gd name="T6" fmla="*/ 30 w 35"/>
                  <a:gd name="T7" fmla="*/ 40 h 41"/>
                  <a:gd name="T8" fmla="*/ 32 w 35"/>
                  <a:gd name="T9" fmla="*/ 39 h 41"/>
                </a:gdLst>
                <a:ahLst/>
                <a:cxnLst>
                  <a:cxn ang="0">
                    <a:pos x="T0" y="T1"/>
                  </a:cxn>
                  <a:cxn ang="0">
                    <a:pos x="T2" y="T3"/>
                  </a:cxn>
                  <a:cxn ang="0">
                    <a:pos x="T4" y="T5"/>
                  </a:cxn>
                  <a:cxn ang="0">
                    <a:pos x="T6" y="T7"/>
                  </a:cxn>
                  <a:cxn ang="0">
                    <a:pos x="T8" y="T9"/>
                  </a:cxn>
                </a:cxnLst>
                <a:rect l="0" t="0" r="r" b="b"/>
                <a:pathLst>
                  <a:path w="35" h="41">
                    <a:moveTo>
                      <a:pt x="32" y="39"/>
                    </a:moveTo>
                    <a:cubicBezTo>
                      <a:pt x="15" y="33"/>
                      <a:pt x="5" y="19"/>
                      <a:pt x="7" y="2"/>
                    </a:cubicBezTo>
                    <a:cubicBezTo>
                      <a:pt x="7" y="1"/>
                      <a:pt x="2" y="0"/>
                      <a:pt x="2" y="1"/>
                    </a:cubicBezTo>
                    <a:cubicBezTo>
                      <a:pt x="0" y="21"/>
                      <a:pt x="12" y="35"/>
                      <a:pt x="30" y="40"/>
                    </a:cubicBezTo>
                    <a:cubicBezTo>
                      <a:pt x="32" y="41"/>
                      <a:pt x="35" y="40"/>
                      <a:pt x="32" y="3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1" name="Freeform 259"/>
              <p:cNvSpPr>
                <a:spLocks/>
              </p:cNvSpPr>
              <p:nvPr/>
            </p:nvSpPr>
            <p:spPr bwMode="auto">
              <a:xfrm>
                <a:off x="3970338" y="274637"/>
                <a:ext cx="166688" cy="90488"/>
              </a:xfrm>
              <a:custGeom>
                <a:avLst/>
                <a:gdLst>
                  <a:gd name="T0" fmla="*/ 4 w 44"/>
                  <a:gd name="T1" fmla="*/ 22 h 24"/>
                  <a:gd name="T2" fmla="*/ 44 w 44"/>
                  <a:gd name="T3" fmla="*/ 2 h 24"/>
                  <a:gd name="T4" fmla="*/ 39 w 44"/>
                  <a:gd name="T5" fmla="*/ 1 h 24"/>
                  <a:gd name="T6" fmla="*/ 3 w 44"/>
                  <a:gd name="T7" fmla="*/ 19 h 24"/>
                  <a:gd name="T8" fmla="*/ 4 w 44"/>
                  <a:gd name="T9" fmla="*/ 22 h 24"/>
                </a:gdLst>
                <a:ahLst/>
                <a:cxnLst>
                  <a:cxn ang="0">
                    <a:pos x="T0" y="T1"/>
                  </a:cxn>
                  <a:cxn ang="0">
                    <a:pos x="T2" y="T3"/>
                  </a:cxn>
                  <a:cxn ang="0">
                    <a:pos x="T4" y="T5"/>
                  </a:cxn>
                  <a:cxn ang="0">
                    <a:pos x="T6" y="T7"/>
                  </a:cxn>
                  <a:cxn ang="0">
                    <a:pos x="T8" y="T9"/>
                  </a:cxn>
                </a:cxnLst>
                <a:rect l="0" t="0" r="r" b="b"/>
                <a:pathLst>
                  <a:path w="44" h="24">
                    <a:moveTo>
                      <a:pt x="4" y="22"/>
                    </a:moveTo>
                    <a:cubicBezTo>
                      <a:pt x="21" y="24"/>
                      <a:pt x="36" y="18"/>
                      <a:pt x="44" y="2"/>
                    </a:cubicBezTo>
                    <a:cubicBezTo>
                      <a:pt x="44" y="1"/>
                      <a:pt x="40" y="0"/>
                      <a:pt x="39" y="1"/>
                    </a:cubicBezTo>
                    <a:cubicBezTo>
                      <a:pt x="32" y="15"/>
                      <a:pt x="19" y="22"/>
                      <a:pt x="3" y="19"/>
                    </a:cubicBezTo>
                    <a:cubicBezTo>
                      <a:pt x="0" y="19"/>
                      <a:pt x="2" y="21"/>
                      <a:pt x="4" y="2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2" name="Freeform 260"/>
              <p:cNvSpPr>
                <a:spLocks/>
              </p:cNvSpPr>
              <p:nvPr/>
            </p:nvSpPr>
            <p:spPr bwMode="auto">
              <a:xfrm>
                <a:off x="4043363" y="255587"/>
                <a:ext cx="44450" cy="173038"/>
              </a:xfrm>
              <a:custGeom>
                <a:avLst/>
                <a:gdLst>
                  <a:gd name="T0" fmla="*/ 10 w 12"/>
                  <a:gd name="T1" fmla="*/ 44 h 46"/>
                  <a:gd name="T2" fmla="*/ 12 w 12"/>
                  <a:gd name="T3" fmla="*/ 1 h 46"/>
                  <a:gd name="T4" fmla="*/ 7 w 12"/>
                  <a:gd name="T5" fmla="*/ 1 h 46"/>
                  <a:gd name="T6" fmla="*/ 5 w 12"/>
                  <a:gd name="T7" fmla="*/ 44 h 46"/>
                  <a:gd name="T8" fmla="*/ 10 w 12"/>
                  <a:gd name="T9" fmla="*/ 44 h 46"/>
                </a:gdLst>
                <a:ahLst/>
                <a:cxnLst>
                  <a:cxn ang="0">
                    <a:pos x="T0" y="T1"/>
                  </a:cxn>
                  <a:cxn ang="0">
                    <a:pos x="T2" y="T3"/>
                  </a:cxn>
                  <a:cxn ang="0">
                    <a:pos x="T4" y="T5"/>
                  </a:cxn>
                  <a:cxn ang="0">
                    <a:pos x="T6" y="T7"/>
                  </a:cxn>
                  <a:cxn ang="0">
                    <a:pos x="T8" y="T9"/>
                  </a:cxn>
                </a:cxnLst>
                <a:rect l="0" t="0" r="r" b="b"/>
                <a:pathLst>
                  <a:path w="12" h="46">
                    <a:moveTo>
                      <a:pt x="10" y="44"/>
                    </a:moveTo>
                    <a:cubicBezTo>
                      <a:pt x="5" y="30"/>
                      <a:pt x="7" y="14"/>
                      <a:pt x="12" y="1"/>
                    </a:cubicBezTo>
                    <a:cubicBezTo>
                      <a:pt x="12" y="0"/>
                      <a:pt x="7" y="0"/>
                      <a:pt x="7" y="1"/>
                    </a:cubicBezTo>
                    <a:cubicBezTo>
                      <a:pt x="2" y="14"/>
                      <a:pt x="0" y="31"/>
                      <a:pt x="5" y="44"/>
                    </a:cubicBezTo>
                    <a:cubicBezTo>
                      <a:pt x="5" y="46"/>
                      <a:pt x="10" y="45"/>
                      <a:pt x="10" y="4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3" name="Freeform 261"/>
              <p:cNvSpPr>
                <a:spLocks/>
              </p:cNvSpPr>
              <p:nvPr/>
            </p:nvSpPr>
            <p:spPr bwMode="auto">
              <a:xfrm>
                <a:off x="3983038" y="293687"/>
                <a:ext cx="176213" cy="71438"/>
              </a:xfrm>
              <a:custGeom>
                <a:avLst/>
                <a:gdLst>
                  <a:gd name="T0" fmla="*/ 0 w 47"/>
                  <a:gd name="T1" fmla="*/ 2 h 19"/>
                  <a:gd name="T2" fmla="*/ 45 w 47"/>
                  <a:gd name="T3" fmla="*/ 13 h 19"/>
                  <a:gd name="T4" fmla="*/ 41 w 47"/>
                  <a:gd name="T5" fmla="*/ 12 h 19"/>
                  <a:gd name="T6" fmla="*/ 5 w 47"/>
                  <a:gd name="T7" fmla="*/ 1 h 19"/>
                  <a:gd name="T8" fmla="*/ 0 w 47"/>
                  <a:gd name="T9" fmla="*/ 2 h 19"/>
                </a:gdLst>
                <a:ahLst/>
                <a:cxnLst>
                  <a:cxn ang="0">
                    <a:pos x="T0" y="T1"/>
                  </a:cxn>
                  <a:cxn ang="0">
                    <a:pos x="T2" y="T3"/>
                  </a:cxn>
                  <a:cxn ang="0">
                    <a:pos x="T4" y="T5"/>
                  </a:cxn>
                  <a:cxn ang="0">
                    <a:pos x="T6" y="T7"/>
                  </a:cxn>
                  <a:cxn ang="0">
                    <a:pos x="T8" y="T9"/>
                  </a:cxn>
                </a:cxnLst>
                <a:rect l="0" t="0" r="r" b="b"/>
                <a:pathLst>
                  <a:path w="47" h="19">
                    <a:moveTo>
                      <a:pt x="0" y="2"/>
                    </a:moveTo>
                    <a:cubicBezTo>
                      <a:pt x="12" y="14"/>
                      <a:pt x="29" y="19"/>
                      <a:pt x="45" y="13"/>
                    </a:cubicBezTo>
                    <a:cubicBezTo>
                      <a:pt x="47" y="12"/>
                      <a:pt x="42" y="11"/>
                      <a:pt x="41" y="12"/>
                    </a:cubicBezTo>
                    <a:cubicBezTo>
                      <a:pt x="28" y="17"/>
                      <a:pt x="14" y="11"/>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4" name="Freeform 262"/>
              <p:cNvSpPr>
                <a:spLocks/>
              </p:cNvSpPr>
              <p:nvPr/>
            </p:nvSpPr>
            <p:spPr bwMode="auto">
              <a:xfrm>
                <a:off x="3530601" y="346075"/>
                <a:ext cx="538163" cy="439738"/>
              </a:xfrm>
              <a:custGeom>
                <a:avLst/>
                <a:gdLst>
                  <a:gd name="T0" fmla="*/ 137 w 143"/>
                  <a:gd name="T1" fmla="*/ 1 h 117"/>
                  <a:gd name="T2" fmla="*/ 1 w 143"/>
                  <a:gd name="T3" fmla="*/ 115 h 117"/>
                  <a:gd name="T4" fmla="*/ 6 w 143"/>
                  <a:gd name="T5" fmla="*/ 116 h 117"/>
                  <a:gd name="T6" fmla="*/ 141 w 143"/>
                  <a:gd name="T7" fmla="*/ 2 h 117"/>
                  <a:gd name="T8" fmla="*/ 137 w 143"/>
                  <a:gd name="T9" fmla="*/ 1 h 117"/>
                </a:gdLst>
                <a:ahLst/>
                <a:cxnLst>
                  <a:cxn ang="0">
                    <a:pos x="T0" y="T1"/>
                  </a:cxn>
                  <a:cxn ang="0">
                    <a:pos x="T2" y="T3"/>
                  </a:cxn>
                  <a:cxn ang="0">
                    <a:pos x="T4" y="T5"/>
                  </a:cxn>
                  <a:cxn ang="0">
                    <a:pos x="T6" y="T7"/>
                  </a:cxn>
                  <a:cxn ang="0">
                    <a:pos x="T8" y="T9"/>
                  </a:cxn>
                </a:cxnLst>
                <a:rect l="0" t="0" r="r" b="b"/>
                <a:pathLst>
                  <a:path w="143" h="117">
                    <a:moveTo>
                      <a:pt x="137" y="1"/>
                    </a:moveTo>
                    <a:cubicBezTo>
                      <a:pt x="92" y="39"/>
                      <a:pt x="48" y="79"/>
                      <a:pt x="1" y="115"/>
                    </a:cubicBezTo>
                    <a:cubicBezTo>
                      <a:pt x="0" y="116"/>
                      <a:pt x="5" y="117"/>
                      <a:pt x="6" y="116"/>
                    </a:cubicBezTo>
                    <a:cubicBezTo>
                      <a:pt x="52" y="79"/>
                      <a:pt x="97" y="40"/>
                      <a:pt x="141" y="2"/>
                    </a:cubicBezTo>
                    <a:cubicBezTo>
                      <a:pt x="143" y="0"/>
                      <a:pt x="138" y="0"/>
                      <a:pt x="13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5" name="Freeform 263"/>
              <p:cNvSpPr>
                <a:spLocks/>
              </p:cNvSpPr>
              <p:nvPr/>
            </p:nvSpPr>
            <p:spPr bwMode="auto">
              <a:xfrm>
                <a:off x="4043363" y="323850"/>
                <a:ext cx="41275" cy="36513"/>
              </a:xfrm>
              <a:custGeom>
                <a:avLst/>
                <a:gdLst>
                  <a:gd name="T0" fmla="*/ 9 w 11"/>
                  <a:gd name="T1" fmla="*/ 9 h 10"/>
                  <a:gd name="T2" fmla="*/ 2 w 11"/>
                  <a:gd name="T3" fmla="*/ 8 h 10"/>
                  <a:gd name="T4" fmla="*/ 3 w 11"/>
                  <a:gd name="T5" fmla="*/ 1 h 10"/>
                  <a:gd name="T6" fmla="*/ 9 w 11"/>
                  <a:gd name="T7" fmla="*/ 2 h 10"/>
                  <a:gd name="T8" fmla="*/ 9 w 11"/>
                  <a:gd name="T9" fmla="*/ 9 h 10"/>
                </a:gdLst>
                <a:ahLst/>
                <a:cxnLst>
                  <a:cxn ang="0">
                    <a:pos x="T0" y="T1"/>
                  </a:cxn>
                  <a:cxn ang="0">
                    <a:pos x="T2" y="T3"/>
                  </a:cxn>
                  <a:cxn ang="0">
                    <a:pos x="T4" y="T5"/>
                  </a:cxn>
                  <a:cxn ang="0">
                    <a:pos x="T6" y="T7"/>
                  </a:cxn>
                  <a:cxn ang="0">
                    <a:pos x="T8" y="T9"/>
                  </a:cxn>
                </a:cxnLst>
                <a:rect l="0" t="0" r="r" b="b"/>
                <a:pathLst>
                  <a:path w="11" h="10">
                    <a:moveTo>
                      <a:pt x="9" y="9"/>
                    </a:moveTo>
                    <a:cubicBezTo>
                      <a:pt x="7" y="10"/>
                      <a:pt x="4" y="10"/>
                      <a:pt x="2" y="8"/>
                    </a:cubicBezTo>
                    <a:cubicBezTo>
                      <a:pt x="0" y="6"/>
                      <a:pt x="1" y="3"/>
                      <a:pt x="3" y="1"/>
                    </a:cubicBezTo>
                    <a:cubicBezTo>
                      <a:pt x="5" y="0"/>
                      <a:pt x="8" y="0"/>
                      <a:pt x="9" y="2"/>
                    </a:cubicBezTo>
                    <a:cubicBezTo>
                      <a:pt x="11" y="4"/>
                      <a:pt x="11" y="7"/>
                      <a:pt x="9" y="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6" name="Freeform 264"/>
              <p:cNvSpPr>
                <a:spLocks/>
              </p:cNvSpPr>
              <p:nvPr/>
            </p:nvSpPr>
            <p:spPr bwMode="auto">
              <a:xfrm>
                <a:off x="4156076" y="474662"/>
                <a:ext cx="93663" cy="179388"/>
              </a:xfrm>
              <a:custGeom>
                <a:avLst/>
                <a:gdLst>
                  <a:gd name="T0" fmla="*/ 23 w 25"/>
                  <a:gd name="T1" fmla="*/ 46 h 48"/>
                  <a:gd name="T2" fmla="*/ 13 w 25"/>
                  <a:gd name="T3" fmla="*/ 2 h 48"/>
                  <a:gd name="T4" fmla="*/ 9 w 25"/>
                  <a:gd name="T5" fmla="*/ 1 h 48"/>
                  <a:gd name="T6" fmla="*/ 19 w 25"/>
                  <a:gd name="T7" fmla="*/ 47 h 48"/>
                  <a:gd name="T8" fmla="*/ 23 w 25"/>
                  <a:gd name="T9" fmla="*/ 46 h 48"/>
                </a:gdLst>
                <a:ahLst/>
                <a:cxnLst>
                  <a:cxn ang="0">
                    <a:pos x="T0" y="T1"/>
                  </a:cxn>
                  <a:cxn ang="0">
                    <a:pos x="T2" y="T3"/>
                  </a:cxn>
                  <a:cxn ang="0">
                    <a:pos x="T4" y="T5"/>
                  </a:cxn>
                  <a:cxn ang="0">
                    <a:pos x="T6" y="T7"/>
                  </a:cxn>
                  <a:cxn ang="0">
                    <a:pos x="T8" y="T9"/>
                  </a:cxn>
                </a:cxnLst>
                <a:rect l="0" t="0" r="r" b="b"/>
                <a:pathLst>
                  <a:path w="25" h="48">
                    <a:moveTo>
                      <a:pt x="23" y="46"/>
                    </a:moveTo>
                    <a:cubicBezTo>
                      <a:pt x="10" y="35"/>
                      <a:pt x="5" y="19"/>
                      <a:pt x="13" y="2"/>
                    </a:cubicBezTo>
                    <a:cubicBezTo>
                      <a:pt x="14" y="1"/>
                      <a:pt x="9" y="0"/>
                      <a:pt x="9" y="1"/>
                    </a:cubicBezTo>
                    <a:cubicBezTo>
                      <a:pt x="0" y="18"/>
                      <a:pt x="5" y="35"/>
                      <a:pt x="19" y="47"/>
                    </a:cubicBezTo>
                    <a:cubicBezTo>
                      <a:pt x="20" y="48"/>
                      <a:pt x="25" y="48"/>
                      <a:pt x="23" y="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7" name="Freeform 265"/>
              <p:cNvSpPr>
                <a:spLocks/>
              </p:cNvSpPr>
              <p:nvPr/>
            </p:nvSpPr>
            <p:spPr bwMode="auto">
              <a:xfrm>
                <a:off x="4098926" y="534987"/>
                <a:ext cx="188913" cy="55563"/>
              </a:xfrm>
              <a:custGeom>
                <a:avLst/>
                <a:gdLst>
                  <a:gd name="T0" fmla="*/ 2 w 50"/>
                  <a:gd name="T1" fmla="*/ 5 h 15"/>
                  <a:gd name="T2" fmla="*/ 49 w 50"/>
                  <a:gd name="T3" fmla="*/ 3 h 15"/>
                  <a:gd name="T4" fmla="*/ 44 w 50"/>
                  <a:gd name="T5" fmla="*/ 1 h 15"/>
                  <a:gd name="T6" fmla="*/ 6 w 50"/>
                  <a:gd name="T7" fmla="*/ 4 h 15"/>
                  <a:gd name="T8" fmla="*/ 2 w 50"/>
                  <a:gd name="T9" fmla="*/ 5 h 15"/>
                </a:gdLst>
                <a:ahLst/>
                <a:cxnLst>
                  <a:cxn ang="0">
                    <a:pos x="T0" y="T1"/>
                  </a:cxn>
                  <a:cxn ang="0">
                    <a:pos x="T2" y="T3"/>
                  </a:cxn>
                  <a:cxn ang="0">
                    <a:pos x="T4" y="T5"/>
                  </a:cxn>
                  <a:cxn ang="0">
                    <a:pos x="T6" y="T7"/>
                  </a:cxn>
                  <a:cxn ang="0">
                    <a:pos x="T8" y="T9"/>
                  </a:cxn>
                </a:cxnLst>
                <a:rect l="0" t="0" r="r" b="b"/>
                <a:pathLst>
                  <a:path w="50" h="15">
                    <a:moveTo>
                      <a:pt x="2" y="5"/>
                    </a:moveTo>
                    <a:cubicBezTo>
                      <a:pt x="18" y="14"/>
                      <a:pt x="35" y="15"/>
                      <a:pt x="49" y="3"/>
                    </a:cubicBezTo>
                    <a:cubicBezTo>
                      <a:pt x="50" y="2"/>
                      <a:pt x="45" y="0"/>
                      <a:pt x="44" y="1"/>
                    </a:cubicBezTo>
                    <a:cubicBezTo>
                      <a:pt x="33" y="11"/>
                      <a:pt x="19" y="12"/>
                      <a:pt x="6" y="4"/>
                    </a:cubicBezTo>
                    <a:cubicBezTo>
                      <a:pt x="5" y="4"/>
                      <a:pt x="0" y="4"/>
                      <a:pt x="2" y="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8" name="Freeform 266"/>
              <p:cNvSpPr>
                <a:spLocks/>
              </p:cNvSpPr>
              <p:nvPr/>
            </p:nvSpPr>
            <p:spPr bwMode="auto">
              <a:xfrm>
                <a:off x="4156076" y="496887"/>
                <a:ext cx="93663" cy="157163"/>
              </a:xfrm>
              <a:custGeom>
                <a:avLst/>
                <a:gdLst>
                  <a:gd name="T0" fmla="*/ 5 w 25"/>
                  <a:gd name="T1" fmla="*/ 40 h 42"/>
                  <a:gd name="T2" fmla="*/ 24 w 25"/>
                  <a:gd name="T3" fmla="*/ 2 h 42"/>
                  <a:gd name="T4" fmla="*/ 19 w 25"/>
                  <a:gd name="T5" fmla="*/ 1 h 42"/>
                  <a:gd name="T6" fmla="*/ 0 w 25"/>
                  <a:gd name="T7" fmla="*/ 40 h 42"/>
                  <a:gd name="T8" fmla="*/ 5 w 25"/>
                  <a:gd name="T9" fmla="*/ 40 h 42"/>
                </a:gdLst>
                <a:ahLst/>
                <a:cxnLst>
                  <a:cxn ang="0">
                    <a:pos x="T0" y="T1"/>
                  </a:cxn>
                  <a:cxn ang="0">
                    <a:pos x="T2" y="T3"/>
                  </a:cxn>
                  <a:cxn ang="0">
                    <a:pos x="T4" y="T5"/>
                  </a:cxn>
                  <a:cxn ang="0">
                    <a:pos x="T6" y="T7"/>
                  </a:cxn>
                  <a:cxn ang="0">
                    <a:pos x="T8" y="T9"/>
                  </a:cxn>
                </a:cxnLst>
                <a:rect l="0" t="0" r="r" b="b"/>
                <a:pathLst>
                  <a:path w="25" h="42">
                    <a:moveTo>
                      <a:pt x="5" y="40"/>
                    </a:moveTo>
                    <a:cubicBezTo>
                      <a:pt x="6" y="26"/>
                      <a:pt x="14" y="11"/>
                      <a:pt x="24" y="2"/>
                    </a:cubicBezTo>
                    <a:cubicBezTo>
                      <a:pt x="25" y="0"/>
                      <a:pt x="20" y="0"/>
                      <a:pt x="19" y="1"/>
                    </a:cubicBezTo>
                    <a:cubicBezTo>
                      <a:pt x="9" y="11"/>
                      <a:pt x="1" y="26"/>
                      <a:pt x="0" y="40"/>
                    </a:cubicBezTo>
                    <a:cubicBezTo>
                      <a:pt x="0" y="42"/>
                      <a:pt x="5" y="41"/>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9" name="Freeform 267"/>
              <p:cNvSpPr>
                <a:spLocks/>
              </p:cNvSpPr>
              <p:nvPr/>
            </p:nvSpPr>
            <p:spPr bwMode="auto">
              <a:xfrm>
                <a:off x="4132263" y="500062"/>
                <a:ext cx="150813" cy="106363"/>
              </a:xfrm>
              <a:custGeom>
                <a:avLst/>
                <a:gdLst>
                  <a:gd name="T0" fmla="*/ 0 w 40"/>
                  <a:gd name="T1" fmla="*/ 1 h 28"/>
                  <a:gd name="T2" fmla="*/ 35 w 40"/>
                  <a:gd name="T3" fmla="*/ 28 h 28"/>
                  <a:gd name="T4" fmla="*/ 36 w 40"/>
                  <a:gd name="T5" fmla="*/ 26 h 28"/>
                  <a:gd name="T6" fmla="*/ 5 w 40"/>
                  <a:gd name="T7" fmla="*/ 1 h 28"/>
                  <a:gd name="T8" fmla="*/ 0 w 40"/>
                  <a:gd name="T9" fmla="*/ 1 h 28"/>
                </a:gdLst>
                <a:ahLst/>
                <a:cxnLst>
                  <a:cxn ang="0">
                    <a:pos x="T0" y="T1"/>
                  </a:cxn>
                  <a:cxn ang="0">
                    <a:pos x="T2" y="T3"/>
                  </a:cxn>
                  <a:cxn ang="0">
                    <a:pos x="T4" y="T5"/>
                  </a:cxn>
                  <a:cxn ang="0">
                    <a:pos x="T6" y="T7"/>
                  </a:cxn>
                  <a:cxn ang="0">
                    <a:pos x="T8" y="T9"/>
                  </a:cxn>
                </a:cxnLst>
                <a:rect l="0" t="0" r="r" b="b"/>
                <a:pathLst>
                  <a:path w="40" h="28">
                    <a:moveTo>
                      <a:pt x="0" y="1"/>
                    </a:moveTo>
                    <a:cubicBezTo>
                      <a:pt x="6" y="16"/>
                      <a:pt x="18" y="27"/>
                      <a:pt x="35" y="28"/>
                    </a:cubicBezTo>
                    <a:cubicBezTo>
                      <a:pt x="37" y="28"/>
                      <a:pt x="40" y="26"/>
                      <a:pt x="36" y="26"/>
                    </a:cubicBezTo>
                    <a:cubicBezTo>
                      <a:pt x="21" y="25"/>
                      <a:pt x="10" y="14"/>
                      <a:pt x="5" y="1"/>
                    </a:cubicBezTo>
                    <a:cubicBezTo>
                      <a:pt x="5" y="0"/>
                      <a:pt x="0" y="0"/>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0" name="Freeform 268"/>
              <p:cNvSpPr>
                <a:spLocks/>
              </p:cNvSpPr>
              <p:nvPr/>
            </p:nvSpPr>
            <p:spPr bwMode="auto">
              <a:xfrm>
                <a:off x="3525838" y="571500"/>
                <a:ext cx="671513" cy="214313"/>
              </a:xfrm>
              <a:custGeom>
                <a:avLst/>
                <a:gdLst>
                  <a:gd name="T0" fmla="*/ 172 w 178"/>
                  <a:gd name="T1" fmla="*/ 1 h 57"/>
                  <a:gd name="T2" fmla="*/ 3 w 178"/>
                  <a:gd name="T3" fmla="*/ 55 h 57"/>
                  <a:gd name="T4" fmla="*/ 6 w 178"/>
                  <a:gd name="T5" fmla="*/ 56 h 57"/>
                  <a:gd name="T6" fmla="*/ 175 w 178"/>
                  <a:gd name="T7" fmla="*/ 2 h 57"/>
                  <a:gd name="T8" fmla="*/ 172 w 178"/>
                  <a:gd name="T9" fmla="*/ 1 h 57"/>
                </a:gdLst>
                <a:ahLst/>
                <a:cxnLst>
                  <a:cxn ang="0">
                    <a:pos x="T0" y="T1"/>
                  </a:cxn>
                  <a:cxn ang="0">
                    <a:pos x="T2" y="T3"/>
                  </a:cxn>
                  <a:cxn ang="0">
                    <a:pos x="T4" y="T5"/>
                  </a:cxn>
                  <a:cxn ang="0">
                    <a:pos x="T6" y="T7"/>
                  </a:cxn>
                  <a:cxn ang="0">
                    <a:pos x="T8" y="T9"/>
                  </a:cxn>
                </a:cxnLst>
                <a:rect l="0" t="0" r="r" b="b"/>
                <a:pathLst>
                  <a:path w="178" h="57">
                    <a:moveTo>
                      <a:pt x="172" y="1"/>
                    </a:moveTo>
                    <a:cubicBezTo>
                      <a:pt x="116" y="19"/>
                      <a:pt x="60" y="39"/>
                      <a:pt x="3" y="55"/>
                    </a:cubicBezTo>
                    <a:cubicBezTo>
                      <a:pt x="0" y="56"/>
                      <a:pt x="4" y="57"/>
                      <a:pt x="6" y="56"/>
                    </a:cubicBezTo>
                    <a:cubicBezTo>
                      <a:pt x="63" y="40"/>
                      <a:pt x="119" y="21"/>
                      <a:pt x="175" y="2"/>
                    </a:cubicBezTo>
                    <a:cubicBezTo>
                      <a:pt x="178" y="1"/>
                      <a:pt x="173" y="0"/>
                      <a:pt x="17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1" name="Freeform 269"/>
              <p:cNvSpPr>
                <a:spLocks/>
              </p:cNvSpPr>
              <p:nvPr/>
            </p:nvSpPr>
            <p:spPr bwMode="auto">
              <a:xfrm>
                <a:off x="4170363" y="552450"/>
                <a:ext cx="41275" cy="42863"/>
              </a:xfrm>
              <a:custGeom>
                <a:avLst/>
                <a:gdLst>
                  <a:gd name="T0" fmla="*/ 7 w 11"/>
                  <a:gd name="T1" fmla="*/ 10 h 11"/>
                  <a:gd name="T2" fmla="*/ 1 w 11"/>
                  <a:gd name="T3" fmla="*/ 7 h 11"/>
                  <a:gd name="T4" fmla="*/ 4 w 11"/>
                  <a:gd name="T5" fmla="*/ 1 h 11"/>
                  <a:gd name="T6" fmla="*/ 10 w 11"/>
                  <a:gd name="T7" fmla="*/ 4 h 11"/>
                  <a:gd name="T8" fmla="*/ 7 w 11"/>
                  <a:gd name="T9" fmla="*/ 10 h 11"/>
                </a:gdLst>
                <a:ahLst/>
                <a:cxnLst>
                  <a:cxn ang="0">
                    <a:pos x="T0" y="T1"/>
                  </a:cxn>
                  <a:cxn ang="0">
                    <a:pos x="T2" y="T3"/>
                  </a:cxn>
                  <a:cxn ang="0">
                    <a:pos x="T4" y="T5"/>
                  </a:cxn>
                  <a:cxn ang="0">
                    <a:pos x="T6" y="T7"/>
                  </a:cxn>
                  <a:cxn ang="0">
                    <a:pos x="T8" y="T9"/>
                  </a:cxn>
                </a:cxnLst>
                <a:rect l="0" t="0" r="r" b="b"/>
                <a:pathLst>
                  <a:path w="11" h="11">
                    <a:moveTo>
                      <a:pt x="7" y="10"/>
                    </a:moveTo>
                    <a:cubicBezTo>
                      <a:pt x="4" y="11"/>
                      <a:pt x="2" y="9"/>
                      <a:pt x="1" y="7"/>
                    </a:cubicBezTo>
                    <a:cubicBezTo>
                      <a:pt x="0" y="4"/>
                      <a:pt x="2" y="1"/>
                      <a:pt x="4" y="1"/>
                    </a:cubicBezTo>
                    <a:cubicBezTo>
                      <a:pt x="7" y="0"/>
                      <a:pt x="9" y="1"/>
                      <a:pt x="10" y="4"/>
                    </a:cubicBezTo>
                    <a:cubicBezTo>
                      <a:pt x="11" y="6"/>
                      <a:pt x="9" y="9"/>
                      <a:pt x="7"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2" name="Freeform 270"/>
              <p:cNvSpPr>
                <a:spLocks/>
              </p:cNvSpPr>
              <p:nvPr/>
            </p:nvSpPr>
            <p:spPr bwMode="auto">
              <a:xfrm>
                <a:off x="4362451" y="744537"/>
                <a:ext cx="84138" cy="185738"/>
              </a:xfrm>
              <a:custGeom>
                <a:avLst/>
                <a:gdLst>
                  <a:gd name="T0" fmla="*/ 14 w 22"/>
                  <a:gd name="T1" fmla="*/ 47 h 49"/>
                  <a:gd name="T2" fmla="*/ 21 w 22"/>
                  <a:gd name="T3" fmla="*/ 3 h 49"/>
                  <a:gd name="T4" fmla="*/ 17 w 22"/>
                  <a:gd name="T5" fmla="*/ 1 h 49"/>
                  <a:gd name="T6" fmla="*/ 9 w 22"/>
                  <a:gd name="T7" fmla="*/ 47 h 49"/>
                  <a:gd name="T8" fmla="*/ 14 w 22"/>
                  <a:gd name="T9" fmla="*/ 47 h 49"/>
                </a:gdLst>
                <a:ahLst/>
                <a:cxnLst>
                  <a:cxn ang="0">
                    <a:pos x="T0" y="T1"/>
                  </a:cxn>
                  <a:cxn ang="0">
                    <a:pos x="T2" y="T3"/>
                  </a:cxn>
                  <a:cxn ang="0">
                    <a:pos x="T4" y="T5"/>
                  </a:cxn>
                  <a:cxn ang="0">
                    <a:pos x="T6" y="T7"/>
                  </a:cxn>
                  <a:cxn ang="0">
                    <a:pos x="T8" y="T9"/>
                  </a:cxn>
                </a:cxnLst>
                <a:rect l="0" t="0" r="r" b="b"/>
                <a:pathLst>
                  <a:path w="22" h="49">
                    <a:moveTo>
                      <a:pt x="14" y="47"/>
                    </a:moveTo>
                    <a:cubicBezTo>
                      <a:pt x="5" y="31"/>
                      <a:pt x="7" y="15"/>
                      <a:pt x="21" y="3"/>
                    </a:cubicBezTo>
                    <a:cubicBezTo>
                      <a:pt x="22" y="2"/>
                      <a:pt x="18" y="0"/>
                      <a:pt x="17" y="1"/>
                    </a:cubicBezTo>
                    <a:cubicBezTo>
                      <a:pt x="2" y="14"/>
                      <a:pt x="0" y="31"/>
                      <a:pt x="9" y="47"/>
                    </a:cubicBezTo>
                    <a:cubicBezTo>
                      <a:pt x="10" y="49"/>
                      <a:pt x="14" y="49"/>
                      <a:pt x="14" y="4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3" name="Freeform 271"/>
              <p:cNvSpPr>
                <a:spLocks/>
              </p:cNvSpPr>
              <p:nvPr/>
            </p:nvSpPr>
            <p:spPr bwMode="auto">
              <a:xfrm>
                <a:off x="4318001" y="782637"/>
                <a:ext cx="176213" cy="79375"/>
              </a:xfrm>
              <a:custGeom>
                <a:avLst/>
                <a:gdLst>
                  <a:gd name="T0" fmla="*/ 1 w 47"/>
                  <a:gd name="T1" fmla="*/ 1 h 21"/>
                  <a:gd name="T2" fmla="*/ 46 w 47"/>
                  <a:gd name="T3" fmla="*/ 15 h 21"/>
                  <a:gd name="T4" fmla="*/ 42 w 47"/>
                  <a:gd name="T5" fmla="*/ 13 h 21"/>
                  <a:gd name="T6" fmla="*/ 6 w 47"/>
                  <a:gd name="T7" fmla="*/ 1 h 21"/>
                  <a:gd name="T8" fmla="*/ 1 w 47"/>
                  <a:gd name="T9" fmla="*/ 1 h 21"/>
                </a:gdLst>
                <a:ahLst/>
                <a:cxnLst>
                  <a:cxn ang="0">
                    <a:pos x="T0" y="T1"/>
                  </a:cxn>
                  <a:cxn ang="0">
                    <a:pos x="T2" y="T3"/>
                  </a:cxn>
                  <a:cxn ang="0">
                    <a:pos x="T4" y="T5"/>
                  </a:cxn>
                  <a:cxn ang="0">
                    <a:pos x="T6" y="T7"/>
                  </a:cxn>
                  <a:cxn ang="0">
                    <a:pos x="T8" y="T9"/>
                  </a:cxn>
                </a:cxnLst>
                <a:rect l="0" t="0" r="r" b="b"/>
                <a:pathLst>
                  <a:path w="47" h="21">
                    <a:moveTo>
                      <a:pt x="1" y="1"/>
                    </a:moveTo>
                    <a:cubicBezTo>
                      <a:pt x="12" y="16"/>
                      <a:pt x="29" y="21"/>
                      <a:pt x="46" y="15"/>
                    </a:cubicBezTo>
                    <a:cubicBezTo>
                      <a:pt x="47" y="15"/>
                      <a:pt x="43" y="13"/>
                      <a:pt x="42" y="13"/>
                    </a:cubicBezTo>
                    <a:cubicBezTo>
                      <a:pt x="27" y="18"/>
                      <a:pt x="15" y="13"/>
                      <a:pt x="6" y="1"/>
                    </a:cubicBezTo>
                    <a:cubicBezTo>
                      <a:pt x="5" y="0"/>
                      <a:pt x="0" y="0"/>
                      <a:pt x="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4" name="Freeform 272"/>
              <p:cNvSpPr>
                <a:spLocks/>
              </p:cNvSpPr>
              <p:nvPr/>
            </p:nvSpPr>
            <p:spPr bwMode="auto">
              <a:xfrm>
                <a:off x="4332288" y="782637"/>
                <a:ext cx="147638" cy="117475"/>
              </a:xfrm>
              <a:custGeom>
                <a:avLst/>
                <a:gdLst>
                  <a:gd name="T0" fmla="*/ 5 w 39"/>
                  <a:gd name="T1" fmla="*/ 30 h 31"/>
                  <a:gd name="T2" fmla="*/ 36 w 39"/>
                  <a:gd name="T3" fmla="*/ 1 h 31"/>
                  <a:gd name="T4" fmla="*/ 32 w 39"/>
                  <a:gd name="T5" fmla="*/ 0 h 31"/>
                  <a:gd name="T6" fmla="*/ 0 w 39"/>
                  <a:gd name="T7" fmla="*/ 30 h 31"/>
                  <a:gd name="T8" fmla="*/ 5 w 39"/>
                  <a:gd name="T9" fmla="*/ 30 h 31"/>
                </a:gdLst>
                <a:ahLst/>
                <a:cxnLst>
                  <a:cxn ang="0">
                    <a:pos x="T0" y="T1"/>
                  </a:cxn>
                  <a:cxn ang="0">
                    <a:pos x="T2" y="T3"/>
                  </a:cxn>
                  <a:cxn ang="0">
                    <a:pos x="T4" y="T5"/>
                  </a:cxn>
                  <a:cxn ang="0">
                    <a:pos x="T6" y="T7"/>
                  </a:cxn>
                  <a:cxn ang="0">
                    <a:pos x="T8" y="T9"/>
                  </a:cxn>
                </a:cxnLst>
                <a:rect l="0" t="0" r="r" b="b"/>
                <a:pathLst>
                  <a:path w="39" h="31">
                    <a:moveTo>
                      <a:pt x="5" y="30"/>
                    </a:moveTo>
                    <a:cubicBezTo>
                      <a:pt x="11" y="18"/>
                      <a:pt x="24" y="7"/>
                      <a:pt x="36" y="1"/>
                    </a:cubicBezTo>
                    <a:cubicBezTo>
                      <a:pt x="39" y="0"/>
                      <a:pt x="34" y="0"/>
                      <a:pt x="32" y="0"/>
                    </a:cubicBezTo>
                    <a:cubicBezTo>
                      <a:pt x="20" y="6"/>
                      <a:pt x="6" y="17"/>
                      <a:pt x="0" y="30"/>
                    </a:cubicBezTo>
                    <a:cubicBezTo>
                      <a:pt x="0" y="31"/>
                      <a:pt x="5" y="31"/>
                      <a:pt x="5"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5" name="Freeform 273"/>
              <p:cNvSpPr>
                <a:spLocks/>
              </p:cNvSpPr>
              <p:nvPr/>
            </p:nvSpPr>
            <p:spPr bwMode="auto">
              <a:xfrm>
                <a:off x="4362451" y="749300"/>
                <a:ext cx="106363" cy="146050"/>
              </a:xfrm>
              <a:custGeom>
                <a:avLst/>
                <a:gdLst>
                  <a:gd name="T0" fmla="*/ 1 w 28"/>
                  <a:gd name="T1" fmla="*/ 2 h 39"/>
                  <a:gd name="T2" fmla="*/ 22 w 28"/>
                  <a:gd name="T3" fmla="*/ 38 h 39"/>
                  <a:gd name="T4" fmla="*/ 26 w 28"/>
                  <a:gd name="T5" fmla="*/ 37 h 39"/>
                  <a:gd name="T6" fmla="*/ 6 w 28"/>
                  <a:gd name="T7" fmla="*/ 1 h 39"/>
                  <a:gd name="T8" fmla="*/ 1 w 28"/>
                  <a:gd name="T9" fmla="*/ 2 h 39"/>
                </a:gdLst>
                <a:ahLst/>
                <a:cxnLst>
                  <a:cxn ang="0">
                    <a:pos x="T0" y="T1"/>
                  </a:cxn>
                  <a:cxn ang="0">
                    <a:pos x="T2" y="T3"/>
                  </a:cxn>
                  <a:cxn ang="0">
                    <a:pos x="T4" y="T5"/>
                  </a:cxn>
                  <a:cxn ang="0">
                    <a:pos x="T6" y="T7"/>
                  </a:cxn>
                  <a:cxn ang="0">
                    <a:pos x="T8" y="T9"/>
                  </a:cxn>
                </a:cxnLst>
                <a:rect l="0" t="0" r="r" b="b"/>
                <a:pathLst>
                  <a:path w="28" h="39">
                    <a:moveTo>
                      <a:pt x="1" y="2"/>
                    </a:moveTo>
                    <a:cubicBezTo>
                      <a:pt x="0" y="17"/>
                      <a:pt x="8" y="32"/>
                      <a:pt x="22" y="38"/>
                    </a:cubicBezTo>
                    <a:cubicBezTo>
                      <a:pt x="24" y="39"/>
                      <a:pt x="28" y="38"/>
                      <a:pt x="26" y="37"/>
                    </a:cubicBezTo>
                    <a:cubicBezTo>
                      <a:pt x="12" y="31"/>
                      <a:pt x="5" y="16"/>
                      <a:pt x="6" y="1"/>
                    </a:cubicBezTo>
                    <a:cubicBezTo>
                      <a:pt x="6" y="0"/>
                      <a:pt x="1"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6" name="Freeform 274"/>
              <p:cNvSpPr>
                <a:spLocks/>
              </p:cNvSpPr>
              <p:nvPr/>
            </p:nvSpPr>
            <p:spPr bwMode="auto">
              <a:xfrm>
                <a:off x="3609976" y="760412"/>
                <a:ext cx="787400" cy="79375"/>
              </a:xfrm>
              <a:custGeom>
                <a:avLst/>
                <a:gdLst>
                  <a:gd name="T0" fmla="*/ 206 w 209"/>
                  <a:gd name="T1" fmla="*/ 19 h 21"/>
                  <a:gd name="T2" fmla="*/ 5 w 209"/>
                  <a:gd name="T3" fmla="*/ 0 h 21"/>
                  <a:gd name="T4" fmla="*/ 3 w 209"/>
                  <a:gd name="T5" fmla="*/ 2 h 21"/>
                  <a:gd name="T6" fmla="*/ 204 w 209"/>
                  <a:gd name="T7" fmla="*/ 21 h 21"/>
                  <a:gd name="T8" fmla="*/ 206 w 209"/>
                  <a:gd name="T9" fmla="*/ 19 h 21"/>
                </a:gdLst>
                <a:ahLst/>
                <a:cxnLst>
                  <a:cxn ang="0">
                    <a:pos x="T0" y="T1"/>
                  </a:cxn>
                  <a:cxn ang="0">
                    <a:pos x="T2" y="T3"/>
                  </a:cxn>
                  <a:cxn ang="0">
                    <a:pos x="T4" y="T5"/>
                  </a:cxn>
                  <a:cxn ang="0">
                    <a:pos x="T6" y="T7"/>
                  </a:cxn>
                  <a:cxn ang="0">
                    <a:pos x="T8" y="T9"/>
                  </a:cxn>
                </a:cxnLst>
                <a:rect l="0" t="0" r="r" b="b"/>
                <a:pathLst>
                  <a:path w="209" h="21">
                    <a:moveTo>
                      <a:pt x="206" y="19"/>
                    </a:moveTo>
                    <a:cubicBezTo>
                      <a:pt x="139" y="15"/>
                      <a:pt x="72" y="7"/>
                      <a:pt x="5" y="0"/>
                    </a:cubicBezTo>
                    <a:cubicBezTo>
                      <a:pt x="4" y="0"/>
                      <a:pt x="0" y="2"/>
                      <a:pt x="3" y="2"/>
                    </a:cubicBezTo>
                    <a:cubicBezTo>
                      <a:pt x="70" y="9"/>
                      <a:pt x="137" y="17"/>
                      <a:pt x="204" y="21"/>
                    </a:cubicBezTo>
                    <a:cubicBezTo>
                      <a:pt x="207" y="21"/>
                      <a:pt x="209" y="19"/>
                      <a:pt x="20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7" name="Freeform 275"/>
              <p:cNvSpPr>
                <a:spLocks/>
              </p:cNvSpPr>
              <p:nvPr/>
            </p:nvSpPr>
            <p:spPr bwMode="auto">
              <a:xfrm>
                <a:off x="4373563" y="815975"/>
                <a:ext cx="38100" cy="38100"/>
              </a:xfrm>
              <a:custGeom>
                <a:avLst/>
                <a:gdLst>
                  <a:gd name="T0" fmla="*/ 5 w 10"/>
                  <a:gd name="T1" fmla="*/ 10 h 10"/>
                  <a:gd name="T2" fmla="*/ 1 w 10"/>
                  <a:gd name="T3" fmla="*/ 5 h 10"/>
                  <a:gd name="T4" fmla="*/ 6 w 10"/>
                  <a:gd name="T5" fmla="*/ 0 h 10"/>
                  <a:gd name="T6" fmla="*/ 10 w 10"/>
                  <a:gd name="T7" fmla="*/ 6 h 10"/>
                  <a:gd name="T8" fmla="*/ 5 w 10"/>
                  <a:gd name="T9" fmla="*/ 10 h 10"/>
                </a:gdLst>
                <a:ahLst/>
                <a:cxnLst>
                  <a:cxn ang="0">
                    <a:pos x="T0" y="T1"/>
                  </a:cxn>
                  <a:cxn ang="0">
                    <a:pos x="T2" y="T3"/>
                  </a:cxn>
                  <a:cxn ang="0">
                    <a:pos x="T4" y="T5"/>
                  </a:cxn>
                  <a:cxn ang="0">
                    <a:pos x="T6" y="T7"/>
                  </a:cxn>
                  <a:cxn ang="0">
                    <a:pos x="T8" y="T9"/>
                  </a:cxn>
                </a:cxnLst>
                <a:rect l="0" t="0" r="r" b="b"/>
                <a:pathLst>
                  <a:path w="10" h="10">
                    <a:moveTo>
                      <a:pt x="5" y="10"/>
                    </a:moveTo>
                    <a:cubicBezTo>
                      <a:pt x="2" y="10"/>
                      <a:pt x="0" y="7"/>
                      <a:pt x="1" y="5"/>
                    </a:cubicBezTo>
                    <a:cubicBezTo>
                      <a:pt x="1" y="2"/>
                      <a:pt x="3" y="0"/>
                      <a:pt x="6" y="0"/>
                    </a:cubicBezTo>
                    <a:cubicBezTo>
                      <a:pt x="8" y="1"/>
                      <a:pt x="10" y="3"/>
                      <a:pt x="10" y="6"/>
                    </a:cubicBezTo>
                    <a:cubicBezTo>
                      <a:pt x="10" y="8"/>
                      <a:pt x="7" y="10"/>
                      <a:pt x="5"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8" name="Freeform 276"/>
              <p:cNvSpPr>
                <a:spLocks/>
              </p:cNvSpPr>
              <p:nvPr/>
            </p:nvSpPr>
            <p:spPr bwMode="auto">
              <a:xfrm>
                <a:off x="4260851" y="1050925"/>
                <a:ext cx="117475" cy="157163"/>
              </a:xfrm>
              <a:custGeom>
                <a:avLst/>
                <a:gdLst>
                  <a:gd name="T0" fmla="*/ 7 w 31"/>
                  <a:gd name="T1" fmla="*/ 41 h 42"/>
                  <a:gd name="T2" fmla="*/ 30 w 31"/>
                  <a:gd name="T3" fmla="*/ 2 h 42"/>
                  <a:gd name="T4" fmla="*/ 26 w 31"/>
                  <a:gd name="T5" fmla="*/ 0 h 42"/>
                  <a:gd name="T6" fmla="*/ 2 w 31"/>
                  <a:gd name="T7" fmla="*/ 40 h 42"/>
                  <a:gd name="T8" fmla="*/ 7 w 31"/>
                  <a:gd name="T9" fmla="*/ 41 h 42"/>
                </a:gdLst>
                <a:ahLst/>
                <a:cxnLst>
                  <a:cxn ang="0">
                    <a:pos x="T0" y="T1"/>
                  </a:cxn>
                  <a:cxn ang="0">
                    <a:pos x="T2" y="T3"/>
                  </a:cxn>
                  <a:cxn ang="0">
                    <a:pos x="T4" y="T5"/>
                  </a:cxn>
                  <a:cxn ang="0">
                    <a:pos x="T6" y="T7"/>
                  </a:cxn>
                  <a:cxn ang="0">
                    <a:pos x="T8" y="T9"/>
                  </a:cxn>
                </a:cxnLst>
                <a:rect l="0" t="0" r="r" b="b"/>
                <a:pathLst>
                  <a:path w="31" h="42">
                    <a:moveTo>
                      <a:pt x="7" y="41"/>
                    </a:moveTo>
                    <a:cubicBezTo>
                      <a:pt x="5" y="23"/>
                      <a:pt x="12" y="8"/>
                      <a:pt x="30" y="2"/>
                    </a:cubicBezTo>
                    <a:cubicBezTo>
                      <a:pt x="31" y="1"/>
                      <a:pt x="27" y="0"/>
                      <a:pt x="26" y="0"/>
                    </a:cubicBezTo>
                    <a:cubicBezTo>
                      <a:pt x="8" y="6"/>
                      <a:pt x="0" y="22"/>
                      <a:pt x="2" y="40"/>
                    </a:cubicBezTo>
                    <a:cubicBezTo>
                      <a:pt x="2" y="42"/>
                      <a:pt x="7" y="42"/>
                      <a:pt x="7"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9" name="Freeform 277"/>
              <p:cNvSpPr>
                <a:spLocks/>
              </p:cNvSpPr>
              <p:nvPr/>
            </p:nvSpPr>
            <p:spPr bwMode="auto">
              <a:xfrm>
                <a:off x="4246563" y="1042988"/>
                <a:ext cx="150813" cy="109538"/>
              </a:xfrm>
              <a:custGeom>
                <a:avLst/>
                <a:gdLst>
                  <a:gd name="T0" fmla="*/ 0 w 40"/>
                  <a:gd name="T1" fmla="*/ 2 h 29"/>
                  <a:gd name="T2" fmla="*/ 37 w 40"/>
                  <a:gd name="T3" fmla="*/ 29 h 29"/>
                  <a:gd name="T4" fmla="*/ 35 w 40"/>
                  <a:gd name="T5" fmla="*/ 27 h 29"/>
                  <a:gd name="T6" fmla="*/ 5 w 40"/>
                  <a:gd name="T7" fmla="*/ 2 h 29"/>
                  <a:gd name="T8" fmla="*/ 0 w 40"/>
                  <a:gd name="T9" fmla="*/ 2 h 29"/>
                </a:gdLst>
                <a:ahLst/>
                <a:cxnLst>
                  <a:cxn ang="0">
                    <a:pos x="T0" y="T1"/>
                  </a:cxn>
                  <a:cxn ang="0">
                    <a:pos x="T2" y="T3"/>
                  </a:cxn>
                  <a:cxn ang="0">
                    <a:pos x="T4" y="T5"/>
                  </a:cxn>
                  <a:cxn ang="0">
                    <a:pos x="T6" y="T7"/>
                  </a:cxn>
                  <a:cxn ang="0">
                    <a:pos x="T8" y="T9"/>
                  </a:cxn>
                </a:cxnLst>
                <a:rect l="0" t="0" r="r" b="b"/>
                <a:pathLst>
                  <a:path w="40" h="29">
                    <a:moveTo>
                      <a:pt x="0" y="2"/>
                    </a:moveTo>
                    <a:cubicBezTo>
                      <a:pt x="5" y="19"/>
                      <a:pt x="19" y="29"/>
                      <a:pt x="37" y="29"/>
                    </a:cubicBezTo>
                    <a:cubicBezTo>
                      <a:pt x="40" y="29"/>
                      <a:pt x="36" y="27"/>
                      <a:pt x="35" y="27"/>
                    </a:cubicBezTo>
                    <a:cubicBezTo>
                      <a:pt x="19" y="27"/>
                      <a:pt x="9" y="16"/>
                      <a:pt x="5" y="2"/>
                    </a:cubicBezTo>
                    <a:cubicBezTo>
                      <a:pt x="5" y="1"/>
                      <a:pt x="0" y="0"/>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0" name="Freeform 278"/>
              <p:cNvSpPr>
                <a:spLocks/>
              </p:cNvSpPr>
              <p:nvPr/>
            </p:nvSpPr>
            <p:spPr bwMode="auto">
              <a:xfrm>
                <a:off x="4216401" y="1087438"/>
                <a:ext cx="176213" cy="71438"/>
              </a:xfrm>
              <a:custGeom>
                <a:avLst/>
                <a:gdLst>
                  <a:gd name="T0" fmla="*/ 6 w 47"/>
                  <a:gd name="T1" fmla="*/ 18 h 19"/>
                  <a:gd name="T2" fmla="*/ 44 w 47"/>
                  <a:gd name="T3" fmla="*/ 3 h 19"/>
                  <a:gd name="T4" fmla="*/ 43 w 47"/>
                  <a:gd name="T5" fmla="*/ 1 h 19"/>
                  <a:gd name="T6" fmla="*/ 2 w 47"/>
                  <a:gd name="T7" fmla="*/ 18 h 19"/>
                  <a:gd name="T8" fmla="*/ 6 w 47"/>
                  <a:gd name="T9" fmla="*/ 18 h 19"/>
                </a:gdLst>
                <a:ahLst/>
                <a:cxnLst>
                  <a:cxn ang="0">
                    <a:pos x="T0" y="T1"/>
                  </a:cxn>
                  <a:cxn ang="0">
                    <a:pos x="T2" y="T3"/>
                  </a:cxn>
                  <a:cxn ang="0">
                    <a:pos x="T4" y="T5"/>
                  </a:cxn>
                  <a:cxn ang="0">
                    <a:pos x="T6" y="T7"/>
                  </a:cxn>
                  <a:cxn ang="0">
                    <a:pos x="T8" y="T9"/>
                  </a:cxn>
                </a:cxnLst>
                <a:rect l="0" t="0" r="r" b="b"/>
                <a:pathLst>
                  <a:path w="47" h="19">
                    <a:moveTo>
                      <a:pt x="6" y="18"/>
                    </a:moveTo>
                    <a:cubicBezTo>
                      <a:pt x="16" y="9"/>
                      <a:pt x="31" y="4"/>
                      <a:pt x="44" y="3"/>
                    </a:cubicBezTo>
                    <a:cubicBezTo>
                      <a:pt x="47" y="3"/>
                      <a:pt x="46" y="0"/>
                      <a:pt x="43" y="1"/>
                    </a:cubicBezTo>
                    <a:cubicBezTo>
                      <a:pt x="29" y="2"/>
                      <a:pt x="12" y="8"/>
                      <a:pt x="2" y="18"/>
                    </a:cubicBezTo>
                    <a:cubicBezTo>
                      <a:pt x="0" y="19"/>
                      <a:pt x="5" y="19"/>
                      <a:pt x="6" y="1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1" name="Freeform 279"/>
              <p:cNvSpPr>
                <a:spLocks/>
              </p:cNvSpPr>
              <p:nvPr/>
            </p:nvSpPr>
            <p:spPr bwMode="auto">
              <a:xfrm>
                <a:off x="4276726" y="1027113"/>
                <a:ext cx="71438" cy="166688"/>
              </a:xfrm>
              <a:custGeom>
                <a:avLst/>
                <a:gdLst>
                  <a:gd name="T0" fmla="*/ 6 w 19"/>
                  <a:gd name="T1" fmla="*/ 2 h 44"/>
                  <a:gd name="T2" fmla="*/ 13 w 19"/>
                  <a:gd name="T3" fmla="*/ 43 h 44"/>
                  <a:gd name="T4" fmla="*/ 18 w 19"/>
                  <a:gd name="T5" fmla="*/ 42 h 44"/>
                  <a:gd name="T6" fmla="*/ 11 w 19"/>
                  <a:gd name="T7" fmla="*/ 2 h 44"/>
                  <a:gd name="T8" fmla="*/ 6 w 19"/>
                  <a:gd name="T9" fmla="*/ 2 h 44"/>
                </a:gdLst>
                <a:ahLst/>
                <a:cxnLst>
                  <a:cxn ang="0">
                    <a:pos x="T0" y="T1"/>
                  </a:cxn>
                  <a:cxn ang="0">
                    <a:pos x="T2" y="T3"/>
                  </a:cxn>
                  <a:cxn ang="0">
                    <a:pos x="T4" y="T5"/>
                  </a:cxn>
                  <a:cxn ang="0">
                    <a:pos x="T6" y="T7"/>
                  </a:cxn>
                  <a:cxn ang="0">
                    <a:pos x="T8" y="T9"/>
                  </a:cxn>
                </a:cxnLst>
                <a:rect l="0" t="0" r="r" b="b"/>
                <a:pathLst>
                  <a:path w="19" h="44">
                    <a:moveTo>
                      <a:pt x="6" y="2"/>
                    </a:moveTo>
                    <a:cubicBezTo>
                      <a:pt x="0" y="16"/>
                      <a:pt x="2" y="32"/>
                      <a:pt x="13" y="43"/>
                    </a:cubicBezTo>
                    <a:cubicBezTo>
                      <a:pt x="15" y="44"/>
                      <a:pt x="19" y="43"/>
                      <a:pt x="18" y="42"/>
                    </a:cubicBezTo>
                    <a:cubicBezTo>
                      <a:pt x="7" y="32"/>
                      <a:pt x="5" y="16"/>
                      <a:pt x="11" y="2"/>
                    </a:cubicBezTo>
                    <a:cubicBezTo>
                      <a:pt x="12" y="1"/>
                      <a:pt x="7" y="0"/>
                      <a:pt x="6"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2" name="Freeform 280"/>
              <p:cNvSpPr>
                <a:spLocks/>
              </p:cNvSpPr>
              <p:nvPr/>
            </p:nvSpPr>
            <p:spPr bwMode="auto">
              <a:xfrm>
                <a:off x="3665538" y="831850"/>
                <a:ext cx="636588" cy="285750"/>
              </a:xfrm>
              <a:custGeom>
                <a:avLst/>
                <a:gdLst>
                  <a:gd name="T0" fmla="*/ 167 w 169"/>
                  <a:gd name="T1" fmla="*/ 74 h 76"/>
                  <a:gd name="T2" fmla="*/ 6 w 169"/>
                  <a:gd name="T3" fmla="*/ 0 h 76"/>
                  <a:gd name="T4" fmla="*/ 1 w 169"/>
                  <a:gd name="T5" fmla="*/ 2 h 76"/>
                  <a:gd name="T6" fmla="*/ 163 w 169"/>
                  <a:gd name="T7" fmla="*/ 75 h 76"/>
                  <a:gd name="T8" fmla="*/ 167 w 169"/>
                  <a:gd name="T9" fmla="*/ 74 h 76"/>
                </a:gdLst>
                <a:ahLst/>
                <a:cxnLst>
                  <a:cxn ang="0">
                    <a:pos x="T0" y="T1"/>
                  </a:cxn>
                  <a:cxn ang="0">
                    <a:pos x="T2" y="T3"/>
                  </a:cxn>
                  <a:cxn ang="0">
                    <a:pos x="T4" y="T5"/>
                  </a:cxn>
                  <a:cxn ang="0">
                    <a:pos x="T6" y="T7"/>
                  </a:cxn>
                  <a:cxn ang="0">
                    <a:pos x="T8" y="T9"/>
                  </a:cxn>
                </a:cxnLst>
                <a:rect l="0" t="0" r="r" b="b"/>
                <a:pathLst>
                  <a:path w="169" h="76">
                    <a:moveTo>
                      <a:pt x="167" y="74"/>
                    </a:moveTo>
                    <a:cubicBezTo>
                      <a:pt x="113" y="50"/>
                      <a:pt x="59" y="27"/>
                      <a:pt x="6" y="0"/>
                    </a:cubicBezTo>
                    <a:cubicBezTo>
                      <a:pt x="5" y="0"/>
                      <a:pt x="0" y="1"/>
                      <a:pt x="1" y="2"/>
                    </a:cubicBezTo>
                    <a:cubicBezTo>
                      <a:pt x="54" y="28"/>
                      <a:pt x="109" y="51"/>
                      <a:pt x="163" y="75"/>
                    </a:cubicBezTo>
                    <a:cubicBezTo>
                      <a:pt x="164" y="76"/>
                      <a:pt x="169" y="75"/>
                      <a:pt x="167" y="7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3" name="Freeform 281"/>
              <p:cNvSpPr>
                <a:spLocks/>
              </p:cNvSpPr>
              <p:nvPr/>
            </p:nvSpPr>
            <p:spPr bwMode="auto">
              <a:xfrm>
                <a:off x="4279901" y="1095375"/>
                <a:ext cx="38100" cy="41275"/>
              </a:xfrm>
              <a:custGeom>
                <a:avLst/>
                <a:gdLst>
                  <a:gd name="T0" fmla="*/ 3 w 10"/>
                  <a:gd name="T1" fmla="*/ 10 h 11"/>
                  <a:gd name="T2" fmla="*/ 1 w 10"/>
                  <a:gd name="T3" fmla="*/ 4 h 11"/>
                  <a:gd name="T4" fmla="*/ 7 w 10"/>
                  <a:gd name="T5" fmla="*/ 2 h 11"/>
                  <a:gd name="T6" fmla="*/ 9 w 10"/>
                  <a:gd name="T7" fmla="*/ 8 h 11"/>
                  <a:gd name="T8" fmla="*/ 3 w 10"/>
                  <a:gd name="T9" fmla="*/ 10 h 11"/>
                </a:gdLst>
                <a:ahLst/>
                <a:cxnLst>
                  <a:cxn ang="0">
                    <a:pos x="T0" y="T1"/>
                  </a:cxn>
                  <a:cxn ang="0">
                    <a:pos x="T2" y="T3"/>
                  </a:cxn>
                  <a:cxn ang="0">
                    <a:pos x="T4" y="T5"/>
                  </a:cxn>
                  <a:cxn ang="0">
                    <a:pos x="T6" y="T7"/>
                  </a:cxn>
                  <a:cxn ang="0">
                    <a:pos x="T8" y="T9"/>
                  </a:cxn>
                </a:cxnLst>
                <a:rect l="0" t="0" r="r" b="b"/>
                <a:pathLst>
                  <a:path w="10" h="11">
                    <a:moveTo>
                      <a:pt x="3" y="10"/>
                    </a:moveTo>
                    <a:cubicBezTo>
                      <a:pt x="1" y="9"/>
                      <a:pt x="0" y="6"/>
                      <a:pt x="1" y="4"/>
                    </a:cubicBezTo>
                    <a:cubicBezTo>
                      <a:pt x="2" y="1"/>
                      <a:pt x="5" y="0"/>
                      <a:pt x="7" y="2"/>
                    </a:cubicBezTo>
                    <a:cubicBezTo>
                      <a:pt x="10" y="3"/>
                      <a:pt x="10" y="6"/>
                      <a:pt x="9" y="8"/>
                    </a:cubicBezTo>
                    <a:cubicBezTo>
                      <a:pt x="8" y="10"/>
                      <a:pt x="5" y="11"/>
                      <a:pt x="3"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4" name="Freeform 282"/>
              <p:cNvSpPr>
                <a:spLocks/>
              </p:cNvSpPr>
              <p:nvPr/>
            </p:nvSpPr>
            <p:spPr bwMode="auto">
              <a:xfrm>
                <a:off x="4103688" y="1350963"/>
                <a:ext cx="157163" cy="120650"/>
              </a:xfrm>
              <a:custGeom>
                <a:avLst/>
                <a:gdLst>
                  <a:gd name="T0" fmla="*/ 5 w 42"/>
                  <a:gd name="T1" fmla="*/ 31 h 32"/>
                  <a:gd name="T2" fmla="*/ 39 w 42"/>
                  <a:gd name="T3" fmla="*/ 3 h 32"/>
                  <a:gd name="T4" fmla="*/ 38 w 42"/>
                  <a:gd name="T5" fmla="*/ 0 h 32"/>
                  <a:gd name="T6" fmla="*/ 0 w 42"/>
                  <a:gd name="T7" fmla="*/ 30 h 32"/>
                  <a:gd name="T8" fmla="*/ 5 w 42"/>
                  <a:gd name="T9" fmla="*/ 31 h 32"/>
                </a:gdLst>
                <a:ahLst/>
                <a:cxnLst>
                  <a:cxn ang="0">
                    <a:pos x="T0" y="T1"/>
                  </a:cxn>
                  <a:cxn ang="0">
                    <a:pos x="T2" y="T3"/>
                  </a:cxn>
                  <a:cxn ang="0">
                    <a:pos x="T4" y="T5"/>
                  </a:cxn>
                  <a:cxn ang="0">
                    <a:pos x="T6" y="T7"/>
                  </a:cxn>
                  <a:cxn ang="0">
                    <a:pos x="T8" y="T9"/>
                  </a:cxn>
                </a:cxnLst>
                <a:rect l="0" t="0" r="r" b="b"/>
                <a:pathLst>
                  <a:path w="42" h="32">
                    <a:moveTo>
                      <a:pt x="5" y="31"/>
                    </a:moveTo>
                    <a:cubicBezTo>
                      <a:pt x="9" y="14"/>
                      <a:pt x="21" y="2"/>
                      <a:pt x="39" y="3"/>
                    </a:cubicBezTo>
                    <a:cubicBezTo>
                      <a:pt x="42" y="3"/>
                      <a:pt x="40" y="1"/>
                      <a:pt x="38" y="0"/>
                    </a:cubicBezTo>
                    <a:cubicBezTo>
                      <a:pt x="18" y="0"/>
                      <a:pt x="4" y="11"/>
                      <a:pt x="0" y="30"/>
                    </a:cubicBezTo>
                    <a:cubicBezTo>
                      <a:pt x="0" y="31"/>
                      <a:pt x="4" y="32"/>
                      <a:pt x="5" y="3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5" name="Freeform 283"/>
              <p:cNvSpPr>
                <a:spLocks/>
              </p:cNvSpPr>
              <p:nvPr/>
            </p:nvSpPr>
            <p:spPr bwMode="auto">
              <a:xfrm>
                <a:off x="4129088" y="1309688"/>
                <a:ext cx="112713" cy="147638"/>
              </a:xfrm>
              <a:custGeom>
                <a:avLst/>
                <a:gdLst>
                  <a:gd name="T0" fmla="*/ 2 w 30"/>
                  <a:gd name="T1" fmla="*/ 1 h 39"/>
                  <a:gd name="T2" fmla="*/ 25 w 30"/>
                  <a:gd name="T3" fmla="*/ 39 h 39"/>
                  <a:gd name="T4" fmla="*/ 27 w 30"/>
                  <a:gd name="T5" fmla="*/ 37 h 39"/>
                  <a:gd name="T6" fmla="*/ 7 w 30"/>
                  <a:gd name="T7" fmla="*/ 2 h 39"/>
                  <a:gd name="T8" fmla="*/ 2 w 30"/>
                  <a:gd name="T9" fmla="*/ 1 h 39"/>
                </a:gdLst>
                <a:ahLst/>
                <a:cxnLst>
                  <a:cxn ang="0">
                    <a:pos x="T0" y="T1"/>
                  </a:cxn>
                  <a:cxn ang="0">
                    <a:pos x="T2" y="T3"/>
                  </a:cxn>
                  <a:cxn ang="0">
                    <a:pos x="T4" y="T5"/>
                  </a:cxn>
                  <a:cxn ang="0">
                    <a:pos x="T6" y="T7"/>
                  </a:cxn>
                  <a:cxn ang="0">
                    <a:pos x="T8" y="T9"/>
                  </a:cxn>
                </a:cxnLst>
                <a:rect l="0" t="0" r="r" b="b"/>
                <a:pathLst>
                  <a:path w="30" h="39">
                    <a:moveTo>
                      <a:pt x="2" y="1"/>
                    </a:moveTo>
                    <a:cubicBezTo>
                      <a:pt x="0" y="18"/>
                      <a:pt x="9" y="32"/>
                      <a:pt x="25" y="39"/>
                    </a:cubicBezTo>
                    <a:cubicBezTo>
                      <a:pt x="27" y="39"/>
                      <a:pt x="30" y="38"/>
                      <a:pt x="27" y="37"/>
                    </a:cubicBezTo>
                    <a:cubicBezTo>
                      <a:pt x="12" y="31"/>
                      <a:pt x="6" y="17"/>
                      <a:pt x="7" y="2"/>
                    </a:cubicBezTo>
                    <a:cubicBezTo>
                      <a:pt x="7"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6" name="Freeform 284"/>
              <p:cNvSpPr>
                <a:spLocks/>
              </p:cNvSpPr>
              <p:nvPr/>
            </p:nvSpPr>
            <p:spPr bwMode="auto">
              <a:xfrm>
                <a:off x="4065588" y="1381125"/>
                <a:ext cx="195263" cy="26988"/>
              </a:xfrm>
              <a:custGeom>
                <a:avLst/>
                <a:gdLst>
                  <a:gd name="T0" fmla="*/ 6 w 52"/>
                  <a:gd name="T1" fmla="*/ 7 h 7"/>
                  <a:gd name="T2" fmla="*/ 46 w 52"/>
                  <a:gd name="T3" fmla="*/ 6 h 7"/>
                  <a:gd name="T4" fmla="*/ 49 w 52"/>
                  <a:gd name="T5" fmla="*/ 4 h 7"/>
                  <a:gd name="T6" fmla="*/ 3 w 52"/>
                  <a:gd name="T7" fmla="*/ 5 h 7"/>
                  <a:gd name="T8" fmla="*/ 6 w 52"/>
                  <a:gd name="T9" fmla="*/ 7 h 7"/>
                </a:gdLst>
                <a:ahLst/>
                <a:cxnLst>
                  <a:cxn ang="0">
                    <a:pos x="T0" y="T1"/>
                  </a:cxn>
                  <a:cxn ang="0">
                    <a:pos x="T2" y="T3"/>
                  </a:cxn>
                  <a:cxn ang="0">
                    <a:pos x="T4" y="T5"/>
                  </a:cxn>
                  <a:cxn ang="0">
                    <a:pos x="T6" y="T7"/>
                  </a:cxn>
                  <a:cxn ang="0">
                    <a:pos x="T8" y="T9"/>
                  </a:cxn>
                </a:cxnLst>
                <a:rect l="0" t="0" r="r" b="b"/>
                <a:pathLst>
                  <a:path w="52" h="7">
                    <a:moveTo>
                      <a:pt x="6" y="7"/>
                    </a:moveTo>
                    <a:cubicBezTo>
                      <a:pt x="18" y="2"/>
                      <a:pt x="34" y="2"/>
                      <a:pt x="46" y="6"/>
                    </a:cubicBezTo>
                    <a:cubicBezTo>
                      <a:pt x="47" y="6"/>
                      <a:pt x="52" y="5"/>
                      <a:pt x="49" y="4"/>
                    </a:cubicBezTo>
                    <a:cubicBezTo>
                      <a:pt x="35" y="0"/>
                      <a:pt x="17" y="0"/>
                      <a:pt x="3" y="5"/>
                    </a:cubicBezTo>
                    <a:cubicBezTo>
                      <a:pt x="0" y="7"/>
                      <a:pt x="5" y="7"/>
                      <a:pt x="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7" name="Freeform 285"/>
              <p:cNvSpPr>
                <a:spLocks/>
              </p:cNvSpPr>
              <p:nvPr/>
            </p:nvSpPr>
            <p:spPr bwMode="auto">
              <a:xfrm>
                <a:off x="4137026" y="1314450"/>
                <a:ext cx="74613" cy="165100"/>
              </a:xfrm>
              <a:custGeom>
                <a:avLst/>
                <a:gdLst>
                  <a:gd name="T0" fmla="*/ 14 w 20"/>
                  <a:gd name="T1" fmla="*/ 1 h 44"/>
                  <a:gd name="T2" fmla="*/ 6 w 20"/>
                  <a:gd name="T3" fmla="*/ 43 h 44"/>
                  <a:gd name="T4" fmla="*/ 11 w 20"/>
                  <a:gd name="T5" fmla="*/ 42 h 44"/>
                  <a:gd name="T6" fmla="*/ 19 w 20"/>
                  <a:gd name="T7" fmla="*/ 2 h 44"/>
                  <a:gd name="T8" fmla="*/ 14 w 20"/>
                  <a:gd name="T9" fmla="*/ 1 h 44"/>
                </a:gdLst>
                <a:ahLst/>
                <a:cxnLst>
                  <a:cxn ang="0">
                    <a:pos x="T0" y="T1"/>
                  </a:cxn>
                  <a:cxn ang="0">
                    <a:pos x="T2" y="T3"/>
                  </a:cxn>
                  <a:cxn ang="0">
                    <a:pos x="T4" y="T5"/>
                  </a:cxn>
                  <a:cxn ang="0">
                    <a:pos x="T6" y="T7"/>
                  </a:cxn>
                  <a:cxn ang="0">
                    <a:pos x="T8" y="T9"/>
                  </a:cxn>
                </a:cxnLst>
                <a:rect l="0" t="0" r="r" b="b"/>
                <a:pathLst>
                  <a:path w="20" h="44">
                    <a:moveTo>
                      <a:pt x="14" y="1"/>
                    </a:moveTo>
                    <a:cubicBezTo>
                      <a:pt x="4" y="13"/>
                      <a:pt x="0" y="28"/>
                      <a:pt x="6" y="43"/>
                    </a:cubicBezTo>
                    <a:cubicBezTo>
                      <a:pt x="7" y="44"/>
                      <a:pt x="12" y="43"/>
                      <a:pt x="11" y="42"/>
                    </a:cubicBezTo>
                    <a:cubicBezTo>
                      <a:pt x="5" y="28"/>
                      <a:pt x="9" y="13"/>
                      <a:pt x="19" y="2"/>
                    </a:cubicBezTo>
                    <a:cubicBezTo>
                      <a:pt x="20" y="1"/>
                      <a:pt x="16" y="0"/>
                      <a:pt x="1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8" name="Freeform 286"/>
              <p:cNvSpPr>
                <a:spLocks/>
              </p:cNvSpPr>
              <p:nvPr/>
            </p:nvSpPr>
            <p:spPr bwMode="auto">
              <a:xfrm>
                <a:off x="3586163" y="831850"/>
                <a:ext cx="576263" cy="557213"/>
              </a:xfrm>
              <a:custGeom>
                <a:avLst/>
                <a:gdLst>
                  <a:gd name="T0" fmla="*/ 152 w 153"/>
                  <a:gd name="T1" fmla="*/ 146 h 148"/>
                  <a:gd name="T2" fmla="*/ 6 w 153"/>
                  <a:gd name="T3" fmla="*/ 1 h 148"/>
                  <a:gd name="T4" fmla="*/ 1 w 153"/>
                  <a:gd name="T5" fmla="*/ 2 h 148"/>
                  <a:gd name="T6" fmla="*/ 148 w 153"/>
                  <a:gd name="T7" fmla="*/ 147 h 148"/>
                  <a:gd name="T8" fmla="*/ 152 w 153"/>
                  <a:gd name="T9" fmla="*/ 146 h 148"/>
                </a:gdLst>
                <a:ahLst/>
                <a:cxnLst>
                  <a:cxn ang="0">
                    <a:pos x="T0" y="T1"/>
                  </a:cxn>
                  <a:cxn ang="0">
                    <a:pos x="T2" y="T3"/>
                  </a:cxn>
                  <a:cxn ang="0">
                    <a:pos x="T4" y="T5"/>
                  </a:cxn>
                  <a:cxn ang="0">
                    <a:pos x="T6" y="T7"/>
                  </a:cxn>
                  <a:cxn ang="0">
                    <a:pos x="T8" y="T9"/>
                  </a:cxn>
                </a:cxnLst>
                <a:rect l="0" t="0" r="r" b="b"/>
                <a:pathLst>
                  <a:path w="153" h="148">
                    <a:moveTo>
                      <a:pt x="152" y="146"/>
                    </a:moveTo>
                    <a:cubicBezTo>
                      <a:pt x="104" y="97"/>
                      <a:pt x="52" y="51"/>
                      <a:pt x="6" y="1"/>
                    </a:cubicBezTo>
                    <a:cubicBezTo>
                      <a:pt x="5" y="0"/>
                      <a:pt x="0" y="1"/>
                      <a:pt x="1" y="2"/>
                    </a:cubicBezTo>
                    <a:cubicBezTo>
                      <a:pt x="47" y="52"/>
                      <a:pt x="99" y="98"/>
                      <a:pt x="148" y="147"/>
                    </a:cubicBezTo>
                    <a:cubicBezTo>
                      <a:pt x="149" y="148"/>
                      <a:pt x="153" y="147"/>
                      <a:pt x="152" y="1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9" name="Freeform 287"/>
              <p:cNvSpPr>
                <a:spLocks/>
              </p:cNvSpPr>
              <p:nvPr/>
            </p:nvSpPr>
            <p:spPr bwMode="auto">
              <a:xfrm>
                <a:off x="4140201" y="1373188"/>
                <a:ext cx="41275" cy="38100"/>
              </a:xfrm>
              <a:custGeom>
                <a:avLst/>
                <a:gdLst>
                  <a:gd name="T0" fmla="*/ 2 w 11"/>
                  <a:gd name="T1" fmla="*/ 8 h 10"/>
                  <a:gd name="T2" fmla="*/ 2 w 11"/>
                  <a:gd name="T3" fmla="*/ 2 h 10"/>
                  <a:gd name="T4" fmla="*/ 9 w 11"/>
                  <a:gd name="T5" fmla="*/ 2 h 10"/>
                  <a:gd name="T6" fmla="*/ 9 w 11"/>
                  <a:gd name="T7" fmla="*/ 9 h 10"/>
                  <a:gd name="T8" fmla="*/ 2 w 11"/>
                  <a:gd name="T9" fmla="*/ 8 h 10"/>
                </a:gdLst>
                <a:ahLst/>
                <a:cxnLst>
                  <a:cxn ang="0">
                    <a:pos x="T0" y="T1"/>
                  </a:cxn>
                  <a:cxn ang="0">
                    <a:pos x="T2" y="T3"/>
                  </a:cxn>
                  <a:cxn ang="0">
                    <a:pos x="T4" y="T5"/>
                  </a:cxn>
                  <a:cxn ang="0">
                    <a:pos x="T6" y="T7"/>
                  </a:cxn>
                  <a:cxn ang="0">
                    <a:pos x="T8" y="T9"/>
                  </a:cxn>
                </a:cxnLst>
                <a:rect l="0" t="0" r="r" b="b"/>
                <a:pathLst>
                  <a:path w="11" h="10">
                    <a:moveTo>
                      <a:pt x="2" y="8"/>
                    </a:moveTo>
                    <a:cubicBezTo>
                      <a:pt x="0" y="6"/>
                      <a:pt x="0" y="3"/>
                      <a:pt x="2" y="2"/>
                    </a:cubicBezTo>
                    <a:cubicBezTo>
                      <a:pt x="4" y="0"/>
                      <a:pt x="7" y="0"/>
                      <a:pt x="9" y="2"/>
                    </a:cubicBezTo>
                    <a:cubicBezTo>
                      <a:pt x="11" y="4"/>
                      <a:pt x="11" y="7"/>
                      <a:pt x="9" y="9"/>
                    </a:cubicBezTo>
                    <a:cubicBezTo>
                      <a:pt x="7" y="10"/>
                      <a:pt x="4" y="10"/>
                      <a:pt x="2"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0" name="Freeform 288"/>
              <p:cNvSpPr>
                <a:spLocks/>
              </p:cNvSpPr>
              <p:nvPr/>
            </p:nvSpPr>
            <p:spPr bwMode="auto">
              <a:xfrm>
                <a:off x="2930526" y="1381125"/>
                <a:ext cx="139700" cy="136525"/>
              </a:xfrm>
              <a:custGeom>
                <a:avLst/>
                <a:gdLst>
                  <a:gd name="T0" fmla="*/ 3 w 37"/>
                  <a:gd name="T1" fmla="*/ 3 h 36"/>
                  <a:gd name="T2" fmla="*/ 32 w 37"/>
                  <a:gd name="T3" fmla="*/ 34 h 36"/>
                  <a:gd name="T4" fmla="*/ 37 w 37"/>
                  <a:gd name="T5" fmla="*/ 35 h 36"/>
                  <a:gd name="T6" fmla="*/ 3 w 37"/>
                  <a:gd name="T7" fmla="*/ 1 h 36"/>
                  <a:gd name="T8" fmla="*/ 3 w 37"/>
                  <a:gd name="T9" fmla="*/ 3 h 36"/>
                </a:gdLst>
                <a:ahLst/>
                <a:cxnLst>
                  <a:cxn ang="0">
                    <a:pos x="T0" y="T1"/>
                  </a:cxn>
                  <a:cxn ang="0">
                    <a:pos x="T2" y="T3"/>
                  </a:cxn>
                  <a:cxn ang="0">
                    <a:pos x="T4" y="T5"/>
                  </a:cxn>
                  <a:cxn ang="0">
                    <a:pos x="T6" y="T7"/>
                  </a:cxn>
                  <a:cxn ang="0">
                    <a:pos x="T8" y="T9"/>
                  </a:cxn>
                </a:cxnLst>
                <a:rect l="0" t="0" r="r" b="b"/>
                <a:pathLst>
                  <a:path w="37" h="36">
                    <a:moveTo>
                      <a:pt x="3" y="3"/>
                    </a:moveTo>
                    <a:cubicBezTo>
                      <a:pt x="19" y="5"/>
                      <a:pt x="31" y="17"/>
                      <a:pt x="32" y="34"/>
                    </a:cubicBezTo>
                    <a:cubicBezTo>
                      <a:pt x="32" y="36"/>
                      <a:pt x="37" y="36"/>
                      <a:pt x="37" y="35"/>
                    </a:cubicBezTo>
                    <a:cubicBezTo>
                      <a:pt x="36" y="15"/>
                      <a:pt x="22" y="3"/>
                      <a:pt x="3" y="1"/>
                    </a:cubicBezTo>
                    <a:cubicBezTo>
                      <a:pt x="0" y="0"/>
                      <a:pt x="0" y="2"/>
                      <a:pt x="3"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1" name="Freeform 289"/>
              <p:cNvSpPr>
                <a:spLocks/>
              </p:cNvSpPr>
              <p:nvPr/>
            </p:nvSpPr>
            <p:spPr bwMode="auto">
              <a:xfrm>
                <a:off x="2952751" y="1403350"/>
                <a:ext cx="158750" cy="106363"/>
              </a:xfrm>
              <a:custGeom>
                <a:avLst/>
                <a:gdLst>
                  <a:gd name="T0" fmla="*/ 36 w 42"/>
                  <a:gd name="T1" fmla="*/ 0 h 28"/>
                  <a:gd name="T2" fmla="*/ 1 w 42"/>
                  <a:gd name="T3" fmla="*/ 25 h 28"/>
                  <a:gd name="T4" fmla="*/ 6 w 42"/>
                  <a:gd name="T5" fmla="*/ 26 h 28"/>
                  <a:gd name="T6" fmla="*/ 38 w 42"/>
                  <a:gd name="T7" fmla="*/ 2 h 28"/>
                  <a:gd name="T8" fmla="*/ 36 w 42"/>
                  <a:gd name="T9" fmla="*/ 0 h 28"/>
                </a:gdLst>
                <a:ahLst/>
                <a:cxnLst>
                  <a:cxn ang="0">
                    <a:pos x="T0" y="T1"/>
                  </a:cxn>
                  <a:cxn ang="0">
                    <a:pos x="T2" y="T3"/>
                  </a:cxn>
                  <a:cxn ang="0">
                    <a:pos x="T4" y="T5"/>
                  </a:cxn>
                  <a:cxn ang="0">
                    <a:pos x="T6" y="T7"/>
                  </a:cxn>
                  <a:cxn ang="0">
                    <a:pos x="T8" y="T9"/>
                  </a:cxn>
                </a:cxnLst>
                <a:rect l="0" t="0" r="r" b="b"/>
                <a:pathLst>
                  <a:path w="42" h="28">
                    <a:moveTo>
                      <a:pt x="36" y="0"/>
                    </a:moveTo>
                    <a:cubicBezTo>
                      <a:pt x="19" y="0"/>
                      <a:pt x="6" y="9"/>
                      <a:pt x="1" y="25"/>
                    </a:cubicBezTo>
                    <a:cubicBezTo>
                      <a:pt x="0" y="26"/>
                      <a:pt x="5" y="28"/>
                      <a:pt x="6" y="26"/>
                    </a:cubicBezTo>
                    <a:cubicBezTo>
                      <a:pt x="10" y="11"/>
                      <a:pt x="23" y="2"/>
                      <a:pt x="38" y="2"/>
                    </a:cubicBezTo>
                    <a:cubicBezTo>
                      <a:pt x="42" y="2"/>
                      <a:pt x="38" y="0"/>
                      <a:pt x="3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 name="Freeform 290"/>
              <p:cNvSpPr>
                <a:spLocks/>
              </p:cNvSpPr>
              <p:nvPr/>
            </p:nvSpPr>
            <p:spPr bwMode="auto">
              <a:xfrm>
                <a:off x="2987676" y="1347788"/>
                <a:ext cx="49213" cy="173038"/>
              </a:xfrm>
              <a:custGeom>
                <a:avLst/>
                <a:gdLst>
                  <a:gd name="T0" fmla="*/ 1 w 13"/>
                  <a:gd name="T1" fmla="*/ 2 h 46"/>
                  <a:gd name="T2" fmla="*/ 6 w 13"/>
                  <a:gd name="T3" fmla="*/ 45 h 46"/>
                  <a:gd name="T4" fmla="*/ 11 w 13"/>
                  <a:gd name="T5" fmla="*/ 44 h 46"/>
                  <a:gd name="T6" fmla="*/ 6 w 13"/>
                  <a:gd name="T7" fmla="*/ 1 h 46"/>
                  <a:gd name="T8" fmla="*/ 1 w 13"/>
                  <a:gd name="T9" fmla="*/ 2 h 46"/>
                </a:gdLst>
                <a:ahLst/>
                <a:cxnLst>
                  <a:cxn ang="0">
                    <a:pos x="T0" y="T1"/>
                  </a:cxn>
                  <a:cxn ang="0">
                    <a:pos x="T2" y="T3"/>
                  </a:cxn>
                  <a:cxn ang="0">
                    <a:pos x="T4" y="T5"/>
                  </a:cxn>
                  <a:cxn ang="0">
                    <a:pos x="T6" y="T7"/>
                  </a:cxn>
                  <a:cxn ang="0">
                    <a:pos x="T8" y="T9"/>
                  </a:cxn>
                </a:cxnLst>
                <a:rect l="0" t="0" r="r" b="b"/>
                <a:pathLst>
                  <a:path w="13" h="46">
                    <a:moveTo>
                      <a:pt x="1" y="2"/>
                    </a:moveTo>
                    <a:cubicBezTo>
                      <a:pt x="7" y="14"/>
                      <a:pt x="8" y="31"/>
                      <a:pt x="6" y="45"/>
                    </a:cubicBezTo>
                    <a:cubicBezTo>
                      <a:pt x="6" y="46"/>
                      <a:pt x="10" y="46"/>
                      <a:pt x="11" y="44"/>
                    </a:cubicBezTo>
                    <a:cubicBezTo>
                      <a:pt x="13" y="30"/>
                      <a:pt x="12" y="14"/>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3" name="Freeform 291"/>
              <p:cNvSpPr>
                <a:spLocks/>
              </p:cNvSpPr>
              <p:nvPr/>
            </p:nvSpPr>
            <p:spPr bwMode="auto">
              <a:xfrm>
                <a:off x="2927351" y="1411288"/>
                <a:ext cx="180975" cy="57150"/>
              </a:xfrm>
              <a:custGeom>
                <a:avLst/>
                <a:gdLst>
                  <a:gd name="T0" fmla="*/ 47 w 48"/>
                  <a:gd name="T1" fmla="*/ 13 h 15"/>
                  <a:gd name="T2" fmla="*/ 1 w 48"/>
                  <a:gd name="T3" fmla="*/ 9 h 15"/>
                  <a:gd name="T4" fmla="*/ 5 w 48"/>
                  <a:gd name="T5" fmla="*/ 10 h 15"/>
                  <a:gd name="T6" fmla="*/ 43 w 48"/>
                  <a:gd name="T7" fmla="*/ 14 h 15"/>
                  <a:gd name="T8" fmla="*/ 47 w 48"/>
                  <a:gd name="T9" fmla="*/ 13 h 15"/>
                </a:gdLst>
                <a:ahLst/>
                <a:cxnLst>
                  <a:cxn ang="0">
                    <a:pos x="T0" y="T1"/>
                  </a:cxn>
                  <a:cxn ang="0">
                    <a:pos x="T2" y="T3"/>
                  </a:cxn>
                  <a:cxn ang="0">
                    <a:pos x="T4" y="T5"/>
                  </a:cxn>
                  <a:cxn ang="0">
                    <a:pos x="T6" y="T7"/>
                  </a:cxn>
                  <a:cxn ang="0">
                    <a:pos x="T8" y="T9"/>
                  </a:cxn>
                </a:cxnLst>
                <a:rect l="0" t="0" r="r" b="b"/>
                <a:pathLst>
                  <a:path w="48" h="15">
                    <a:moveTo>
                      <a:pt x="47" y="13"/>
                    </a:moveTo>
                    <a:cubicBezTo>
                      <a:pt x="33" y="3"/>
                      <a:pt x="16" y="0"/>
                      <a:pt x="1" y="9"/>
                    </a:cubicBezTo>
                    <a:cubicBezTo>
                      <a:pt x="0" y="10"/>
                      <a:pt x="4" y="10"/>
                      <a:pt x="5" y="10"/>
                    </a:cubicBezTo>
                    <a:cubicBezTo>
                      <a:pt x="18" y="2"/>
                      <a:pt x="32" y="6"/>
                      <a:pt x="43" y="14"/>
                    </a:cubicBezTo>
                    <a:cubicBezTo>
                      <a:pt x="44" y="15"/>
                      <a:pt x="48" y="14"/>
                      <a:pt x="47" y="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4" name="Freeform 292"/>
              <p:cNvSpPr>
                <a:spLocks/>
              </p:cNvSpPr>
              <p:nvPr/>
            </p:nvSpPr>
            <p:spPr bwMode="auto">
              <a:xfrm>
                <a:off x="3013076" y="790575"/>
                <a:ext cx="561975" cy="631825"/>
              </a:xfrm>
              <a:custGeom>
                <a:avLst/>
                <a:gdLst>
                  <a:gd name="T0" fmla="*/ 6 w 149"/>
                  <a:gd name="T1" fmla="*/ 167 h 168"/>
                  <a:gd name="T2" fmla="*/ 148 w 149"/>
                  <a:gd name="T3" fmla="*/ 1 h 168"/>
                  <a:gd name="T4" fmla="*/ 143 w 149"/>
                  <a:gd name="T5" fmla="*/ 1 h 168"/>
                  <a:gd name="T6" fmla="*/ 1 w 149"/>
                  <a:gd name="T7" fmla="*/ 167 h 168"/>
                  <a:gd name="T8" fmla="*/ 6 w 149"/>
                  <a:gd name="T9" fmla="*/ 167 h 168"/>
                </a:gdLst>
                <a:ahLst/>
                <a:cxnLst>
                  <a:cxn ang="0">
                    <a:pos x="T0" y="T1"/>
                  </a:cxn>
                  <a:cxn ang="0">
                    <a:pos x="T2" y="T3"/>
                  </a:cxn>
                  <a:cxn ang="0">
                    <a:pos x="T4" y="T5"/>
                  </a:cxn>
                  <a:cxn ang="0">
                    <a:pos x="T6" y="T7"/>
                  </a:cxn>
                  <a:cxn ang="0">
                    <a:pos x="T8" y="T9"/>
                  </a:cxn>
                </a:cxnLst>
                <a:rect l="0" t="0" r="r" b="b"/>
                <a:pathLst>
                  <a:path w="149" h="168">
                    <a:moveTo>
                      <a:pt x="6" y="167"/>
                    </a:moveTo>
                    <a:cubicBezTo>
                      <a:pt x="52" y="111"/>
                      <a:pt x="99" y="55"/>
                      <a:pt x="148" y="1"/>
                    </a:cubicBezTo>
                    <a:cubicBezTo>
                      <a:pt x="149" y="0"/>
                      <a:pt x="144" y="0"/>
                      <a:pt x="143" y="1"/>
                    </a:cubicBezTo>
                    <a:cubicBezTo>
                      <a:pt x="94" y="55"/>
                      <a:pt x="47" y="111"/>
                      <a:pt x="1" y="167"/>
                    </a:cubicBezTo>
                    <a:cubicBezTo>
                      <a:pt x="0" y="168"/>
                      <a:pt x="5" y="168"/>
                      <a:pt x="6" y="16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5" name="Freeform 293"/>
              <p:cNvSpPr>
                <a:spLocks/>
              </p:cNvSpPr>
              <p:nvPr/>
            </p:nvSpPr>
            <p:spPr bwMode="auto">
              <a:xfrm>
                <a:off x="2998788" y="1411288"/>
                <a:ext cx="38100" cy="38100"/>
              </a:xfrm>
              <a:custGeom>
                <a:avLst/>
                <a:gdLst>
                  <a:gd name="T0" fmla="*/ 2 w 10"/>
                  <a:gd name="T1" fmla="*/ 2 h 10"/>
                  <a:gd name="T2" fmla="*/ 8 w 10"/>
                  <a:gd name="T3" fmla="*/ 1 h 10"/>
                  <a:gd name="T4" fmla="*/ 9 w 10"/>
                  <a:gd name="T5" fmla="*/ 8 h 10"/>
                  <a:gd name="T6" fmla="*/ 2 w 10"/>
                  <a:gd name="T7" fmla="*/ 8 h 10"/>
                  <a:gd name="T8" fmla="*/ 2 w 10"/>
                  <a:gd name="T9" fmla="*/ 2 h 10"/>
                </a:gdLst>
                <a:ahLst/>
                <a:cxnLst>
                  <a:cxn ang="0">
                    <a:pos x="T0" y="T1"/>
                  </a:cxn>
                  <a:cxn ang="0">
                    <a:pos x="T2" y="T3"/>
                  </a:cxn>
                  <a:cxn ang="0">
                    <a:pos x="T4" y="T5"/>
                  </a:cxn>
                  <a:cxn ang="0">
                    <a:pos x="T6" y="T7"/>
                  </a:cxn>
                  <a:cxn ang="0">
                    <a:pos x="T8" y="T9"/>
                  </a:cxn>
                </a:cxnLst>
                <a:rect l="0" t="0" r="r" b="b"/>
                <a:pathLst>
                  <a:path w="10" h="10">
                    <a:moveTo>
                      <a:pt x="2" y="2"/>
                    </a:moveTo>
                    <a:cubicBezTo>
                      <a:pt x="3" y="0"/>
                      <a:pt x="6" y="0"/>
                      <a:pt x="8" y="1"/>
                    </a:cubicBezTo>
                    <a:cubicBezTo>
                      <a:pt x="10" y="3"/>
                      <a:pt x="10" y="6"/>
                      <a:pt x="9" y="8"/>
                    </a:cubicBezTo>
                    <a:cubicBezTo>
                      <a:pt x="7" y="10"/>
                      <a:pt x="4" y="10"/>
                      <a:pt x="2" y="8"/>
                    </a:cubicBezTo>
                    <a:cubicBezTo>
                      <a:pt x="0" y="7"/>
                      <a:pt x="0" y="4"/>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6" name="Freeform 294"/>
              <p:cNvSpPr>
                <a:spLocks/>
              </p:cNvSpPr>
              <p:nvPr/>
            </p:nvSpPr>
            <p:spPr bwMode="auto">
              <a:xfrm>
                <a:off x="2878138" y="1035050"/>
                <a:ext cx="112713" cy="173038"/>
              </a:xfrm>
              <a:custGeom>
                <a:avLst/>
                <a:gdLst>
                  <a:gd name="T0" fmla="*/ 2 w 30"/>
                  <a:gd name="T1" fmla="*/ 2 h 46"/>
                  <a:gd name="T2" fmla="*/ 19 w 30"/>
                  <a:gd name="T3" fmla="*/ 44 h 46"/>
                  <a:gd name="T4" fmla="*/ 24 w 30"/>
                  <a:gd name="T5" fmla="*/ 44 h 46"/>
                  <a:gd name="T6" fmla="*/ 6 w 30"/>
                  <a:gd name="T7" fmla="*/ 1 h 46"/>
                  <a:gd name="T8" fmla="*/ 2 w 30"/>
                  <a:gd name="T9" fmla="*/ 2 h 46"/>
                </a:gdLst>
                <a:ahLst/>
                <a:cxnLst>
                  <a:cxn ang="0">
                    <a:pos x="T0" y="T1"/>
                  </a:cxn>
                  <a:cxn ang="0">
                    <a:pos x="T2" y="T3"/>
                  </a:cxn>
                  <a:cxn ang="0">
                    <a:pos x="T4" y="T5"/>
                  </a:cxn>
                  <a:cxn ang="0">
                    <a:pos x="T6" y="T7"/>
                  </a:cxn>
                  <a:cxn ang="0">
                    <a:pos x="T8" y="T9"/>
                  </a:cxn>
                </a:cxnLst>
                <a:rect l="0" t="0" r="r" b="b"/>
                <a:pathLst>
                  <a:path w="30" h="46">
                    <a:moveTo>
                      <a:pt x="2" y="2"/>
                    </a:moveTo>
                    <a:cubicBezTo>
                      <a:pt x="18" y="11"/>
                      <a:pt x="25" y="26"/>
                      <a:pt x="19" y="44"/>
                    </a:cubicBezTo>
                    <a:cubicBezTo>
                      <a:pt x="18" y="45"/>
                      <a:pt x="23" y="46"/>
                      <a:pt x="24" y="44"/>
                    </a:cubicBezTo>
                    <a:cubicBezTo>
                      <a:pt x="30" y="26"/>
                      <a:pt x="22" y="10"/>
                      <a:pt x="6" y="1"/>
                    </a:cubicBezTo>
                    <a:cubicBezTo>
                      <a:pt x="5" y="0"/>
                      <a:pt x="0" y="0"/>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7" name="Freeform 295"/>
              <p:cNvSpPr>
                <a:spLocks/>
              </p:cNvSpPr>
              <p:nvPr/>
            </p:nvSpPr>
            <p:spPr bwMode="auto">
              <a:xfrm>
                <a:off x="2859088" y="1092200"/>
                <a:ext cx="184150" cy="66675"/>
              </a:xfrm>
              <a:custGeom>
                <a:avLst/>
                <a:gdLst>
                  <a:gd name="T0" fmla="*/ 46 w 49"/>
                  <a:gd name="T1" fmla="*/ 6 h 18"/>
                  <a:gd name="T2" fmla="*/ 1 w 49"/>
                  <a:gd name="T3" fmla="*/ 16 h 18"/>
                  <a:gd name="T4" fmla="*/ 6 w 49"/>
                  <a:gd name="T5" fmla="*/ 17 h 18"/>
                  <a:gd name="T6" fmla="*/ 44 w 49"/>
                  <a:gd name="T7" fmla="*/ 8 h 18"/>
                  <a:gd name="T8" fmla="*/ 46 w 49"/>
                  <a:gd name="T9" fmla="*/ 6 h 18"/>
                </a:gdLst>
                <a:ahLst/>
                <a:cxnLst>
                  <a:cxn ang="0">
                    <a:pos x="T0" y="T1"/>
                  </a:cxn>
                  <a:cxn ang="0">
                    <a:pos x="T2" y="T3"/>
                  </a:cxn>
                  <a:cxn ang="0">
                    <a:pos x="T4" y="T5"/>
                  </a:cxn>
                  <a:cxn ang="0">
                    <a:pos x="T6" y="T7"/>
                  </a:cxn>
                  <a:cxn ang="0">
                    <a:pos x="T8" y="T9"/>
                  </a:cxn>
                </a:cxnLst>
                <a:rect l="0" t="0" r="r" b="b"/>
                <a:pathLst>
                  <a:path w="49" h="18">
                    <a:moveTo>
                      <a:pt x="46" y="6"/>
                    </a:moveTo>
                    <a:cubicBezTo>
                      <a:pt x="29" y="0"/>
                      <a:pt x="13" y="2"/>
                      <a:pt x="1" y="16"/>
                    </a:cubicBezTo>
                    <a:cubicBezTo>
                      <a:pt x="0" y="17"/>
                      <a:pt x="5" y="18"/>
                      <a:pt x="6" y="17"/>
                    </a:cubicBezTo>
                    <a:cubicBezTo>
                      <a:pt x="16" y="6"/>
                      <a:pt x="29" y="2"/>
                      <a:pt x="44" y="8"/>
                    </a:cubicBezTo>
                    <a:cubicBezTo>
                      <a:pt x="46" y="8"/>
                      <a:pt x="49" y="7"/>
                      <a:pt x="4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8" name="Freeform 296"/>
              <p:cNvSpPr>
                <a:spLocks/>
              </p:cNvSpPr>
              <p:nvPr/>
            </p:nvSpPr>
            <p:spPr bwMode="auto">
              <a:xfrm>
                <a:off x="2905126" y="1023938"/>
                <a:ext cx="71438" cy="165100"/>
              </a:xfrm>
              <a:custGeom>
                <a:avLst/>
                <a:gdLst>
                  <a:gd name="T0" fmla="*/ 12 w 19"/>
                  <a:gd name="T1" fmla="*/ 2 h 44"/>
                  <a:gd name="T2" fmla="*/ 1 w 19"/>
                  <a:gd name="T3" fmla="*/ 43 h 44"/>
                  <a:gd name="T4" fmla="*/ 6 w 19"/>
                  <a:gd name="T5" fmla="*/ 43 h 44"/>
                  <a:gd name="T6" fmla="*/ 17 w 19"/>
                  <a:gd name="T7" fmla="*/ 2 h 44"/>
                  <a:gd name="T8" fmla="*/ 12 w 19"/>
                  <a:gd name="T9" fmla="*/ 2 h 44"/>
                </a:gdLst>
                <a:ahLst/>
                <a:cxnLst>
                  <a:cxn ang="0">
                    <a:pos x="T0" y="T1"/>
                  </a:cxn>
                  <a:cxn ang="0">
                    <a:pos x="T2" y="T3"/>
                  </a:cxn>
                  <a:cxn ang="0">
                    <a:pos x="T4" y="T5"/>
                  </a:cxn>
                  <a:cxn ang="0">
                    <a:pos x="T6" y="T7"/>
                  </a:cxn>
                  <a:cxn ang="0">
                    <a:pos x="T8" y="T9"/>
                  </a:cxn>
                </a:cxnLst>
                <a:rect l="0" t="0" r="r" b="b"/>
                <a:pathLst>
                  <a:path w="19" h="44">
                    <a:moveTo>
                      <a:pt x="12" y="2"/>
                    </a:moveTo>
                    <a:cubicBezTo>
                      <a:pt x="14" y="16"/>
                      <a:pt x="8" y="32"/>
                      <a:pt x="1" y="43"/>
                    </a:cubicBezTo>
                    <a:cubicBezTo>
                      <a:pt x="0" y="44"/>
                      <a:pt x="5" y="44"/>
                      <a:pt x="6" y="43"/>
                    </a:cubicBezTo>
                    <a:cubicBezTo>
                      <a:pt x="13" y="32"/>
                      <a:pt x="19" y="16"/>
                      <a:pt x="17" y="2"/>
                    </a:cubicBezTo>
                    <a:cubicBezTo>
                      <a:pt x="17" y="0"/>
                      <a:pt x="12" y="1"/>
                      <a:pt x="1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9" name="Freeform 297"/>
              <p:cNvSpPr>
                <a:spLocks/>
              </p:cNvSpPr>
              <p:nvPr/>
            </p:nvSpPr>
            <p:spPr bwMode="auto">
              <a:xfrm>
                <a:off x="2855913" y="1079500"/>
                <a:ext cx="165100" cy="95250"/>
              </a:xfrm>
              <a:custGeom>
                <a:avLst/>
                <a:gdLst>
                  <a:gd name="T0" fmla="*/ 43 w 44"/>
                  <a:gd name="T1" fmla="*/ 23 h 25"/>
                  <a:gd name="T2" fmla="*/ 3 w 44"/>
                  <a:gd name="T3" fmla="*/ 3 h 25"/>
                  <a:gd name="T4" fmla="*/ 5 w 44"/>
                  <a:gd name="T5" fmla="*/ 5 h 25"/>
                  <a:gd name="T6" fmla="*/ 38 w 44"/>
                  <a:gd name="T7" fmla="*/ 24 h 25"/>
                  <a:gd name="T8" fmla="*/ 43 w 44"/>
                  <a:gd name="T9" fmla="*/ 23 h 25"/>
                </a:gdLst>
                <a:ahLst/>
                <a:cxnLst>
                  <a:cxn ang="0">
                    <a:pos x="T0" y="T1"/>
                  </a:cxn>
                  <a:cxn ang="0">
                    <a:pos x="T2" y="T3"/>
                  </a:cxn>
                  <a:cxn ang="0">
                    <a:pos x="T4" y="T5"/>
                  </a:cxn>
                  <a:cxn ang="0">
                    <a:pos x="T6" y="T7"/>
                  </a:cxn>
                  <a:cxn ang="0">
                    <a:pos x="T8" y="T9"/>
                  </a:cxn>
                </a:cxnLst>
                <a:rect l="0" t="0" r="r" b="b"/>
                <a:pathLst>
                  <a:path w="44" h="25">
                    <a:moveTo>
                      <a:pt x="43" y="23"/>
                    </a:moveTo>
                    <a:cubicBezTo>
                      <a:pt x="35" y="8"/>
                      <a:pt x="20" y="0"/>
                      <a:pt x="3" y="3"/>
                    </a:cubicBezTo>
                    <a:cubicBezTo>
                      <a:pt x="0" y="3"/>
                      <a:pt x="2" y="5"/>
                      <a:pt x="5" y="5"/>
                    </a:cubicBezTo>
                    <a:cubicBezTo>
                      <a:pt x="19" y="3"/>
                      <a:pt x="31" y="12"/>
                      <a:pt x="38" y="24"/>
                    </a:cubicBezTo>
                    <a:cubicBezTo>
                      <a:pt x="39" y="25"/>
                      <a:pt x="44" y="24"/>
                      <a:pt x="43" y="2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0" name="Freeform 298"/>
              <p:cNvSpPr>
                <a:spLocks/>
              </p:cNvSpPr>
              <p:nvPr/>
            </p:nvSpPr>
            <p:spPr bwMode="auto">
              <a:xfrm>
                <a:off x="2941638" y="790575"/>
                <a:ext cx="625475" cy="315913"/>
              </a:xfrm>
              <a:custGeom>
                <a:avLst/>
                <a:gdLst>
                  <a:gd name="T0" fmla="*/ 6 w 166"/>
                  <a:gd name="T1" fmla="*/ 83 h 84"/>
                  <a:gd name="T2" fmla="*/ 164 w 166"/>
                  <a:gd name="T3" fmla="*/ 2 h 84"/>
                  <a:gd name="T4" fmla="*/ 160 w 166"/>
                  <a:gd name="T5" fmla="*/ 1 h 84"/>
                  <a:gd name="T6" fmla="*/ 3 w 166"/>
                  <a:gd name="T7" fmla="*/ 82 h 84"/>
                  <a:gd name="T8" fmla="*/ 6 w 166"/>
                  <a:gd name="T9" fmla="*/ 83 h 84"/>
                </a:gdLst>
                <a:ahLst/>
                <a:cxnLst>
                  <a:cxn ang="0">
                    <a:pos x="T0" y="T1"/>
                  </a:cxn>
                  <a:cxn ang="0">
                    <a:pos x="T2" y="T3"/>
                  </a:cxn>
                  <a:cxn ang="0">
                    <a:pos x="T4" y="T5"/>
                  </a:cxn>
                  <a:cxn ang="0">
                    <a:pos x="T6" y="T7"/>
                  </a:cxn>
                  <a:cxn ang="0">
                    <a:pos x="T8" y="T9"/>
                  </a:cxn>
                </a:cxnLst>
                <a:rect l="0" t="0" r="r" b="b"/>
                <a:pathLst>
                  <a:path w="166" h="84">
                    <a:moveTo>
                      <a:pt x="6" y="83"/>
                    </a:moveTo>
                    <a:cubicBezTo>
                      <a:pt x="59" y="56"/>
                      <a:pt x="111" y="27"/>
                      <a:pt x="164" y="2"/>
                    </a:cubicBezTo>
                    <a:cubicBezTo>
                      <a:pt x="166" y="1"/>
                      <a:pt x="161" y="0"/>
                      <a:pt x="160" y="1"/>
                    </a:cubicBezTo>
                    <a:cubicBezTo>
                      <a:pt x="107" y="26"/>
                      <a:pt x="55" y="55"/>
                      <a:pt x="3" y="82"/>
                    </a:cubicBezTo>
                    <a:cubicBezTo>
                      <a:pt x="0" y="83"/>
                      <a:pt x="5" y="84"/>
                      <a:pt x="6" y="8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1" name="Freeform 299"/>
              <p:cNvSpPr>
                <a:spLocks/>
              </p:cNvSpPr>
              <p:nvPr/>
            </p:nvSpPr>
            <p:spPr bwMode="auto">
              <a:xfrm>
                <a:off x="2927351" y="1087438"/>
                <a:ext cx="41275" cy="41275"/>
              </a:xfrm>
              <a:custGeom>
                <a:avLst/>
                <a:gdLst>
                  <a:gd name="T0" fmla="*/ 4 w 11"/>
                  <a:gd name="T1" fmla="*/ 1 h 11"/>
                  <a:gd name="T2" fmla="*/ 10 w 11"/>
                  <a:gd name="T3" fmla="*/ 4 h 11"/>
                  <a:gd name="T4" fmla="*/ 8 w 11"/>
                  <a:gd name="T5" fmla="*/ 10 h 11"/>
                  <a:gd name="T6" fmla="*/ 1 w 11"/>
                  <a:gd name="T7" fmla="*/ 8 h 11"/>
                  <a:gd name="T8" fmla="*/ 4 w 11"/>
                  <a:gd name="T9" fmla="*/ 1 h 11"/>
                </a:gdLst>
                <a:ahLst/>
                <a:cxnLst>
                  <a:cxn ang="0">
                    <a:pos x="T0" y="T1"/>
                  </a:cxn>
                  <a:cxn ang="0">
                    <a:pos x="T2" y="T3"/>
                  </a:cxn>
                  <a:cxn ang="0">
                    <a:pos x="T4" y="T5"/>
                  </a:cxn>
                  <a:cxn ang="0">
                    <a:pos x="T6" y="T7"/>
                  </a:cxn>
                  <a:cxn ang="0">
                    <a:pos x="T8" y="T9"/>
                  </a:cxn>
                </a:cxnLst>
                <a:rect l="0" t="0" r="r" b="b"/>
                <a:pathLst>
                  <a:path w="11" h="11">
                    <a:moveTo>
                      <a:pt x="4" y="1"/>
                    </a:moveTo>
                    <a:cubicBezTo>
                      <a:pt x="6" y="0"/>
                      <a:pt x="9" y="1"/>
                      <a:pt x="10" y="4"/>
                    </a:cubicBezTo>
                    <a:cubicBezTo>
                      <a:pt x="11" y="6"/>
                      <a:pt x="10" y="9"/>
                      <a:pt x="8" y="10"/>
                    </a:cubicBezTo>
                    <a:cubicBezTo>
                      <a:pt x="5" y="11"/>
                      <a:pt x="3" y="10"/>
                      <a:pt x="1" y="8"/>
                    </a:cubicBezTo>
                    <a:cubicBezTo>
                      <a:pt x="0" y="5"/>
                      <a:pt x="1" y="2"/>
                      <a:pt x="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2" name="Freeform 300"/>
              <p:cNvSpPr>
                <a:spLocks/>
              </p:cNvSpPr>
              <p:nvPr/>
            </p:nvSpPr>
            <p:spPr bwMode="auto">
              <a:xfrm>
                <a:off x="2809876" y="741362"/>
                <a:ext cx="68263" cy="184150"/>
              </a:xfrm>
              <a:custGeom>
                <a:avLst/>
                <a:gdLst>
                  <a:gd name="T0" fmla="*/ 2 w 18"/>
                  <a:gd name="T1" fmla="*/ 1 h 49"/>
                  <a:gd name="T2" fmla="*/ 1 w 18"/>
                  <a:gd name="T3" fmla="*/ 46 h 49"/>
                  <a:gd name="T4" fmla="*/ 6 w 18"/>
                  <a:gd name="T5" fmla="*/ 48 h 49"/>
                  <a:gd name="T6" fmla="*/ 7 w 18"/>
                  <a:gd name="T7" fmla="*/ 1 h 49"/>
                  <a:gd name="T8" fmla="*/ 2 w 18"/>
                  <a:gd name="T9" fmla="*/ 1 h 49"/>
                </a:gdLst>
                <a:ahLst/>
                <a:cxnLst>
                  <a:cxn ang="0">
                    <a:pos x="T0" y="T1"/>
                  </a:cxn>
                  <a:cxn ang="0">
                    <a:pos x="T2" y="T3"/>
                  </a:cxn>
                  <a:cxn ang="0">
                    <a:pos x="T4" y="T5"/>
                  </a:cxn>
                  <a:cxn ang="0">
                    <a:pos x="T6" y="T7"/>
                  </a:cxn>
                  <a:cxn ang="0">
                    <a:pos x="T8" y="T9"/>
                  </a:cxn>
                </a:cxnLst>
                <a:rect l="0" t="0" r="r" b="b"/>
                <a:pathLst>
                  <a:path w="18" h="49">
                    <a:moveTo>
                      <a:pt x="2" y="1"/>
                    </a:moveTo>
                    <a:cubicBezTo>
                      <a:pt x="13" y="16"/>
                      <a:pt x="13" y="32"/>
                      <a:pt x="1" y="46"/>
                    </a:cubicBezTo>
                    <a:cubicBezTo>
                      <a:pt x="0" y="47"/>
                      <a:pt x="5" y="49"/>
                      <a:pt x="6" y="48"/>
                    </a:cubicBezTo>
                    <a:cubicBezTo>
                      <a:pt x="18" y="34"/>
                      <a:pt x="18" y="16"/>
                      <a:pt x="7" y="1"/>
                    </a:cubicBezTo>
                    <a:cubicBezTo>
                      <a:pt x="6"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3" name="Freeform 301"/>
              <p:cNvSpPr>
                <a:spLocks/>
              </p:cNvSpPr>
              <p:nvPr/>
            </p:nvSpPr>
            <p:spPr bwMode="auto">
              <a:xfrm>
                <a:off x="2749551" y="804862"/>
                <a:ext cx="185738" cy="68263"/>
              </a:xfrm>
              <a:custGeom>
                <a:avLst/>
                <a:gdLst>
                  <a:gd name="T0" fmla="*/ 47 w 49"/>
                  <a:gd name="T1" fmla="*/ 17 h 18"/>
                  <a:gd name="T2" fmla="*/ 2 w 49"/>
                  <a:gd name="T3" fmla="*/ 9 h 18"/>
                  <a:gd name="T4" fmla="*/ 6 w 49"/>
                  <a:gd name="T5" fmla="*/ 11 h 18"/>
                  <a:gd name="T6" fmla="*/ 43 w 49"/>
                  <a:gd name="T7" fmla="*/ 17 h 18"/>
                  <a:gd name="T8" fmla="*/ 47 w 49"/>
                  <a:gd name="T9" fmla="*/ 17 h 18"/>
                </a:gdLst>
                <a:ahLst/>
                <a:cxnLst>
                  <a:cxn ang="0">
                    <a:pos x="T0" y="T1"/>
                  </a:cxn>
                  <a:cxn ang="0">
                    <a:pos x="T2" y="T3"/>
                  </a:cxn>
                  <a:cxn ang="0">
                    <a:pos x="T4" y="T5"/>
                  </a:cxn>
                  <a:cxn ang="0">
                    <a:pos x="T6" y="T7"/>
                  </a:cxn>
                  <a:cxn ang="0">
                    <a:pos x="T8" y="T9"/>
                  </a:cxn>
                </a:cxnLst>
                <a:rect l="0" t="0" r="r" b="b"/>
                <a:pathLst>
                  <a:path w="49" h="18">
                    <a:moveTo>
                      <a:pt x="47" y="17"/>
                    </a:moveTo>
                    <a:cubicBezTo>
                      <a:pt x="35" y="4"/>
                      <a:pt x="18" y="0"/>
                      <a:pt x="2" y="9"/>
                    </a:cubicBezTo>
                    <a:cubicBezTo>
                      <a:pt x="0" y="10"/>
                      <a:pt x="5" y="11"/>
                      <a:pt x="6" y="11"/>
                    </a:cubicBezTo>
                    <a:cubicBezTo>
                      <a:pt x="19" y="4"/>
                      <a:pt x="32" y="6"/>
                      <a:pt x="43" y="17"/>
                    </a:cubicBezTo>
                    <a:cubicBezTo>
                      <a:pt x="44" y="18"/>
                      <a:pt x="49" y="18"/>
                      <a:pt x="47" y="1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4" name="Freeform 302"/>
              <p:cNvSpPr>
                <a:spLocks/>
              </p:cNvSpPr>
              <p:nvPr/>
            </p:nvSpPr>
            <p:spPr bwMode="auto">
              <a:xfrm>
                <a:off x="2776538" y="755650"/>
                <a:ext cx="128588" cy="136525"/>
              </a:xfrm>
              <a:custGeom>
                <a:avLst/>
                <a:gdLst>
                  <a:gd name="T0" fmla="*/ 29 w 34"/>
                  <a:gd name="T1" fmla="*/ 2 h 36"/>
                  <a:gd name="T2" fmla="*/ 2 w 34"/>
                  <a:gd name="T3" fmla="*/ 35 h 36"/>
                  <a:gd name="T4" fmla="*/ 6 w 34"/>
                  <a:gd name="T5" fmla="*/ 36 h 36"/>
                  <a:gd name="T6" fmla="*/ 33 w 34"/>
                  <a:gd name="T7" fmla="*/ 2 h 36"/>
                  <a:gd name="T8" fmla="*/ 29 w 34"/>
                  <a:gd name="T9" fmla="*/ 2 h 36"/>
                </a:gdLst>
                <a:ahLst/>
                <a:cxnLst>
                  <a:cxn ang="0">
                    <a:pos x="T0" y="T1"/>
                  </a:cxn>
                  <a:cxn ang="0">
                    <a:pos x="T2" y="T3"/>
                  </a:cxn>
                  <a:cxn ang="0">
                    <a:pos x="T4" y="T5"/>
                  </a:cxn>
                  <a:cxn ang="0">
                    <a:pos x="T6" y="T7"/>
                  </a:cxn>
                  <a:cxn ang="0">
                    <a:pos x="T8" y="T9"/>
                  </a:cxn>
                </a:cxnLst>
                <a:rect l="0" t="0" r="r" b="b"/>
                <a:pathLst>
                  <a:path w="34" h="36">
                    <a:moveTo>
                      <a:pt x="29" y="2"/>
                    </a:moveTo>
                    <a:cubicBezTo>
                      <a:pt x="25" y="15"/>
                      <a:pt x="13" y="27"/>
                      <a:pt x="2" y="35"/>
                    </a:cubicBezTo>
                    <a:cubicBezTo>
                      <a:pt x="0" y="36"/>
                      <a:pt x="5" y="36"/>
                      <a:pt x="6" y="36"/>
                    </a:cubicBezTo>
                    <a:cubicBezTo>
                      <a:pt x="18" y="28"/>
                      <a:pt x="29" y="15"/>
                      <a:pt x="33" y="2"/>
                    </a:cubicBezTo>
                    <a:cubicBezTo>
                      <a:pt x="34" y="0"/>
                      <a:pt x="29" y="1"/>
                      <a:pt x="29"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5" name="Freeform 303"/>
              <p:cNvSpPr>
                <a:spLocks/>
              </p:cNvSpPr>
              <p:nvPr/>
            </p:nvSpPr>
            <p:spPr bwMode="auto">
              <a:xfrm>
                <a:off x="2768601" y="779462"/>
                <a:ext cx="125413" cy="134938"/>
              </a:xfrm>
              <a:custGeom>
                <a:avLst/>
                <a:gdLst>
                  <a:gd name="T0" fmla="*/ 33 w 33"/>
                  <a:gd name="T1" fmla="*/ 34 h 36"/>
                  <a:gd name="T2" fmla="*/ 5 w 33"/>
                  <a:gd name="T3" fmla="*/ 1 h 36"/>
                  <a:gd name="T4" fmla="*/ 3 w 33"/>
                  <a:gd name="T5" fmla="*/ 3 h 36"/>
                  <a:gd name="T6" fmla="*/ 28 w 33"/>
                  <a:gd name="T7" fmla="*/ 34 h 36"/>
                  <a:gd name="T8" fmla="*/ 33 w 33"/>
                  <a:gd name="T9" fmla="*/ 34 h 36"/>
                </a:gdLst>
                <a:ahLst/>
                <a:cxnLst>
                  <a:cxn ang="0">
                    <a:pos x="T0" y="T1"/>
                  </a:cxn>
                  <a:cxn ang="0">
                    <a:pos x="T2" y="T3"/>
                  </a:cxn>
                  <a:cxn ang="0">
                    <a:pos x="T4" y="T5"/>
                  </a:cxn>
                  <a:cxn ang="0">
                    <a:pos x="T6" y="T7"/>
                  </a:cxn>
                  <a:cxn ang="0">
                    <a:pos x="T8" y="T9"/>
                  </a:cxn>
                </a:cxnLst>
                <a:rect l="0" t="0" r="r" b="b"/>
                <a:pathLst>
                  <a:path w="33" h="36">
                    <a:moveTo>
                      <a:pt x="33" y="34"/>
                    </a:moveTo>
                    <a:cubicBezTo>
                      <a:pt x="31" y="18"/>
                      <a:pt x="21" y="5"/>
                      <a:pt x="5" y="1"/>
                    </a:cubicBezTo>
                    <a:cubicBezTo>
                      <a:pt x="4" y="0"/>
                      <a:pt x="0" y="2"/>
                      <a:pt x="3" y="3"/>
                    </a:cubicBezTo>
                    <a:cubicBezTo>
                      <a:pt x="18" y="6"/>
                      <a:pt x="26" y="20"/>
                      <a:pt x="28" y="34"/>
                    </a:cubicBezTo>
                    <a:cubicBezTo>
                      <a:pt x="28" y="36"/>
                      <a:pt x="33" y="35"/>
                      <a:pt x="33"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6" name="Freeform 304"/>
              <p:cNvSpPr>
                <a:spLocks/>
              </p:cNvSpPr>
              <p:nvPr/>
            </p:nvSpPr>
            <p:spPr bwMode="auto">
              <a:xfrm>
                <a:off x="2851151" y="779462"/>
                <a:ext cx="690563" cy="52388"/>
              </a:xfrm>
              <a:custGeom>
                <a:avLst/>
                <a:gdLst>
                  <a:gd name="T0" fmla="*/ 3 w 183"/>
                  <a:gd name="T1" fmla="*/ 14 h 14"/>
                  <a:gd name="T2" fmla="*/ 180 w 183"/>
                  <a:gd name="T3" fmla="*/ 2 h 14"/>
                  <a:gd name="T4" fmla="*/ 180 w 183"/>
                  <a:gd name="T5" fmla="*/ 0 h 14"/>
                  <a:gd name="T6" fmla="*/ 3 w 183"/>
                  <a:gd name="T7" fmla="*/ 12 h 14"/>
                  <a:gd name="T8" fmla="*/ 3 w 183"/>
                  <a:gd name="T9" fmla="*/ 14 h 14"/>
                </a:gdLst>
                <a:ahLst/>
                <a:cxnLst>
                  <a:cxn ang="0">
                    <a:pos x="T0" y="T1"/>
                  </a:cxn>
                  <a:cxn ang="0">
                    <a:pos x="T2" y="T3"/>
                  </a:cxn>
                  <a:cxn ang="0">
                    <a:pos x="T4" y="T5"/>
                  </a:cxn>
                  <a:cxn ang="0">
                    <a:pos x="T6" y="T7"/>
                  </a:cxn>
                  <a:cxn ang="0">
                    <a:pos x="T8" y="T9"/>
                  </a:cxn>
                </a:cxnLst>
                <a:rect l="0" t="0" r="r" b="b"/>
                <a:pathLst>
                  <a:path w="183" h="14">
                    <a:moveTo>
                      <a:pt x="3" y="14"/>
                    </a:moveTo>
                    <a:cubicBezTo>
                      <a:pt x="62" y="9"/>
                      <a:pt x="121" y="4"/>
                      <a:pt x="180" y="2"/>
                    </a:cubicBezTo>
                    <a:cubicBezTo>
                      <a:pt x="183" y="2"/>
                      <a:pt x="183" y="0"/>
                      <a:pt x="180" y="0"/>
                    </a:cubicBezTo>
                    <a:cubicBezTo>
                      <a:pt x="121" y="2"/>
                      <a:pt x="62" y="7"/>
                      <a:pt x="3" y="12"/>
                    </a:cubicBezTo>
                    <a:cubicBezTo>
                      <a:pt x="0" y="12"/>
                      <a:pt x="0" y="14"/>
                      <a:pt x="3" y="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7" name="Freeform 305"/>
              <p:cNvSpPr>
                <a:spLocks/>
              </p:cNvSpPr>
              <p:nvPr/>
            </p:nvSpPr>
            <p:spPr bwMode="auto">
              <a:xfrm>
                <a:off x="2833688" y="812800"/>
                <a:ext cx="36513" cy="33338"/>
              </a:xfrm>
              <a:custGeom>
                <a:avLst/>
                <a:gdLst>
                  <a:gd name="T0" fmla="*/ 5 w 10"/>
                  <a:gd name="T1" fmla="*/ 0 h 9"/>
                  <a:gd name="T2" fmla="*/ 10 w 10"/>
                  <a:gd name="T3" fmla="*/ 4 h 9"/>
                  <a:gd name="T4" fmla="*/ 5 w 10"/>
                  <a:gd name="T5" fmla="*/ 9 h 9"/>
                  <a:gd name="T6" fmla="*/ 0 w 10"/>
                  <a:gd name="T7" fmla="*/ 5 h 9"/>
                  <a:gd name="T8" fmla="*/ 5 w 10"/>
                  <a:gd name="T9" fmla="*/ 0 h 9"/>
                </a:gdLst>
                <a:ahLst/>
                <a:cxnLst>
                  <a:cxn ang="0">
                    <a:pos x="T0" y="T1"/>
                  </a:cxn>
                  <a:cxn ang="0">
                    <a:pos x="T2" y="T3"/>
                  </a:cxn>
                  <a:cxn ang="0">
                    <a:pos x="T4" y="T5"/>
                  </a:cxn>
                  <a:cxn ang="0">
                    <a:pos x="T6" y="T7"/>
                  </a:cxn>
                  <a:cxn ang="0">
                    <a:pos x="T8" y="T9"/>
                  </a:cxn>
                </a:cxnLst>
                <a:rect l="0" t="0" r="r" b="b"/>
                <a:pathLst>
                  <a:path w="10" h="9">
                    <a:moveTo>
                      <a:pt x="5" y="0"/>
                    </a:moveTo>
                    <a:cubicBezTo>
                      <a:pt x="7" y="0"/>
                      <a:pt x="10" y="2"/>
                      <a:pt x="10" y="4"/>
                    </a:cubicBezTo>
                    <a:cubicBezTo>
                      <a:pt x="10" y="7"/>
                      <a:pt x="8" y="9"/>
                      <a:pt x="5" y="9"/>
                    </a:cubicBezTo>
                    <a:cubicBezTo>
                      <a:pt x="2" y="9"/>
                      <a:pt x="0" y="7"/>
                      <a:pt x="0" y="5"/>
                    </a:cubicBezTo>
                    <a:cubicBezTo>
                      <a:pt x="0" y="2"/>
                      <a:pt x="2" y="0"/>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8" name="Freeform 306"/>
              <p:cNvSpPr>
                <a:spLocks/>
              </p:cNvSpPr>
              <p:nvPr/>
            </p:nvSpPr>
            <p:spPr bwMode="auto">
              <a:xfrm>
                <a:off x="2809876" y="504825"/>
                <a:ext cx="106363" cy="173038"/>
              </a:xfrm>
              <a:custGeom>
                <a:avLst/>
                <a:gdLst>
                  <a:gd name="T0" fmla="*/ 18 w 28"/>
                  <a:gd name="T1" fmla="*/ 2 h 46"/>
                  <a:gd name="T2" fmla="*/ 1 w 28"/>
                  <a:gd name="T3" fmla="*/ 44 h 46"/>
                  <a:gd name="T4" fmla="*/ 5 w 28"/>
                  <a:gd name="T5" fmla="*/ 46 h 46"/>
                  <a:gd name="T6" fmla="*/ 23 w 28"/>
                  <a:gd name="T7" fmla="*/ 2 h 46"/>
                  <a:gd name="T8" fmla="*/ 18 w 28"/>
                  <a:gd name="T9" fmla="*/ 2 h 46"/>
                </a:gdLst>
                <a:ahLst/>
                <a:cxnLst>
                  <a:cxn ang="0">
                    <a:pos x="T0" y="T1"/>
                  </a:cxn>
                  <a:cxn ang="0">
                    <a:pos x="T2" y="T3"/>
                  </a:cxn>
                  <a:cxn ang="0">
                    <a:pos x="T4" y="T5"/>
                  </a:cxn>
                  <a:cxn ang="0">
                    <a:pos x="T6" y="T7"/>
                  </a:cxn>
                  <a:cxn ang="0">
                    <a:pos x="T8" y="T9"/>
                  </a:cxn>
                </a:cxnLst>
                <a:rect l="0" t="0" r="r" b="b"/>
                <a:pathLst>
                  <a:path w="28" h="46">
                    <a:moveTo>
                      <a:pt x="18" y="2"/>
                    </a:moveTo>
                    <a:cubicBezTo>
                      <a:pt x="23" y="19"/>
                      <a:pt x="17" y="35"/>
                      <a:pt x="1" y="44"/>
                    </a:cubicBezTo>
                    <a:cubicBezTo>
                      <a:pt x="0" y="45"/>
                      <a:pt x="4" y="46"/>
                      <a:pt x="5" y="46"/>
                    </a:cubicBezTo>
                    <a:cubicBezTo>
                      <a:pt x="22" y="37"/>
                      <a:pt x="28" y="20"/>
                      <a:pt x="23" y="2"/>
                    </a:cubicBezTo>
                    <a:cubicBezTo>
                      <a:pt x="22" y="1"/>
                      <a:pt x="17" y="0"/>
                      <a:pt x="1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9" name="Freeform 307"/>
              <p:cNvSpPr>
                <a:spLocks/>
              </p:cNvSpPr>
              <p:nvPr/>
            </p:nvSpPr>
            <p:spPr bwMode="auto">
              <a:xfrm>
                <a:off x="2776538" y="568325"/>
                <a:ext cx="165100" cy="98425"/>
              </a:xfrm>
              <a:custGeom>
                <a:avLst/>
                <a:gdLst>
                  <a:gd name="T0" fmla="*/ 43 w 44"/>
                  <a:gd name="T1" fmla="*/ 25 h 26"/>
                  <a:gd name="T2" fmla="*/ 3 w 44"/>
                  <a:gd name="T3" fmla="*/ 2 h 26"/>
                  <a:gd name="T4" fmla="*/ 6 w 44"/>
                  <a:gd name="T5" fmla="*/ 4 h 26"/>
                  <a:gd name="T6" fmla="*/ 38 w 44"/>
                  <a:gd name="T7" fmla="*/ 24 h 26"/>
                  <a:gd name="T8" fmla="*/ 43 w 44"/>
                  <a:gd name="T9" fmla="*/ 25 h 26"/>
                </a:gdLst>
                <a:ahLst/>
                <a:cxnLst>
                  <a:cxn ang="0">
                    <a:pos x="T0" y="T1"/>
                  </a:cxn>
                  <a:cxn ang="0">
                    <a:pos x="T2" y="T3"/>
                  </a:cxn>
                  <a:cxn ang="0">
                    <a:pos x="T4" y="T5"/>
                  </a:cxn>
                  <a:cxn ang="0">
                    <a:pos x="T6" y="T7"/>
                  </a:cxn>
                  <a:cxn ang="0">
                    <a:pos x="T8" y="T9"/>
                  </a:cxn>
                </a:cxnLst>
                <a:rect l="0" t="0" r="r" b="b"/>
                <a:pathLst>
                  <a:path w="44" h="26">
                    <a:moveTo>
                      <a:pt x="43" y="25"/>
                    </a:moveTo>
                    <a:cubicBezTo>
                      <a:pt x="36" y="8"/>
                      <a:pt x="21" y="0"/>
                      <a:pt x="3" y="2"/>
                    </a:cubicBezTo>
                    <a:cubicBezTo>
                      <a:pt x="0" y="2"/>
                      <a:pt x="5" y="4"/>
                      <a:pt x="6" y="4"/>
                    </a:cubicBezTo>
                    <a:cubicBezTo>
                      <a:pt x="21" y="2"/>
                      <a:pt x="32" y="11"/>
                      <a:pt x="38" y="24"/>
                    </a:cubicBezTo>
                    <a:cubicBezTo>
                      <a:pt x="39" y="25"/>
                      <a:pt x="44" y="26"/>
                      <a:pt x="43" y="2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0" name="Freeform 308"/>
              <p:cNvSpPr>
                <a:spLocks/>
              </p:cNvSpPr>
              <p:nvPr/>
            </p:nvSpPr>
            <p:spPr bwMode="auto">
              <a:xfrm>
                <a:off x="2787651" y="546100"/>
                <a:ext cx="165100" cy="93663"/>
              </a:xfrm>
              <a:custGeom>
                <a:avLst/>
                <a:gdLst>
                  <a:gd name="T0" fmla="*/ 38 w 44"/>
                  <a:gd name="T1" fmla="*/ 2 h 25"/>
                  <a:gd name="T2" fmla="*/ 3 w 44"/>
                  <a:gd name="T3" fmla="*/ 23 h 25"/>
                  <a:gd name="T4" fmla="*/ 5 w 44"/>
                  <a:gd name="T5" fmla="*/ 24 h 25"/>
                  <a:gd name="T6" fmla="*/ 43 w 44"/>
                  <a:gd name="T7" fmla="*/ 2 h 25"/>
                  <a:gd name="T8" fmla="*/ 38 w 44"/>
                  <a:gd name="T9" fmla="*/ 2 h 25"/>
                </a:gdLst>
                <a:ahLst/>
                <a:cxnLst>
                  <a:cxn ang="0">
                    <a:pos x="T0" y="T1"/>
                  </a:cxn>
                  <a:cxn ang="0">
                    <a:pos x="T2" y="T3"/>
                  </a:cxn>
                  <a:cxn ang="0">
                    <a:pos x="T4" y="T5"/>
                  </a:cxn>
                  <a:cxn ang="0">
                    <a:pos x="T6" y="T7"/>
                  </a:cxn>
                  <a:cxn ang="0">
                    <a:pos x="T8" y="T9"/>
                  </a:cxn>
                </a:cxnLst>
                <a:rect l="0" t="0" r="r" b="b"/>
                <a:pathLst>
                  <a:path w="44" h="25">
                    <a:moveTo>
                      <a:pt x="38" y="2"/>
                    </a:moveTo>
                    <a:cubicBezTo>
                      <a:pt x="30" y="12"/>
                      <a:pt x="16" y="20"/>
                      <a:pt x="3" y="23"/>
                    </a:cubicBezTo>
                    <a:cubicBezTo>
                      <a:pt x="0" y="23"/>
                      <a:pt x="3" y="25"/>
                      <a:pt x="5" y="24"/>
                    </a:cubicBezTo>
                    <a:cubicBezTo>
                      <a:pt x="19" y="21"/>
                      <a:pt x="34" y="13"/>
                      <a:pt x="43" y="2"/>
                    </a:cubicBezTo>
                    <a:cubicBezTo>
                      <a:pt x="44" y="1"/>
                      <a:pt x="39" y="0"/>
                      <a:pt x="3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1" name="Freeform 309"/>
              <p:cNvSpPr>
                <a:spLocks/>
              </p:cNvSpPr>
              <p:nvPr/>
            </p:nvSpPr>
            <p:spPr bwMode="auto">
              <a:xfrm>
                <a:off x="2817813" y="530225"/>
                <a:ext cx="87313" cy="158750"/>
              </a:xfrm>
              <a:custGeom>
                <a:avLst/>
                <a:gdLst>
                  <a:gd name="T0" fmla="*/ 19 w 23"/>
                  <a:gd name="T1" fmla="*/ 40 h 42"/>
                  <a:gd name="T2" fmla="*/ 6 w 23"/>
                  <a:gd name="T3" fmla="*/ 0 h 42"/>
                  <a:gd name="T4" fmla="*/ 2 w 23"/>
                  <a:gd name="T5" fmla="*/ 2 h 42"/>
                  <a:gd name="T6" fmla="*/ 14 w 23"/>
                  <a:gd name="T7" fmla="*/ 41 h 42"/>
                  <a:gd name="T8" fmla="*/ 19 w 23"/>
                  <a:gd name="T9" fmla="*/ 40 h 42"/>
                </a:gdLst>
                <a:ahLst/>
                <a:cxnLst>
                  <a:cxn ang="0">
                    <a:pos x="T0" y="T1"/>
                  </a:cxn>
                  <a:cxn ang="0">
                    <a:pos x="T2" y="T3"/>
                  </a:cxn>
                  <a:cxn ang="0">
                    <a:pos x="T4" y="T5"/>
                  </a:cxn>
                  <a:cxn ang="0">
                    <a:pos x="T6" y="T7"/>
                  </a:cxn>
                  <a:cxn ang="0">
                    <a:pos x="T8" y="T9"/>
                  </a:cxn>
                </a:cxnLst>
                <a:rect l="0" t="0" r="r" b="b"/>
                <a:pathLst>
                  <a:path w="23" h="42">
                    <a:moveTo>
                      <a:pt x="19" y="40"/>
                    </a:moveTo>
                    <a:cubicBezTo>
                      <a:pt x="23" y="25"/>
                      <a:pt x="19" y="10"/>
                      <a:pt x="6" y="0"/>
                    </a:cubicBezTo>
                    <a:cubicBezTo>
                      <a:pt x="5" y="0"/>
                      <a:pt x="0" y="0"/>
                      <a:pt x="2" y="2"/>
                    </a:cubicBezTo>
                    <a:cubicBezTo>
                      <a:pt x="14" y="11"/>
                      <a:pt x="18" y="26"/>
                      <a:pt x="14" y="41"/>
                    </a:cubicBezTo>
                    <a:cubicBezTo>
                      <a:pt x="14" y="42"/>
                      <a:pt x="19" y="42"/>
                      <a:pt x="19"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2" name="Freeform 310"/>
              <p:cNvSpPr>
                <a:spLocks/>
              </p:cNvSpPr>
              <p:nvPr/>
            </p:nvSpPr>
            <p:spPr bwMode="auto">
              <a:xfrm>
                <a:off x="2874963" y="598487"/>
                <a:ext cx="674688" cy="195263"/>
              </a:xfrm>
              <a:custGeom>
                <a:avLst/>
                <a:gdLst>
                  <a:gd name="T0" fmla="*/ 3 w 179"/>
                  <a:gd name="T1" fmla="*/ 2 h 52"/>
                  <a:gd name="T2" fmla="*/ 173 w 179"/>
                  <a:gd name="T3" fmla="*/ 52 h 52"/>
                  <a:gd name="T4" fmla="*/ 176 w 179"/>
                  <a:gd name="T5" fmla="*/ 50 h 52"/>
                  <a:gd name="T6" fmla="*/ 6 w 179"/>
                  <a:gd name="T7" fmla="*/ 0 h 52"/>
                  <a:gd name="T8" fmla="*/ 3 w 179"/>
                  <a:gd name="T9" fmla="*/ 2 h 52"/>
                </a:gdLst>
                <a:ahLst/>
                <a:cxnLst>
                  <a:cxn ang="0">
                    <a:pos x="T0" y="T1"/>
                  </a:cxn>
                  <a:cxn ang="0">
                    <a:pos x="T2" y="T3"/>
                  </a:cxn>
                  <a:cxn ang="0">
                    <a:pos x="T4" y="T5"/>
                  </a:cxn>
                  <a:cxn ang="0">
                    <a:pos x="T6" y="T7"/>
                  </a:cxn>
                  <a:cxn ang="0">
                    <a:pos x="T8" y="T9"/>
                  </a:cxn>
                </a:cxnLst>
                <a:rect l="0" t="0" r="r" b="b"/>
                <a:pathLst>
                  <a:path w="179" h="52">
                    <a:moveTo>
                      <a:pt x="3" y="2"/>
                    </a:moveTo>
                    <a:cubicBezTo>
                      <a:pt x="60" y="18"/>
                      <a:pt x="117" y="33"/>
                      <a:pt x="173" y="52"/>
                    </a:cubicBezTo>
                    <a:cubicBezTo>
                      <a:pt x="174" y="52"/>
                      <a:pt x="179" y="51"/>
                      <a:pt x="176" y="50"/>
                    </a:cubicBezTo>
                    <a:cubicBezTo>
                      <a:pt x="120" y="32"/>
                      <a:pt x="63" y="16"/>
                      <a:pt x="6" y="0"/>
                    </a:cubicBezTo>
                    <a:cubicBezTo>
                      <a:pt x="5" y="0"/>
                      <a:pt x="0" y="1"/>
                      <a:pt x="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3" name="Freeform 311"/>
              <p:cNvSpPr>
                <a:spLocks/>
              </p:cNvSpPr>
              <p:nvPr/>
            </p:nvSpPr>
            <p:spPr bwMode="auto">
              <a:xfrm>
                <a:off x="2859088" y="579437"/>
                <a:ext cx="41275" cy="41275"/>
              </a:xfrm>
              <a:custGeom>
                <a:avLst/>
                <a:gdLst>
                  <a:gd name="T0" fmla="*/ 7 w 11"/>
                  <a:gd name="T1" fmla="*/ 1 h 11"/>
                  <a:gd name="T2" fmla="*/ 10 w 11"/>
                  <a:gd name="T3" fmla="*/ 7 h 11"/>
                  <a:gd name="T4" fmla="*/ 4 w 11"/>
                  <a:gd name="T5" fmla="*/ 10 h 11"/>
                  <a:gd name="T6" fmla="*/ 1 w 11"/>
                  <a:gd name="T7" fmla="*/ 4 h 11"/>
                  <a:gd name="T8" fmla="*/ 7 w 11"/>
                  <a:gd name="T9" fmla="*/ 1 h 11"/>
                </a:gdLst>
                <a:ahLst/>
                <a:cxnLst>
                  <a:cxn ang="0">
                    <a:pos x="T0" y="T1"/>
                  </a:cxn>
                  <a:cxn ang="0">
                    <a:pos x="T2" y="T3"/>
                  </a:cxn>
                  <a:cxn ang="0">
                    <a:pos x="T4" y="T5"/>
                  </a:cxn>
                  <a:cxn ang="0">
                    <a:pos x="T6" y="T7"/>
                  </a:cxn>
                  <a:cxn ang="0">
                    <a:pos x="T8" y="T9"/>
                  </a:cxn>
                </a:cxnLst>
                <a:rect l="0" t="0" r="r" b="b"/>
                <a:pathLst>
                  <a:path w="11" h="11">
                    <a:moveTo>
                      <a:pt x="7" y="1"/>
                    </a:moveTo>
                    <a:cubicBezTo>
                      <a:pt x="9" y="2"/>
                      <a:pt x="11" y="4"/>
                      <a:pt x="10" y="7"/>
                    </a:cubicBezTo>
                    <a:cubicBezTo>
                      <a:pt x="9" y="9"/>
                      <a:pt x="6" y="11"/>
                      <a:pt x="4" y="10"/>
                    </a:cubicBezTo>
                    <a:cubicBezTo>
                      <a:pt x="1" y="9"/>
                      <a:pt x="0" y="6"/>
                      <a:pt x="1" y="4"/>
                    </a:cubicBezTo>
                    <a:cubicBezTo>
                      <a:pt x="2" y="1"/>
                      <a:pt x="4" y="0"/>
                      <a:pt x="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4" name="Freeform 312"/>
              <p:cNvSpPr>
                <a:spLocks/>
              </p:cNvSpPr>
              <p:nvPr/>
            </p:nvSpPr>
            <p:spPr bwMode="auto">
              <a:xfrm>
                <a:off x="2894013" y="288925"/>
                <a:ext cx="142875" cy="139700"/>
              </a:xfrm>
              <a:custGeom>
                <a:avLst/>
                <a:gdLst>
                  <a:gd name="T0" fmla="*/ 33 w 38"/>
                  <a:gd name="T1" fmla="*/ 2 h 37"/>
                  <a:gd name="T2" fmla="*/ 3 w 38"/>
                  <a:gd name="T3" fmla="*/ 35 h 37"/>
                  <a:gd name="T4" fmla="*/ 6 w 38"/>
                  <a:gd name="T5" fmla="*/ 37 h 37"/>
                  <a:gd name="T6" fmla="*/ 38 w 38"/>
                  <a:gd name="T7" fmla="*/ 2 h 37"/>
                  <a:gd name="T8" fmla="*/ 33 w 38"/>
                  <a:gd name="T9" fmla="*/ 2 h 37"/>
                </a:gdLst>
                <a:ahLst/>
                <a:cxnLst>
                  <a:cxn ang="0">
                    <a:pos x="T0" y="T1"/>
                  </a:cxn>
                  <a:cxn ang="0">
                    <a:pos x="T2" y="T3"/>
                  </a:cxn>
                  <a:cxn ang="0">
                    <a:pos x="T4" y="T5"/>
                  </a:cxn>
                  <a:cxn ang="0">
                    <a:pos x="T6" y="T7"/>
                  </a:cxn>
                  <a:cxn ang="0">
                    <a:pos x="T8" y="T9"/>
                  </a:cxn>
                </a:cxnLst>
                <a:rect l="0" t="0" r="r" b="b"/>
                <a:pathLst>
                  <a:path w="38" h="37">
                    <a:moveTo>
                      <a:pt x="33" y="2"/>
                    </a:moveTo>
                    <a:cubicBezTo>
                      <a:pt x="32" y="19"/>
                      <a:pt x="21" y="33"/>
                      <a:pt x="3" y="35"/>
                    </a:cubicBezTo>
                    <a:cubicBezTo>
                      <a:pt x="0" y="35"/>
                      <a:pt x="4" y="37"/>
                      <a:pt x="6" y="37"/>
                    </a:cubicBezTo>
                    <a:cubicBezTo>
                      <a:pt x="24" y="35"/>
                      <a:pt x="37" y="21"/>
                      <a:pt x="38" y="2"/>
                    </a:cubicBezTo>
                    <a:cubicBezTo>
                      <a:pt x="38" y="1"/>
                      <a:pt x="33" y="0"/>
                      <a:pt x="3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5" name="Freeform 313"/>
              <p:cNvSpPr>
                <a:spLocks/>
              </p:cNvSpPr>
              <p:nvPr/>
            </p:nvSpPr>
            <p:spPr bwMode="auto">
              <a:xfrm>
                <a:off x="2905126" y="319087"/>
                <a:ext cx="120650" cy="139700"/>
              </a:xfrm>
              <a:custGeom>
                <a:avLst/>
                <a:gdLst>
                  <a:gd name="T0" fmla="*/ 32 w 32"/>
                  <a:gd name="T1" fmla="*/ 35 h 37"/>
                  <a:gd name="T2" fmla="*/ 3 w 32"/>
                  <a:gd name="T3" fmla="*/ 1 h 37"/>
                  <a:gd name="T4" fmla="*/ 3 w 32"/>
                  <a:gd name="T5" fmla="*/ 3 h 37"/>
                  <a:gd name="T6" fmla="*/ 27 w 32"/>
                  <a:gd name="T7" fmla="*/ 34 h 37"/>
                  <a:gd name="T8" fmla="*/ 32 w 32"/>
                  <a:gd name="T9" fmla="*/ 35 h 37"/>
                </a:gdLst>
                <a:ahLst/>
                <a:cxnLst>
                  <a:cxn ang="0">
                    <a:pos x="T0" y="T1"/>
                  </a:cxn>
                  <a:cxn ang="0">
                    <a:pos x="T2" y="T3"/>
                  </a:cxn>
                  <a:cxn ang="0">
                    <a:pos x="T4" y="T5"/>
                  </a:cxn>
                  <a:cxn ang="0">
                    <a:pos x="T6" y="T7"/>
                  </a:cxn>
                  <a:cxn ang="0">
                    <a:pos x="T8" y="T9"/>
                  </a:cxn>
                </a:cxnLst>
                <a:rect l="0" t="0" r="r" b="b"/>
                <a:pathLst>
                  <a:path w="32" h="37">
                    <a:moveTo>
                      <a:pt x="32" y="35"/>
                    </a:moveTo>
                    <a:cubicBezTo>
                      <a:pt x="31" y="18"/>
                      <a:pt x="20" y="5"/>
                      <a:pt x="3" y="1"/>
                    </a:cubicBezTo>
                    <a:cubicBezTo>
                      <a:pt x="0" y="0"/>
                      <a:pt x="0" y="2"/>
                      <a:pt x="3" y="3"/>
                    </a:cubicBezTo>
                    <a:cubicBezTo>
                      <a:pt x="18" y="7"/>
                      <a:pt x="26" y="19"/>
                      <a:pt x="27" y="34"/>
                    </a:cubicBezTo>
                    <a:cubicBezTo>
                      <a:pt x="27" y="36"/>
                      <a:pt x="32" y="37"/>
                      <a:pt x="32" y="3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6" name="Freeform 314"/>
              <p:cNvSpPr>
                <a:spLocks/>
              </p:cNvSpPr>
              <p:nvPr/>
            </p:nvSpPr>
            <p:spPr bwMode="auto">
              <a:xfrm>
                <a:off x="2889251" y="349250"/>
                <a:ext cx="192088" cy="41275"/>
              </a:xfrm>
              <a:custGeom>
                <a:avLst/>
                <a:gdLst>
                  <a:gd name="T0" fmla="*/ 45 w 51"/>
                  <a:gd name="T1" fmla="*/ 1 h 11"/>
                  <a:gd name="T2" fmla="*/ 5 w 51"/>
                  <a:gd name="T3" fmla="*/ 7 h 11"/>
                  <a:gd name="T4" fmla="*/ 3 w 51"/>
                  <a:gd name="T5" fmla="*/ 9 h 11"/>
                  <a:gd name="T6" fmla="*/ 48 w 51"/>
                  <a:gd name="T7" fmla="*/ 2 h 11"/>
                  <a:gd name="T8" fmla="*/ 45 w 51"/>
                  <a:gd name="T9" fmla="*/ 1 h 11"/>
                </a:gdLst>
                <a:ahLst/>
                <a:cxnLst>
                  <a:cxn ang="0">
                    <a:pos x="T0" y="T1"/>
                  </a:cxn>
                  <a:cxn ang="0">
                    <a:pos x="T2" y="T3"/>
                  </a:cxn>
                  <a:cxn ang="0">
                    <a:pos x="T4" y="T5"/>
                  </a:cxn>
                  <a:cxn ang="0">
                    <a:pos x="T6" y="T7"/>
                  </a:cxn>
                  <a:cxn ang="0">
                    <a:pos x="T8" y="T9"/>
                  </a:cxn>
                </a:cxnLst>
                <a:rect l="0" t="0" r="r" b="b"/>
                <a:pathLst>
                  <a:path w="51" h="11">
                    <a:moveTo>
                      <a:pt x="45" y="1"/>
                    </a:moveTo>
                    <a:cubicBezTo>
                      <a:pt x="33" y="7"/>
                      <a:pt x="18" y="9"/>
                      <a:pt x="5" y="7"/>
                    </a:cubicBezTo>
                    <a:cubicBezTo>
                      <a:pt x="4" y="7"/>
                      <a:pt x="0" y="9"/>
                      <a:pt x="3" y="9"/>
                    </a:cubicBezTo>
                    <a:cubicBezTo>
                      <a:pt x="18" y="11"/>
                      <a:pt x="36" y="9"/>
                      <a:pt x="48" y="2"/>
                    </a:cubicBezTo>
                    <a:cubicBezTo>
                      <a:pt x="51" y="0"/>
                      <a:pt x="46" y="0"/>
                      <a:pt x="4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7" name="Freeform 315"/>
              <p:cNvSpPr>
                <a:spLocks/>
              </p:cNvSpPr>
              <p:nvPr/>
            </p:nvSpPr>
            <p:spPr bwMode="auto">
              <a:xfrm>
                <a:off x="2949576" y="293687"/>
                <a:ext cx="60325" cy="165100"/>
              </a:xfrm>
              <a:custGeom>
                <a:avLst/>
                <a:gdLst>
                  <a:gd name="T0" fmla="*/ 5 w 16"/>
                  <a:gd name="T1" fmla="*/ 43 h 44"/>
                  <a:gd name="T2" fmla="*/ 8 w 16"/>
                  <a:gd name="T3" fmla="*/ 1 h 44"/>
                  <a:gd name="T4" fmla="*/ 3 w 16"/>
                  <a:gd name="T5" fmla="*/ 2 h 44"/>
                  <a:gd name="T6" fmla="*/ 1 w 16"/>
                  <a:gd name="T7" fmla="*/ 43 h 44"/>
                  <a:gd name="T8" fmla="*/ 5 w 16"/>
                  <a:gd name="T9" fmla="*/ 43 h 44"/>
                </a:gdLst>
                <a:ahLst/>
                <a:cxnLst>
                  <a:cxn ang="0">
                    <a:pos x="T0" y="T1"/>
                  </a:cxn>
                  <a:cxn ang="0">
                    <a:pos x="T2" y="T3"/>
                  </a:cxn>
                  <a:cxn ang="0">
                    <a:pos x="T4" y="T5"/>
                  </a:cxn>
                  <a:cxn ang="0">
                    <a:pos x="T6" y="T7"/>
                  </a:cxn>
                  <a:cxn ang="0">
                    <a:pos x="T8" y="T9"/>
                  </a:cxn>
                </a:cxnLst>
                <a:rect l="0" t="0" r="r" b="b"/>
                <a:pathLst>
                  <a:path w="16" h="44">
                    <a:moveTo>
                      <a:pt x="5" y="43"/>
                    </a:moveTo>
                    <a:cubicBezTo>
                      <a:pt x="14" y="30"/>
                      <a:pt x="16" y="14"/>
                      <a:pt x="8" y="1"/>
                    </a:cubicBezTo>
                    <a:cubicBezTo>
                      <a:pt x="7" y="0"/>
                      <a:pt x="2" y="1"/>
                      <a:pt x="3" y="2"/>
                    </a:cubicBezTo>
                    <a:cubicBezTo>
                      <a:pt x="11" y="15"/>
                      <a:pt x="9" y="30"/>
                      <a:pt x="1" y="43"/>
                    </a:cubicBezTo>
                    <a:cubicBezTo>
                      <a:pt x="0" y="44"/>
                      <a:pt x="5" y="44"/>
                      <a:pt x="5" y="4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8" name="Freeform 316"/>
              <p:cNvSpPr>
                <a:spLocks/>
              </p:cNvSpPr>
              <p:nvPr/>
            </p:nvSpPr>
            <p:spPr bwMode="auto">
              <a:xfrm>
                <a:off x="2987676" y="376237"/>
                <a:ext cx="554038" cy="422275"/>
              </a:xfrm>
              <a:custGeom>
                <a:avLst/>
                <a:gdLst>
                  <a:gd name="T0" fmla="*/ 1 w 147"/>
                  <a:gd name="T1" fmla="*/ 3 h 112"/>
                  <a:gd name="T2" fmla="*/ 141 w 147"/>
                  <a:gd name="T3" fmla="*/ 111 h 112"/>
                  <a:gd name="T4" fmla="*/ 146 w 147"/>
                  <a:gd name="T5" fmla="*/ 110 h 112"/>
                  <a:gd name="T6" fmla="*/ 5 w 147"/>
                  <a:gd name="T7" fmla="*/ 1 h 112"/>
                  <a:gd name="T8" fmla="*/ 1 w 147"/>
                  <a:gd name="T9" fmla="*/ 3 h 112"/>
                </a:gdLst>
                <a:ahLst/>
                <a:cxnLst>
                  <a:cxn ang="0">
                    <a:pos x="T0" y="T1"/>
                  </a:cxn>
                  <a:cxn ang="0">
                    <a:pos x="T2" y="T3"/>
                  </a:cxn>
                  <a:cxn ang="0">
                    <a:pos x="T4" y="T5"/>
                  </a:cxn>
                  <a:cxn ang="0">
                    <a:pos x="T6" y="T7"/>
                  </a:cxn>
                  <a:cxn ang="0">
                    <a:pos x="T8" y="T9"/>
                  </a:cxn>
                </a:cxnLst>
                <a:rect l="0" t="0" r="r" b="b"/>
                <a:pathLst>
                  <a:path w="147" h="112">
                    <a:moveTo>
                      <a:pt x="1" y="3"/>
                    </a:moveTo>
                    <a:cubicBezTo>
                      <a:pt x="48" y="38"/>
                      <a:pt x="96" y="73"/>
                      <a:pt x="141" y="111"/>
                    </a:cubicBezTo>
                    <a:cubicBezTo>
                      <a:pt x="142" y="112"/>
                      <a:pt x="147" y="110"/>
                      <a:pt x="146" y="110"/>
                    </a:cubicBezTo>
                    <a:cubicBezTo>
                      <a:pt x="100" y="72"/>
                      <a:pt x="53" y="37"/>
                      <a:pt x="5" y="1"/>
                    </a:cubicBezTo>
                    <a:cubicBezTo>
                      <a:pt x="4" y="0"/>
                      <a:pt x="0" y="1"/>
                      <a:pt x="1"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9" name="Freeform 317"/>
              <p:cNvSpPr>
                <a:spLocks/>
              </p:cNvSpPr>
              <p:nvPr/>
            </p:nvSpPr>
            <p:spPr bwMode="auto">
              <a:xfrm>
                <a:off x="2968626" y="357187"/>
                <a:ext cx="41275" cy="38100"/>
              </a:xfrm>
              <a:custGeom>
                <a:avLst/>
                <a:gdLst>
                  <a:gd name="T0" fmla="*/ 9 w 11"/>
                  <a:gd name="T1" fmla="*/ 1 h 10"/>
                  <a:gd name="T2" fmla="*/ 9 w 11"/>
                  <a:gd name="T3" fmla="*/ 8 h 10"/>
                  <a:gd name="T4" fmla="*/ 2 w 11"/>
                  <a:gd name="T5" fmla="*/ 9 h 10"/>
                  <a:gd name="T6" fmla="*/ 2 w 11"/>
                  <a:gd name="T7" fmla="*/ 2 h 10"/>
                  <a:gd name="T8" fmla="*/ 9 w 11"/>
                  <a:gd name="T9" fmla="*/ 1 h 10"/>
                </a:gdLst>
                <a:ahLst/>
                <a:cxnLst>
                  <a:cxn ang="0">
                    <a:pos x="T0" y="T1"/>
                  </a:cxn>
                  <a:cxn ang="0">
                    <a:pos x="T2" y="T3"/>
                  </a:cxn>
                  <a:cxn ang="0">
                    <a:pos x="T4" y="T5"/>
                  </a:cxn>
                  <a:cxn ang="0">
                    <a:pos x="T6" y="T7"/>
                  </a:cxn>
                  <a:cxn ang="0">
                    <a:pos x="T8" y="T9"/>
                  </a:cxn>
                </a:cxnLst>
                <a:rect l="0" t="0" r="r" b="b"/>
                <a:pathLst>
                  <a:path w="11" h="10">
                    <a:moveTo>
                      <a:pt x="9" y="1"/>
                    </a:moveTo>
                    <a:cubicBezTo>
                      <a:pt x="11" y="3"/>
                      <a:pt x="11" y="6"/>
                      <a:pt x="9" y="8"/>
                    </a:cubicBezTo>
                    <a:cubicBezTo>
                      <a:pt x="7" y="10"/>
                      <a:pt x="4" y="10"/>
                      <a:pt x="2" y="9"/>
                    </a:cubicBezTo>
                    <a:cubicBezTo>
                      <a:pt x="0" y="7"/>
                      <a:pt x="0" y="4"/>
                      <a:pt x="2" y="2"/>
                    </a:cubicBezTo>
                    <a:cubicBezTo>
                      <a:pt x="3" y="0"/>
                      <a:pt x="6" y="0"/>
                      <a:pt x="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0" name="Freeform 318"/>
              <p:cNvSpPr>
                <a:spLocks/>
              </p:cNvSpPr>
              <p:nvPr/>
            </p:nvSpPr>
            <p:spPr bwMode="auto">
              <a:xfrm>
                <a:off x="3081338" y="138112"/>
                <a:ext cx="185738" cy="103188"/>
              </a:xfrm>
              <a:custGeom>
                <a:avLst/>
                <a:gdLst>
                  <a:gd name="T0" fmla="*/ 43 w 49"/>
                  <a:gd name="T1" fmla="*/ 1 h 27"/>
                  <a:gd name="T2" fmla="*/ 5 w 49"/>
                  <a:gd name="T3" fmla="*/ 20 h 27"/>
                  <a:gd name="T4" fmla="*/ 3 w 49"/>
                  <a:gd name="T5" fmla="*/ 21 h 27"/>
                  <a:gd name="T6" fmla="*/ 48 w 49"/>
                  <a:gd name="T7" fmla="*/ 2 h 27"/>
                  <a:gd name="T8" fmla="*/ 43 w 49"/>
                  <a:gd name="T9" fmla="*/ 1 h 27"/>
                </a:gdLst>
                <a:ahLst/>
                <a:cxnLst>
                  <a:cxn ang="0">
                    <a:pos x="T0" y="T1"/>
                  </a:cxn>
                  <a:cxn ang="0">
                    <a:pos x="T2" y="T3"/>
                  </a:cxn>
                  <a:cxn ang="0">
                    <a:pos x="T4" y="T5"/>
                  </a:cxn>
                  <a:cxn ang="0">
                    <a:pos x="T6" y="T7"/>
                  </a:cxn>
                  <a:cxn ang="0">
                    <a:pos x="T8" y="T9"/>
                  </a:cxn>
                </a:cxnLst>
                <a:rect l="0" t="0" r="r" b="b"/>
                <a:pathLst>
                  <a:path w="49" h="27">
                    <a:moveTo>
                      <a:pt x="43" y="1"/>
                    </a:moveTo>
                    <a:cubicBezTo>
                      <a:pt x="36" y="15"/>
                      <a:pt x="22" y="24"/>
                      <a:pt x="5" y="20"/>
                    </a:cubicBezTo>
                    <a:cubicBezTo>
                      <a:pt x="3" y="19"/>
                      <a:pt x="0" y="20"/>
                      <a:pt x="3" y="21"/>
                    </a:cubicBezTo>
                    <a:cubicBezTo>
                      <a:pt x="22" y="27"/>
                      <a:pt x="39" y="19"/>
                      <a:pt x="48" y="2"/>
                    </a:cubicBezTo>
                    <a:cubicBezTo>
                      <a:pt x="49" y="1"/>
                      <a:pt x="44" y="0"/>
                      <a:pt x="4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1" name="Freeform 319"/>
              <p:cNvSpPr>
                <a:spLocks/>
              </p:cNvSpPr>
              <p:nvPr/>
            </p:nvSpPr>
            <p:spPr bwMode="auto">
              <a:xfrm>
                <a:off x="3122613" y="123825"/>
                <a:ext cx="90488" cy="165100"/>
              </a:xfrm>
              <a:custGeom>
                <a:avLst/>
                <a:gdLst>
                  <a:gd name="T0" fmla="*/ 18 w 24"/>
                  <a:gd name="T1" fmla="*/ 42 h 44"/>
                  <a:gd name="T2" fmla="*/ 6 w 24"/>
                  <a:gd name="T3" fmla="*/ 1 h 44"/>
                  <a:gd name="T4" fmla="*/ 2 w 24"/>
                  <a:gd name="T5" fmla="*/ 2 h 44"/>
                  <a:gd name="T6" fmla="*/ 13 w 24"/>
                  <a:gd name="T7" fmla="*/ 41 h 44"/>
                  <a:gd name="T8" fmla="*/ 18 w 24"/>
                  <a:gd name="T9" fmla="*/ 42 h 44"/>
                </a:gdLst>
                <a:ahLst/>
                <a:cxnLst>
                  <a:cxn ang="0">
                    <a:pos x="T0" y="T1"/>
                  </a:cxn>
                  <a:cxn ang="0">
                    <a:pos x="T2" y="T3"/>
                  </a:cxn>
                  <a:cxn ang="0">
                    <a:pos x="T4" y="T5"/>
                  </a:cxn>
                  <a:cxn ang="0">
                    <a:pos x="T6" y="T7"/>
                  </a:cxn>
                  <a:cxn ang="0">
                    <a:pos x="T8" y="T9"/>
                  </a:cxn>
                </a:cxnLst>
                <a:rect l="0" t="0" r="r" b="b"/>
                <a:pathLst>
                  <a:path w="24" h="44">
                    <a:moveTo>
                      <a:pt x="18" y="42"/>
                    </a:moveTo>
                    <a:cubicBezTo>
                      <a:pt x="24" y="26"/>
                      <a:pt x="20" y="11"/>
                      <a:pt x="6" y="1"/>
                    </a:cubicBezTo>
                    <a:cubicBezTo>
                      <a:pt x="5" y="0"/>
                      <a:pt x="0" y="0"/>
                      <a:pt x="2" y="2"/>
                    </a:cubicBezTo>
                    <a:cubicBezTo>
                      <a:pt x="15" y="11"/>
                      <a:pt x="19" y="26"/>
                      <a:pt x="13" y="41"/>
                    </a:cubicBezTo>
                    <a:cubicBezTo>
                      <a:pt x="13" y="43"/>
                      <a:pt x="18" y="44"/>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2" name="Freeform 320"/>
              <p:cNvSpPr>
                <a:spLocks/>
              </p:cNvSpPr>
              <p:nvPr/>
            </p:nvSpPr>
            <p:spPr bwMode="auto">
              <a:xfrm>
                <a:off x="3092451" y="168275"/>
                <a:ext cx="185738" cy="53975"/>
              </a:xfrm>
              <a:custGeom>
                <a:avLst/>
                <a:gdLst>
                  <a:gd name="T0" fmla="*/ 46 w 49"/>
                  <a:gd name="T1" fmla="*/ 10 h 14"/>
                  <a:gd name="T2" fmla="*/ 6 w 49"/>
                  <a:gd name="T3" fmla="*/ 1 h 14"/>
                  <a:gd name="T4" fmla="*/ 2 w 49"/>
                  <a:gd name="T5" fmla="*/ 2 h 14"/>
                  <a:gd name="T6" fmla="*/ 46 w 49"/>
                  <a:gd name="T7" fmla="*/ 12 h 14"/>
                  <a:gd name="T8" fmla="*/ 46 w 49"/>
                  <a:gd name="T9" fmla="*/ 10 h 14"/>
                </a:gdLst>
                <a:ahLst/>
                <a:cxnLst>
                  <a:cxn ang="0">
                    <a:pos x="T0" y="T1"/>
                  </a:cxn>
                  <a:cxn ang="0">
                    <a:pos x="T2" y="T3"/>
                  </a:cxn>
                  <a:cxn ang="0">
                    <a:pos x="T4" y="T5"/>
                  </a:cxn>
                  <a:cxn ang="0">
                    <a:pos x="T6" y="T7"/>
                  </a:cxn>
                  <a:cxn ang="0">
                    <a:pos x="T8" y="T9"/>
                  </a:cxn>
                </a:cxnLst>
                <a:rect l="0" t="0" r="r" b="b"/>
                <a:pathLst>
                  <a:path w="49" h="14">
                    <a:moveTo>
                      <a:pt x="46" y="10"/>
                    </a:moveTo>
                    <a:cubicBezTo>
                      <a:pt x="33" y="12"/>
                      <a:pt x="17" y="7"/>
                      <a:pt x="6" y="1"/>
                    </a:cubicBezTo>
                    <a:cubicBezTo>
                      <a:pt x="5" y="0"/>
                      <a:pt x="0" y="1"/>
                      <a:pt x="2" y="2"/>
                    </a:cubicBezTo>
                    <a:cubicBezTo>
                      <a:pt x="15" y="10"/>
                      <a:pt x="31" y="14"/>
                      <a:pt x="46" y="12"/>
                    </a:cubicBezTo>
                    <a:cubicBezTo>
                      <a:pt x="49" y="12"/>
                      <a:pt x="49" y="10"/>
                      <a:pt x="46"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3" name="Freeform 321"/>
              <p:cNvSpPr>
                <a:spLocks/>
              </p:cNvSpPr>
              <p:nvPr/>
            </p:nvSpPr>
            <p:spPr bwMode="auto">
              <a:xfrm>
                <a:off x="3119438" y="115887"/>
                <a:ext cx="101600" cy="150813"/>
              </a:xfrm>
              <a:custGeom>
                <a:avLst/>
                <a:gdLst>
                  <a:gd name="T0" fmla="*/ 5 w 27"/>
                  <a:gd name="T1" fmla="*/ 40 h 40"/>
                  <a:gd name="T2" fmla="*/ 24 w 27"/>
                  <a:gd name="T3" fmla="*/ 2 h 40"/>
                  <a:gd name="T4" fmla="*/ 19 w 27"/>
                  <a:gd name="T5" fmla="*/ 2 h 40"/>
                  <a:gd name="T6" fmla="*/ 1 w 27"/>
                  <a:gd name="T7" fmla="*/ 39 h 40"/>
                  <a:gd name="T8" fmla="*/ 5 w 27"/>
                  <a:gd name="T9" fmla="*/ 40 h 40"/>
                </a:gdLst>
                <a:ahLst/>
                <a:cxnLst>
                  <a:cxn ang="0">
                    <a:pos x="T0" y="T1"/>
                  </a:cxn>
                  <a:cxn ang="0">
                    <a:pos x="T2" y="T3"/>
                  </a:cxn>
                  <a:cxn ang="0">
                    <a:pos x="T4" y="T5"/>
                  </a:cxn>
                  <a:cxn ang="0">
                    <a:pos x="T6" y="T7"/>
                  </a:cxn>
                  <a:cxn ang="0">
                    <a:pos x="T8" y="T9"/>
                  </a:cxn>
                </a:cxnLst>
                <a:rect l="0" t="0" r="r" b="b"/>
                <a:pathLst>
                  <a:path w="27" h="40">
                    <a:moveTo>
                      <a:pt x="5" y="40"/>
                    </a:moveTo>
                    <a:cubicBezTo>
                      <a:pt x="18" y="31"/>
                      <a:pt x="27" y="17"/>
                      <a:pt x="24" y="2"/>
                    </a:cubicBezTo>
                    <a:cubicBezTo>
                      <a:pt x="23" y="0"/>
                      <a:pt x="18" y="1"/>
                      <a:pt x="19" y="2"/>
                    </a:cubicBezTo>
                    <a:cubicBezTo>
                      <a:pt x="21" y="17"/>
                      <a:pt x="14" y="31"/>
                      <a:pt x="1" y="39"/>
                    </a:cubicBezTo>
                    <a:cubicBezTo>
                      <a:pt x="0" y="40"/>
                      <a:pt x="4" y="40"/>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4" name="Freeform 322"/>
              <p:cNvSpPr>
                <a:spLocks/>
              </p:cNvSpPr>
              <p:nvPr/>
            </p:nvSpPr>
            <p:spPr bwMode="auto">
              <a:xfrm>
                <a:off x="3182938" y="206375"/>
                <a:ext cx="358775" cy="592138"/>
              </a:xfrm>
              <a:custGeom>
                <a:avLst/>
                <a:gdLst>
                  <a:gd name="T0" fmla="*/ 1 w 95"/>
                  <a:gd name="T1" fmla="*/ 2 h 157"/>
                  <a:gd name="T2" fmla="*/ 89 w 95"/>
                  <a:gd name="T3" fmla="*/ 156 h 157"/>
                  <a:gd name="T4" fmla="*/ 94 w 95"/>
                  <a:gd name="T5" fmla="*/ 155 h 157"/>
                  <a:gd name="T6" fmla="*/ 5 w 95"/>
                  <a:gd name="T7" fmla="*/ 1 h 157"/>
                  <a:gd name="T8" fmla="*/ 1 w 95"/>
                  <a:gd name="T9" fmla="*/ 2 h 157"/>
                </a:gdLst>
                <a:ahLst/>
                <a:cxnLst>
                  <a:cxn ang="0">
                    <a:pos x="T0" y="T1"/>
                  </a:cxn>
                  <a:cxn ang="0">
                    <a:pos x="T2" y="T3"/>
                  </a:cxn>
                  <a:cxn ang="0">
                    <a:pos x="T4" y="T5"/>
                  </a:cxn>
                  <a:cxn ang="0">
                    <a:pos x="T6" y="T7"/>
                  </a:cxn>
                  <a:cxn ang="0">
                    <a:pos x="T8" y="T9"/>
                  </a:cxn>
                </a:cxnLst>
                <a:rect l="0" t="0" r="r" b="b"/>
                <a:pathLst>
                  <a:path w="95" h="157">
                    <a:moveTo>
                      <a:pt x="1" y="2"/>
                    </a:moveTo>
                    <a:cubicBezTo>
                      <a:pt x="31" y="53"/>
                      <a:pt x="62" y="104"/>
                      <a:pt x="89" y="156"/>
                    </a:cubicBezTo>
                    <a:cubicBezTo>
                      <a:pt x="90" y="157"/>
                      <a:pt x="95" y="156"/>
                      <a:pt x="94" y="155"/>
                    </a:cubicBezTo>
                    <a:cubicBezTo>
                      <a:pt x="66" y="103"/>
                      <a:pt x="35" y="52"/>
                      <a:pt x="5"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5" name="Freeform 323"/>
              <p:cNvSpPr>
                <a:spLocks/>
              </p:cNvSpPr>
              <p:nvPr/>
            </p:nvSpPr>
            <p:spPr bwMode="auto">
              <a:xfrm>
                <a:off x="3168651" y="180975"/>
                <a:ext cx="41275" cy="41275"/>
              </a:xfrm>
              <a:custGeom>
                <a:avLst/>
                <a:gdLst>
                  <a:gd name="T0" fmla="*/ 9 w 11"/>
                  <a:gd name="T1" fmla="*/ 4 h 11"/>
                  <a:gd name="T2" fmla="*/ 7 w 11"/>
                  <a:gd name="T3" fmla="*/ 10 h 11"/>
                  <a:gd name="T4" fmla="*/ 1 w 11"/>
                  <a:gd name="T5" fmla="*/ 8 h 11"/>
                  <a:gd name="T6" fmla="*/ 3 w 11"/>
                  <a:gd name="T7" fmla="*/ 2 h 11"/>
                  <a:gd name="T8" fmla="*/ 9 w 11"/>
                  <a:gd name="T9" fmla="*/ 4 h 11"/>
                </a:gdLst>
                <a:ahLst/>
                <a:cxnLst>
                  <a:cxn ang="0">
                    <a:pos x="T0" y="T1"/>
                  </a:cxn>
                  <a:cxn ang="0">
                    <a:pos x="T2" y="T3"/>
                  </a:cxn>
                  <a:cxn ang="0">
                    <a:pos x="T4" y="T5"/>
                  </a:cxn>
                  <a:cxn ang="0">
                    <a:pos x="T6" y="T7"/>
                  </a:cxn>
                  <a:cxn ang="0">
                    <a:pos x="T8" y="T9"/>
                  </a:cxn>
                </a:cxnLst>
                <a:rect l="0" t="0" r="r" b="b"/>
                <a:pathLst>
                  <a:path w="11" h="11">
                    <a:moveTo>
                      <a:pt x="9" y="4"/>
                    </a:moveTo>
                    <a:cubicBezTo>
                      <a:pt x="11" y="6"/>
                      <a:pt x="10" y="9"/>
                      <a:pt x="7" y="10"/>
                    </a:cubicBezTo>
                    <a:cubicBezTo>
                      <a:pt x="5" y="11"/>
                      <a:pt x="2" y="10"/>
                      <a:pt x="1" y="8"/>
                    </a:cubicBezTo>
                    <a:cubicBezTo>
                      <a:pt x="0" y="6"/>
                      <a:pt x="1" y="3"/>
                      <a:pt x="3" y="2"/>
                    </a:cubicBezTo>
                    <a:cubicBezTo>
                      <a:pt x="5" y="0"/>
                      <a:pt x="8" y="1"/>
                      <a:pt x="9"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6" name="Oval 324"/>
              <p:cNvSpPr>
                <a:spLocks noChangeArrowheads="1"/>
              </p:cNvSpPr>
              <p:nvPr/>
            </p:nvSpPr>
            <p:spPr bwMode="auto">
              <a:xfrm>
                <a:off x="3424238" y="661987"/>
                <a:ext cx="268288" cy="268288"/>
              </a:xfrm>
              <a:prstGeom prst="ellipse">
                <a:avLst/>
              </a:prstGeom>
              <a:grpFill/>
              <a:ln>
                <a:noFill/>
              </a:ln>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8330841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9144000" cy="5160533"/>
            <a:chOff x="0" y="-1"/>
            <a:chExt cx="12192000" cy="6880711"/>
          </a:xfrm>
        </p:grpSpPr>
        <p:sp>
          <p:nvSpPr>
            <p:cNvPr id="9" name="矩形 8"/>
            <p:cNvSpPr/>
            <p:nvPr/>
          </p:nvSpPr>
          <p:spPr>
            <a:xfrm>
              <a:off x="0" y="1125306"/>
              <a:ext cx="7176120" cy="5327882"/>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7176120" y="-1"/>
              <a:ext cx="5015880" cy="6880711"/>
              <a:chOff x="7176120" y="-1"/>
              <a:chExt cx="5015880" cy="6880711"/>
            </a:xfrm>
          </p:grpSpPr>
          <p:pic>
            <p:nvPicPr>
              <p:cNvPr id="3" name="图片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400000">
                <a:off x="6674311" y="501808"/>
                <a:ext cx="3439713" cy="2436095"/>
              </a:xfrm>
              <a:prstGeom prst="rect">
                <a:avLst/>
              </a:prstGeom>
            </p:spPr>
          </p:pic>
          <p:pic>
            <p:nvPicPr>
              <p:cNvPr id="5" name="图片 4"/>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9612215" y="3439712"/>
                <a:ext cx="2579784" cy="3440998"/>
              </a:xfrm>
              <a:prstGeom prst="rect">
                <a:avLst/>
              </a:prstGeom>
            </p:spPr>
          </p:pic>
          <p:pic>
            <p:nvPicPr>
              <p:cNvPr id="6" name="图片 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5400000">
                <a:off x="6673669" y="3942163"/>
                <a:ext cx="3440997" cy="2436095"/>
              </a:xfrm>
              <a:prstGeom prst="rect">
                <a:avLst/>
              </a:prstGeom>
            </p:spPr>
          </p:pic>
          <p:pic>
            <p:nvPicPr>
              <p:cNvPr id="7" name="图片 6"/>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612215" y="-1"/>
                <a:ext cx="2579785" cy="3439713"/>
              </a:xfrm>
              <a:prstGeom prst="rect">
                <a:avLst/>
              </a:prstGeom>
            </p:spPr>
          </p:pic>
        </p:grpSp>
        <p:pic>
          <p:nvPicPr>
            <p:cNvPr id="4" name="图片 3"/>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737270" y="1768745"/>
              <a:ext cx="5725212" cy="3391465"/>
            </a:xfrm>
            <a:prstGeom prst="rect">
              <a:avLst/>
            </a:prstGeom>
          </p:spPr>
        </p:pic>
        <p:sp>
          <p:nvSpPr>
            <p:cNvPr id="10" name="矩形 9"/>
            <p:cNvSpPr/>
            <p:nvPr/>
          </p:nvSpPr>
          <p:spPr>
            <a:xfrm>
              <a:off x="763749" y="5983486"/>
              <a:ext cx="5672255" cy="36180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algn="dist">
                <a:lnSpc>
                  <a:spcPct val="130000"/>
                </a:lnSpc>
              </a:pPr>
              <a:r>
                <a:rPr lang="zh-CN" altLang="en-US" sz="1100" dirty="0">
                  <a:solidFill>
                    <a:schemeClr val="bg1"/>
                  </a:solidFill>
                  <a:latin typeface="微软雅黑" panose="020B0503020204020204" pitchFamily="34" charset="-122"/>
                  <a:ea typeface="微软雅黑" panose="020B0503020204020204" pitchFamily="34" charset="-122"/>
                  <a:sym typeface="Helvetica Light"/>
                </a:rPr>
                <a:t>为八十中学全体老师做“艺术创客”教师培训，部分课程作品展示</a:t>
              </a:r>
            </a:p>
          </p:txBody>
        </p:sp>
        <p:sp>
          <p:nvSpPr>
            <p:cNvPr id="11" name="矩形 10"/>
            <p:cNvSpPr/>
            <p:nvPr/>
          </p:nvSpPr>
          <p:spPr>
            <a:xfrm>
              <a:off x="713639" y="5352373"/>
              <a:ext cx="2172579" cy="677108"/>
            </a:xfrm>
            <a:prstGeom prst="rect">
              <a:avLst/>
            </a:prstGeom>
          </p:spPr>
          <p:txBody>
            <a:bodyPr wrap="square">
              <a:spAutoFit/>
            </a:bodyPr>
            <a:lstStyle/>
            <a:p>
              <a:pPr algn="dist"/>
              <a:r>
                <a:rPr lang="zh-CN" altLang="en-US" sz="2700" dirty="0">
                  <a:solidFill>
                    <a:schemeClr val="bg1"/>
                  </a:solidFill>
                  <a:latin typeface="方正超粗黑简体" panose="03000509000000000000" pitchFamily="65" charset="-122"/>
                  <a:ea typeface="方正超粗黑简体" panose="03000509000000000000" pitchFamily="65" charset="-122"/>
                  <a:sym typeface="Helvetica Light"/>
                </a:rPr>
                <a:t>艺术创客</a:t>
              </a:r>
              <a:endParaRPr lang="zh-CN" altLang="en-US" sz="2700" dirty="0">
                <a:solidFill>
                  <a:schemeClr val="bg1"/>
                </a:solidFill>
                <a:latin typeface="方正超粗黑简体" panose="03000509000000000000" pitchFamily="65" charset="-122"/>
                <a:ea typeface="方正超粗黑简体" panose="03000509000000000000" pitchFamily="65" charset="-122"/>
              </a:endParaRPr>
            </a:p>
          </p:txBody>
        </p:sp>
      </p:grpSp>
    </p:spTree>
    <p:extLst>
      <p:ext uri="{BB962C8B-B14F-4D97-AF65-F5344CB8AC3E}">
        <p14:creationId xmlns:p14="http://schemas.microsoft.com/office/powerpoint/2010/main" val="13407508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735546"/>
            <a:ext cx="9144000" cy="3672408"/>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pic>
        <p:nvPicPr>
          <p:cNvPr id="3" name="图片 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128759" y="1761661"/>
            <a:ext cx="4709252" cy="2431748"/>
          </a:xfrm>
          <a:prstGeom prst="rect">
            <a:avLst/>
          </a:prstGeom>
        </p:spPr>
      </p:pic>
      <p:pic>
        <p:nvPicPr>
          <p:cNvPr id="4" name="图片 3"/>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05991" y="985004"/>
            <a:ext cx="3725949" cy="2294570"/>
          </a:xfrm>
          <a:prstGeom prst="rect">
            <a:avLst/>
          </a:prstGeom>
        </p:spPr>
      </p:pic>
      <p:sp>
        <p:nvSpPr>
          <p:cNvPr id="6" name="矩形 5"/>
          <p:cNvSpPr/>
          <p:nvPr/>
        </p:nvSpPr>
        <p:spPr>
          <a:xfrm>
            <a:off x="4247964" y="1111041"/>
            <a:ext cx="4470842" cy="45858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28575" rtlCol="0" anchor="ctr">
            <a:spAutoFit/>
          </a:bodyPr>
          <a:lstStyle/>
          <a:p>
            <a:pPr algn="dist">
              <a:lnSpc>
                <a:spcPct val="130000"/>
              </a:lnSpc>
            </a:pPr>
            <a:r>
              <a:rPr lang="en-US" altLang="zh-CN" sz="2100" dirty="0">
                <a:solidFill>
                  <a:schemeClr val="bg1"/>
                </a:solidFill>
                <a:latin typeface="方正超粗黑简体" panose="03000509000000000000" pitchFamily="65" charset="-122"/>
                <a:ea typeface="方正超粗黑简体" panose="03000509000000000000" pitchFamily="65" charset="-122"/>
                <a:sym typeface="Helvetica Light"/>
              </a:rPr>
              <a:t>2016</a:t>
            </a:r>
            <a:r>
              <a:rPr lang="zh-CN" altLang="en-US" sz="2100" dirty="0">
                <a:solidFill>
                  <a:schemeClr val="bg1"/>
                </a:solidFill>
                <a:latin typeface="方正超粗黑简体" panose="03000509000000000000" pitchFamily="65" charset="-122"/>
                <a:ea typeface="方正超粗黑简体" panose="03000509000000000000" pitchFamily="65" charset="-122"/>
                <a:sym typeface="Helvetica Light"/>
              </a:rPr>
              <a:t>年朝阳区学校文化节系列展演</a:t>
            </a:r>
          </a:p>
        </p:txBody>
      </p:sp>
      <p:sp>
        <p:nvSpPr>
          <p:cNvPr id="7" name="矩形 6"/>
          <p:cNvSpPr/>
          <p:nvPr/>
        </p:nvSpPr>
        <p:spPr>
          <a:xfrm>
            <a:off x="1277634" y="3597025"/>
            <a:ext cx="1782663" cy="484748"/>
          </a:xfrm>
          <a:prstGeom prst="rect">
            <a:avLst/>
          </a:prstGeom>
        </p:spPr>
        <p:txBody>
          <a:bodyPr wrap="square" lIns="68580" tIns="34290" rIns="68580" bIns="34290">
            <a:spAutoFit/>
          </a:bodyPr>
          <a:lstStyle/>
          <a:p>
            <a:pPr algn="dist"/>
            <a:r>
              <a:rPr lang="zh-CN" altLang="en-US" sz="2700" dirty="0">
                <a:solidFill>
                  <a:schemeClr val="bg1"/>
                </a:solidFill>
                <a:latin typeface="方正超粗黑简体" panose="03000509000000000000" pitchFamily="65" charset="-122"/>
                <a:ea typeface="方正超粗黑简体" panose="03000509000000000000" pitchFamily="65" charset="-122"/>
                <a:sym typeface="Helvetica Light"/>
              </a:rPr>
              <a:t>组织设计</a:t>
            </a:r>
            <a:endParaRPr lang="zh-CN" altLang="en-US" sz="2700" dirty="0">
              <a:solidFill>
                <a:schemeClr val="bg1"/>
              </a:solidFill>
              <a:latin typeface="方正超粗黑简体" panose="03000509000000000000" pitchFamily="65" charset="-122"/>
              <a:ea typeface="方正超粗黑简体" panose="03000509000000000000" pitchFamily="65" charset="-122"/>
            </a:endParaRPr>
          </a:p>
        </p:txBody>
      </p:sp>
      <p:cxnSp>
        <p:nvCxnSpPr>
          <p:cNvPr id="9" name="直接连接符 8"/>
          <p:cNvCxnSpPr/>
          <p:nvPr/>
        </p:nvCxnSpPr>
        <p:spPr>
          <a:xfrm>
            <a:off x="982625" y="3489852"/>
            <a:ext cx="237268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982625" y="4188946"/>
            <a:ext cx="237268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96203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rot="10800000">
            <a:off x="305990" y="2733712"/>
            <a:ext cx="2137718" cy="2106179"/>
          </a:xfrm>
          <a:custGeom>
            <a:avLst/>
            <a:gdLst>
              <a:gd name="connsiteX0" fmla="*/ 2850290 w 2850290"/>
              <a:gd name="connsiteY0" fmla="*/ 2808238 h 2808238"/>
              <a:gd name="connsiteX1" fmla="*/ 0 w 2850290"/>
              <a:gd name="connsiteY1" fmla="*/ 2808238 h 2808238"/>
              <a:gd name="connsiteX2" fmla="*/ 0 w 2850290"/>
              <a:gd name="connsiteY2" fmla="*/ 0 h 2808238"/>
              <a:gd name="connsiteX3" fmla="*/ 2850290 w 2850290"/>
              <a:gd name="connsiteY3" fmla="*/ 0 h 2808238"/>
            </a:gdLst>
            <a:ahLst/>
            <a:cxnLst>
              <a:cxn ang="0">
                <a:pos x="connsiteX0" y="connsiteY0"/>
              </a:cxn>
              <a:cxn ang="0">
                <a:pos x="connsiteX1" y="connsiteY1"/>
              </a:cxn>
              <a:cxn ang="0">
                <a:pos x="connsiteX2" y="connsiteY2"/>
              </a:cxn>
              <a:cxn ang="0">
                <a:pos x="connsiteX3" y="connsiteY3"/>
              </a:cxn>
            </a:cxnLst>
            <a:rect l="l" t="t" r="r" b="b"/>
            <a:pathLst>
              <a:path w="2850290" h="2808238">
                <a:moveTo>
                  <a:pt x="2850290" y="2808238"/>
                </a:moveTo>
                <a:lnTo>
                  <a:pt x="0" y="2808238"/>
                </a:lnTo>
                <a:lnTo>
                  <a:pt x="0" y="0"/>
                </a:lnTo>
                <a:lnTo>
                  <a:pt x="2850290" y="0"/>
                </a:lnTo>
                <a:close/>
              </a:path>
            </a:pathLst>
          </a:custGeom>
        </p:spPr>
      </p:pic>
      <p:pic>
        <p:nvPicPr>
          <p:cNvPr id="18" name="图片 17"/>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a:xfrm rot="5400000">
            <a:off x="2453821" y="611764"/>
            <a:ext cx="2106179" cy="2137718"/>
          </a:xfrm>
          <a:custGeom>
            <a:avLst/>
            <a:gdLst>
              <a:gd name="connsiteX0" fmla="*/ 0 w 2808238"/>
              <a:gd name="connsiteY0" fmla="*/ 2850290 h 2850290"/>
              <a:gd name="connsiteX1" fmla="*/ 0 w 2808238"/>
              <a:gd name="connsiteY1" fmla="*/ 0 h 2850290"/>
              <a:gd name="connsiteX2" fmla="*/ 2808238 w 2808238"/>
              <a:gd name="connsiteY2" fmla="*/ 0 h 2850290"/>
              <a:gd name="connsiteX3" fmla="*/ 2808238 w 2808238"/>
              <a:gd name="connsiteY3" fmla="*/ 2850290 h 2850290"/>
            </a:gdLst>
            <a:ahLst/>
            <a:cxnLst>
              <a:cxn ang="0">
                <a:pos x="connsiteX0" y="connsiteY0"/>
              </a:cxn>
              <a:cxn ang="0">
                <a:pos x="connsiteX1" y="connsiteY1"/>
              </a:cxn>
              <a:cxn ang="0">
                <a:pos x="connsiteX2" y="connsiteY2"/>
              </a:cxn>
              <a:cxn ang="0">
                <a:pos x="connsiteX3" y="connsiteY3"/>
              </a:cxn>
            </a:cxnLst>
            <a:rect l="l" t="t" r="r" b="b"/>
            <a:pathLst>
              <a:path w="2808238" h="2850290">
                <a:moveTo>
                  <a:pt x="0" y="2850290"/>
                </a:moveTo>
                <a:lnTo>
                  <a:pt x="0" y="0"/>
                </a:lnTo>
                <a:lnTo>
                  <a:pt x="2808238" y="0"/>
                </a:lnTo>
                <a:lnTo>
                  <a:pt x="2808238" y="2850290"/>
                </a:lnTo>
                <a:close/>
              </a:path>
            </a:pathLst>
          </a:custGeom>
        </p:spPr>
      </p:pic>
      <p:pic>
        <p:nvPicPr>
          <p:cNvPr id="20" name="图片 19"/>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a:xfrm rot="5400000">
            <a:off x="2453821" y="2717944"/>
            <a:ext cx="2106179" cy="2137718"/>
          </a:xfrm>
          <a:custGeom>
            <a:avLst/>
            <a:gdLst>
              <a:gd name="connsiteX0" fmla="*/ 0 w 2808238"/>
              <a:gd name="connsiteY0" fmla="*/ 2850290 h 2850290"/>
              <a:gd name="connsiteX1" fmla="*/ 0 w 2808238"/>
              <a:gd name="connsiteY1" fmla="*/ 0 h 2850290"/>
              <a:gd name="connsiteX2" fmla="*/ 2808238 w 2808238"/>
              <a:gd name="connsiteY2" fmla="*/ 0 h 2850290"/>
              <a:gd name="connsiteX3" fmla="*/ 2808238 w 2808238"/>
              <a:gd name="connsiteY3" fmla="*/ 2850290 h 2850290"/>
            </a:gdLst>
            <a:ahLst/>
            <a:cxnLst>
              <a:cxn ang="0">
                <a:pos x="connsiteX0" y="connsiteY0"/>
              </a:cxn>
              <a:cxn ang="0">
                <a:pos x="connsiteX1" y="connsiteY1"/>
              </a:cxn>
              <a:cxn ang="0">
                <a:pos x="connsiteX2" y="connsiteY2"/>
              </a:cxn>
              <a:cxn ang="0">
                <a:pos x="connsiteX3" y="connsiteY3"/>
              </a:cxn>
            </a:cxnLst>
            <a:rect l="l" t="t" r="r" b="b"/>
            <a:pathLst>
              <a:path w="2808238" h="2850290">
                <a:moveTo>
                  <a:pt x="0" y="2850290"/>
                </a:moveTo>
                <a:lnTo>
                  <a:pt x="0" y="0"/>
                </a:lnTo>
                <a:lnTo>
                  <a:pt x="2808238" y="0"/>
                </a:lnTo>
                <a:lnTo>
                  <a:pt x="2808238" y="2850290"/>
                </a:lnTo>
                <a:close/>
              </a:path>
            </a:pathLst>
          </a:custGeom>
        </p:spPr>
      </p:pic>
      <p:pic>
        <p:nvPicPr>
          <p:cNvPr id="21" name="图片 20"/>
          <p:cNvPicPr>
            <a:picLocks noChangeAspect="1"/>
          </p:cNvPicPr>
          <p:nvPr/>
        </p:nvPicPr>
        <p:blipFill>
          <a:blip r:embed="rId9" cstate="email">
            <a:extLst>
              <a:ext uri="{28A0092B-C50C-407E-A947-70E740481C1C}">
                <a14:useLocalDpi xmlns:a14="http://schemas.microsoft.com/office/drawing/2010/main"/>
              </a:ext>
            </a:extLst>
          </a:blip>
          <a:srcRect/>
          <a:stretch>
            <a:fillRect/>
          </a:stretch>
        </p:blipFill>
        <p:spPr>
          <a:xfrm rot="5400000">
            <a:off x="6716061" y="2717944"/>
            <a:ext cx="2106179" cy="2137718"/>
          </a:xfrm>
          <a:custGeom>
            <a:avLst/>
            <a:gdLst>
              <a:gd name="connsiteX0" fmla="*/ 0 w 2808238"/>
              <a:gd name="connsiteY0" fmla="*/ 2850290 h 2850290"/>
              <a:gd name="connsiteX1" fmla="*/ 0 w 2808238"/>
              <a:gd name="connsiteY1" fmla="*/ 0 h 2850290"/>
              <a:gd name="connsiteX2" fmla="*/ 2808238 w 2808238"/>
              <a:gd name="connsiteY2" fmla="*/ 0 h 2850290"/>
              <a:gd name="connsiteX3" fmla="*/ 2808238 w 2808238"/>
              <a:gd name="connsiteY3" fmla="*/ 2850290 h 2850290"/>
            </a:gdLst>
            <a:ahLst/>
            <a:cxnLst>
              <a:cxn ang="0">
                <a:pos x="connsiteX0" y="connsiteY0"/>
              </a:cxn>
              <a:cxn ang="0">
                <a:pos x="connsiteX1" y="connsiteY1"/>
              </a:cxn>
              <a:cxn ang="0">
                <a:pos x="connsiteX2" y="connsiteY2"/>
              </a:cxn>
              <a:cxn ang="0">
                <a:pos x="connsiteX3" y="connsiteY3"/>
              </a:cxn>
            </a:cxnLst>
            <a:rect l="l" t="t" r="r" b="b"/>
            <a:pathLst>
              <a:path w="2808238" h="2850290">
                <a:moveTo>
                  <a:pt x="0" y="2850290"/>
                </a:moveTo>
                <a:lnTo>
                  <a:pt x="0" y="0"/>
                </a:lnTo>
                <a:lnTo>
                  <a:pt x="2808238" y="0"/>
                </a:lnTo>
                <a:lnTo>
                  <a:pt x="2808238" y="2850290"/>
                </a:lnTo>
                <a:close/>
              </a:path>
            </a:pathLst>
          </a:custGeom>
        </p:spPr>
      </p:pic>
      <p:pic>
        <p:nvPicPr>
          <p:cNvPr id="19" name="图片 18"/>
          <p:cNvPicPr>
            <a:picLocks noChangeAspect="1"/>
          </p:cNvPicPr>
          <p:nvPr/>
        </p:nvPicPr>
        <p:blipFill>
          <a:blip r:embed="rId10" cstate="email">
            <a:extLst>
              <a:ext uri="{28A0092B-C50C-407E-A947-70E740481C1C}">
                <a14:useLocalDpi xmlns:a14="http://schemas.microsoft.com/office/drawing/2010/main"/>
              </a:ext>
            </a:extLst>
          </a:blip>
          <a:srcRect/>
          <a:stretch>
            <a:fillRect/>
          </a:stretch>
        </p:blipFill>
        <p:spPr>
          <a:xfrm rot="5400000">
            <a:off x="4583999" y="611764"/>
            <a:ext cx="2106179" cy="2137718"/>
          </a:xfrm>
          <a:custGeom>
            <a:avLst/>
            <a:gdLst>
              <a:gd name="connsiteX0" fmla="*/ 0 w 2808238"/>
              <a:gd name="connsiteY0" fmla="*/ 2850290 h 2850290"/>
              <a:gd name="connsiteX1" fmla="*/ 0 w 2808238"/>
              <a:gd name="connsiteY1" fmla="*/ 0 h 2850290"/>
              <a:gd name="connsiteX2" fmla="*/ 2808238 w 2808238"/>
              <a:gd name="connsiteY2" fmla="*/ 0 h 2850290"/>
              <a:gd name="connsiteX3" fmla="*/ 2808238 w 2808238"/>
              <a:gd name="connsiteY3" fmla="*/ 2850290 h 2850290"/>
            </a:gdLst>
            <a:ahLst/>
            <a:cxnLst>
              <a:cxn ang="0">
                <a:pos x="connsiteX0" y="connsiteY0"/>
              </a:cxn>
              <a:cxn ang="0">
                <a:pos x="connsiteX1" y="connsiteY1"/>
              </a:cxn>
              <a:cxn ang="0">
                <a:pos x="connsiteX2" y="connsiteY2"/>
              </a:cxn>
              <a:cxn ang="0">
                <a:pos x="connsiteX3" y="connsiteY3"/>
              </a:cxn>
            </a:cxnLst>
            <a:rect l="l" t="t" r="r" b="b"/>
            <a:pathLst>
              <a:path w="2808238" h="2850290">
                <a:moveTo>
                  <a:pt x="0" y="2850290"/>
                </a:moveTo>
                <a:lnTo>
                  <a:pt x="0" y="0"/>
                </a:lnTo>
                <a:lnTo>
                  <a:pt x="2808238" y="0"/>
                </a:lnTo>
                <a:lnTo>
                  <a:pt x="2808238" y="2850290"/>
                </a:lnTo>
                <a:close/>
              </a:path>
            </a:pathLst>
          </a:custGeom>
        </p:spPr>
      </p:pic>
      <p:sp>
        <p:nvSpPr>
          <p:cNvPr id="3" name="MH_SubTitle_1"/>
          <p:cNvSpPr/>
          <p:nvPr>
            <p:custDataLst>
              <p:tags r:id="rId1"/>
            </p:custDataLst>
          </p:nvPr>
        </p:nvSpPr>
        <p:spPr>
          <a:xfrm>
            <a:off x="305991" y="627534"/>
            <a:ext cx="2137718" cy="2106179"/>
          </a:xfrm>
          <a:prstGeom prst="rect">
            <a:avLst/>
          </a:prstGeom>
          <a:solidFill>
            <a:srgbClr val="009899"/>
          </a:solidFill>
          <a:ln w="12700" cap="flat" cmpd="sng" algn="ctr">
            <a:noFill/>
            <a:prstDash val="solid"/>
            <a:miter lim="800000"/>
          </a:ln>
          <a:effectLst/>
        </p:spPr>
        <p:txBody>
          <a:bodyPr lIns="68580" tIns="34290" rIns="68580" bIns="34290" anchor="ctr">
            <a:normAutofit/>
          </a:bodyPr>
          <a:lstStyle/>
          <a:p>
            <a:pPr algn="ctr" defTabSz="309563" latinLnBrk="1" hangingPunct="0"/>
            <a:r>
              <a:rPr lang="zh-CN" altLang="en-US" sz="2100" dirty="0">
                <a:solidFill>
                  <a:schemeClr val="bg1"/>
                </a:solidFill>
                <a:latin typeface="方正超粗黑简体" panose="03000509000000000000" pitchFamily="65" charset="-122"/>
                <a:ea typeface="方正超粗黑简体" panose="03000509000000000000" pitchFamily="65" charset="-122"/>
              </a:rPr>
              <a:t>朝 阳 区</a:t>
            </a:r>
          </a:p>
        </p:txBody>
      </p:sp>
      <p:sp>
        <p:nvSpPr>
          <p:cNvPr id="7" name="MH_SubTitle_2"/>
          <p:cNvSpPr/>
          <p:nvPr>
            <p:custDataLst>
              <p:tags r:id="rId2"/>
            </p:custDataLst>
          </p:nvPr>
        </p:nvSpPr>
        <p:spPr>
          <a:xfrm>
            <a:off x="6700292" y="627534"/>
            <a:ext cx="2137718" cy="2106179"/>
          </a:xfrm>
          <a:prstGeom prst="rect">
            <a:avLst/>
          </a:prstGeom>
          <a:solidFill>
            <a:srgbClr val="009899"/>
          </a:solidFill>
          <a:ln w="12700" cap="flat" cmpd="sng" algn="ctr">
            <a:noFill/>
            <a:prstDash val="solid"/>
            <a:miter lim="800000"/>
          </a:ln>
          <a:effectLst/>
        </p:spPr>
        <p:txBody>
          <a:bodyPr lIns="68580" tIns="34290" rIns="68580" bIns="34290" anchor="ctr">
            <a:normAutofit/>
          </a:bodyPr>
          <a:lstStyle/>
          <a:p>
            <a:pPr algn="ctr" defTabSz="309563" latinLnBrk="1" hangingPunct="0"/>
            <a:r>
              <a:rPr lang="zh-CN" altLang="en-US" sz="2100" dirty="0">
                <a:solidFill>
                  <a:schemeClr val="bg1"/>
                </a:solidFill>
                <a:latin typeface="方正超粗黑简体" panose="03000509000000000000" pitchFamily="65" charset="-122"/>
                <a:ea typeface="方正超粗黑简体" panose="03000509000000000000" pitchFamily="65" charset="-122"/>
                <a:sym typeface="Helvetica Light"/>
              </a:rPr>
              <a:t>毕业典礼</a:t>
            </a:r>
            <a:endParaRPr lang="en-US" altLang="zh-CN" sz="2100" dirty="0">
              <a:solidFill>
                <a:schemeClr val="bg1"/>
              </a:solidFill>
              <a:latin typeface="方正超粗黑简体" panose="03000509000000000000" pitchFamily="65" charset="-122"/>
              <a:ea typeface="方正超粗黑简体" panose="03000509000000000000" pitchFamily="65" charset="-122"/>
              <a:sym typeface="Helvetica Light"/>
            </a:endParaRPr>
          </a:p>
        </p:txBody>
      </p:sp>
      <p:sp>
        <p:nvSpPr>
          <p:cNvPr id="8" name="MH_SubTitle_3"/>
          <p:cNvSpPr/>
          <p:nvPr>
            <p:custDataLst>
              <p:tags r:id="rId3"/>
            </p:custDataLst>
          </p:nvPr>
        </p:nvSpPr>
        <p:spPr>
          <a:xfrm>
            <a:off x="4568230" y="2733712"/>
            <a:ext cx="2137718" cy="2106179"/>
          </a:xfrm>
          <a:prstGeom prst="rect">
            <a:avLst/>
          </a:prstGeom>
          <a:solidFill>
            <a:srgbClr val="009899"/>
          </a:solidFill>
          <a:ln w="12700" cap="flat" cmpd="sng" algn="ctr">
            <a:noFill/>
            <a:prstDash val="solid"/>
            <a:miter lim="800000"/>
          </a:ln>
          <a:effectLst/>
        </p:spPr>
        <p:txBody>
          <a:bodyPr lIns="68580" tIns="34290" rIns="68580" bIns="34290" anchor="ctr">
            <a:normAutofit/>
          </a:bodyPr>
          <a:lstStyle/>
          <a:p>
            <a:pPr algn="ctr" defTabSz="309563" latinLnBrk="1" hangingPunct="0"/>
            <a:r>
              <a:rPr lang="zh-CN" altLang="en-US" sz="2100" dirty="0">
                <a:solidFill>
                  <a:schemeClr val="bg1"/>
                </a:solidFill>
                <a:latin typeface="方正超粗黑简体" panose="03000509000000000000" pitchFamily="65" charset="-122"/>
                <a:ea typeface="方正超粗黑简体" panose="03000509000000000000" pitchFamily="65" charset="-122"/>
                <a:sym typeface="Helvetica Light"/>
              </a:rPr>
              <a:t>第二实验学校</a:t>
            </a:r>
            <a:endParaRPr lang="zh-CN" altLang="en-US" sz="2100" dirty="0">
              <a:solidFill>
                <a:schemeClr val="bg1"/>
              </a:solidFill>
              <a:latin typeface="方正超粗黑简体" panose="03000509000000000000" pitchFamily="65" charset="-122"/>
              <a:ea typeface="方正超粗黑简体" panose="03000509000000000000" pitchFamily="65" charset="-122"/>
            </a:endParaRPr>
          </a:p>
        </p:txBody>
      </p:sp>
    </p:spTree>
    <p:extLst>
      <p:ext uri="{BB962C8B-B14F-4D97-AF65-F5344CB8AC3E}">
        <p14:creationId xmlns:p14="http://schemas.microsoft.com/office/powerpoint/2010/main" val="23318390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3117755" y="524014"/>
            <a:ext cx="2908490" cy="438581"/>
          </a:xfrm>
          <a:prstGeom prst="rect">
            <a:avLst/>
          </a:prstGeom>
        </p:spPr>
        <p:txBody>
          <a:bodyPr wrap="none" lIns="68580" tIns="34290" rIns="68580" bIns="34290">
            <a:spAutoFit/>
          </a:bodyPr>
          <a:lstStyle/>
          <a:p>
            <a:pPr algn="ctr" defTabSz="309563" latinLnBrk="1" hangingPunct="0"/>
            <a:r>
              <a:rPr lang="zh-CN" altLang="en-US" sz="2400" dirty="0">
                <a:solidFill>
                  <a:srgbClr val="009899"/>
                </a:solidFill>
                <a:latin typeface="方正超粗黑简体" panose="03000509000000000000" pitchFamily="65" charset="-122"/>
                <a:ea typeface="方正超粗黑简体" panose="03000509000000000000" pitchFamily="65" charset="-122"/>
                <a:sym typeface="Helvetica Light"/>
              </a:rPr>
              <a:t>我们的专家顾问团队</a:t>
            </a:r>
          </a:p>
        </p:txBody>
      </p:sp>
      <p:grpSp>
        <p:nvGrpSpPr>
          <p:cNvPr id="5" name="组合 4"/>
          <p:cNvGrpSpPr/>
          <p:nvPr/>
        </p:nvGrpSpPr>
        <p:grpSpPr>
          <a:xfrm>
            <a:off x="0" y="1116850"/>
            <a:ext cx="9144000" cy="3592319"/>
            <a:chOff x="0" y="1489133"/>
            <a:chExt cx="12192000" cy="4789758"/>
          </a:xfrm>
        </p:grpSpPr>
        <p:sp>
          <p:nvSpPr>
            <p:cNvPr id="23" name="矩形 22"/>
            <p:cNvSpPr/>
            <p:nvPr/>
          </p:nvSpPr>
          <p:spPr>
            <a:xfrm>
              <a:off x="0" y="2492896"/>
              <a:ext cx="12192000" cy="345720"/>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4" name="图片 3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8746254" y="1489133"/>
              <a:ext cx="2231554" cy="2231554"/>
            </a:xfrm>
            <a:custGeom>
              <a:avLst/>
              <a:gdLst>
                <a:gd name="connsiteX0" fmla="*/ 1229678 w 2459356"/>
                <a:gd name="connsiteY0" fmla="*/ 0 h 2459356"/>
                <a:gd name="connsiteX1" fmla="*/ 2459356 w 2459356"/>
                <a:gd name="connsiteY1" fmla="*/ 1229678 h 2459356"/>
                <a:gd name="connsiteX2" fmla="*/ 1229678 w 2459356"/>
                <a:gd name="connsiteY2" fmla="*/ 2459356 h 2459356"/>
                <a:gd name="connsiteX3" fmla="*/ 0 w 2459356"/>
                <a:gd name="connsiteY3" fmla="*/ 1229678 h 2459356"/>
                <a:gd name="connsiteX4" fmla="*/ 1229678 w 2459356"/>
                <a:gd name="connsiteY4" fmla="*/ 0 h 24593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9356" h="2459356">
                  <a:moveTo>
                    <a:pt x="1229678" y="0"/>
                  </a:moveTo>
                  <a:cubicBezTo>
                    <a:pt x="1908810" y="0"/>
                    <a:pt x="2459356" y="550546"/>
                    <a:pt x="2459356" y="1229678"/>
                  </a:cubicBezTo>
                  <a:cubicBezTo>
                    <a:pt x="2459356" y="1908810"/>
                    <a:pt x="1908810" y="2459356"/>
                    <a:pt x="1229678" y="2459356"/>
                  </a:cubicBezTo>
                  <a:cubicBezTo>
                    <a:pt x="550546" y="2459356"/>
                    <a:pt x="0" y="1908810"/>
                    <a:pt x="0" y="1229678"/>
                  </a:cubicBezTo>
                  <a:cubicBezTo>
                    <a:pt x="0" y="550546"/>
                    <a:pt x="550546" y="0"/>
                    <a:pt x="1229678" y="0"/>
                  </a:cubicBezTo>
                  <a:close/>
                </a:path>
              </a:pathLst>
            </a:custGeom>
          </p:spPr>
        </p:pic>
        <p:pic>
          <p:nvPicPr>
            <p:cNvPr id="33" name="图片 32"/>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1072233" y="1489133"/>
              <a:ext cx="2231554" cy="2231554"/>
            </a:xfrm>
            <a:custGeom>
              <a:avLst/>
              <a:gdLst>
                <a:gd name="connsiteX0" fmla="*/ 1229678 w 2459356"/>
                <a:gd name="connsiteY0" fmla="*/ 0 h 2459356"/>
                <a:gd name="connsiteX1" fmla="*/ 2459356 w 2459356"/>
                <a:gd name="connsiteY1" fmla="*/ 1229678 h 2459356"/>
                <a:gd name="connsiteX2" fmla="*/ 1229678 w 2459356"/>
                <a:gd name="connsiteY2" fmla="*/ 2459356 h 2459356"/>
                <a:gd name="connsiteX3" fmla="*/ 0 w 2459356"/>
                <a:gd name="connsiteY3" fmla="*/ 1229678 h 2459356"/>
                <a:gd name="connsiteX4" fmla="*/ 1229678 w 2459356"/>
                <a:gd name="connsiteY4" fmla="*/ 0 h 24593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9356" h="2459356">
                  <a:moveTo>
                    <a:pt x="1229678" y="0"/>
                  </a:moveTo>
                  <a:cubicBezTo>
                    <a:pt x="1908810" y="0"/>
                    <a:pt x="2459356" y="550546"/>
                    <a:pt x="2459356" y="1229678"/>
                  </a:cubicBezTo>
                  <a:cubicBezTo>
                    <a:pt x="2459356" y="1908810"/>
                    <a:pt x="1908810" y="2459356"/>
                    <a:pt x="1229678" y="2459356"/>
                  </a:cubicBezTo>
                  <a:cubicBezTo>
                    <a:pt x="550546" y="2459356"/>
                    <a:pt x="0" y="1908810"/>
                    <a:pt x="0" y="1229678"/>
                  </a:cubicBezTo>
                  <a:cubicBezTo>
                    <a:pt x="0" y="550546"/>
                    <a:pt x="550546" y="0"/>
                    <a:pt x="1229678" y="0"/>
                  </a:cubicBezTo>
                  <a:close/>
                </a:path>
              </a:pathLst>
            </a:custGeom>
          </p:spPr>
        </p:pic>
        <p:pic>
          <p:nvPicPr>
            <p:cNvPr id="31" name="图片 30"/>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4987508" y="1489133"/>
              <a:ext cx="2231554" cy="2231554"/>
            </a:xfrm>
            <a:custGeom>
              <a:avLst/>
              <a:gdLst>
                <a:gd name="connsiteX0" fmla="*/ 1229678 w 2459356"/>
                <a:gd name="connsiteY0" fmla="*/ 0 h 2459356"/>
                <a:gd name="connsiteX1" fmla="*/ 2459356 w 2459356"/>
                <a:gd name="connsiteY1" fmla="*/ 1229678 h 2459356"/>
                <a:gd name="connsiteX2" fmla="*/ 1229678 w 2459356"/>
                <a:gd name="connsiteY2" fmla="*/ 2459356 h 2459356"/>
                <a:gd name="connsiteX3" fmla="*/ 0 w 2459356"/>
                <a:gd name="connsiteY3" fmla="*/ 1229678 h 2459356"/>
                <a:gd name="connsiteX4" fmla="*/ 1229678 w 2459356"/>
                <a:gd name="connsiteY4" fmla="*/ 0 h 24593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9356" h="2459356">
                  <a:moveTo>
                    <a:pt x="1229678" y="0"/>
                  </a:moveTo>
                  <a:cubicBezTo>
                    <a:pt x="1908810" y="0"/>
                    <a:pt x="2459356" y="550546"/>
                    <a:pt x="2459356" y="1229678"/>
                  </a:cubicBezTo>
                  <a:cubicBezTo>
                    <a:pt x="2459356" y="1908810"/>
                    <a:pt x="1908810" y="2459356"/>
                    <a:pt x="1229678" y="2459356"/>
                  </a:cubicBezTo>
                  <a:cubicBezTo>
                    <a:pt x="550546" y="2459356"/>
                    <a:pt x="0" y="1908810"/>
                    <a:pt x="0" y="1229678"/>
                  </a:cubicBezTo>
                  <a:cubicBezTo>
                    <a:pt x="0" y="550546"/>
                    <a:pt x="550546" y="0"/>
                    <a:pt x="1229678" y="0"/>
                  </a:cubicBezTo>
                  <a:close/>
                </a:path>
              </a:pathLst>
            </a:custGeom>
          </p:spPr>
        </p:pic>
        <p:sp>
          <p:nvSpPr>
            <p:cNvPr id="16" name="矩形 15"/>
            <p:cNvSpPr/>
            <p:nvPr/>
          </p:nvSpPr>
          <p:spPr>
            <a:xfrm>
              <a:off x="5428489" y="3861047"/>
              <a:ext cx="1349592" cy="553997"/>
            </a:xfrm>
            <a:prstGeom prst="rect">
              <a:avLst/>
            </a:prstGeom>
          </p:spPr>
          <p:txBody>
            <a:bodyPr wrap="square">
              <a:spAutoFit/>
            </a:bodyPr>
            <a:lstStyle/>
            <a:p>
              <a:pPr lvl="0" algn="dist">
                <a:defRPr sz="1800"/>
              </a:pPr>
              <a:r>
                <a:rPr lang="zh-CN" altLang="en-US" sz="2100" dirty="0">
                  <a:solidFill>
                    <a:srgbClr val="009899"/>
                  </a:solidFill>
                  <a:latin typeface="方正正大黑简体" panose="02000000000000000000" pitchFamily="2" charset="-122"/>
                  <a:ea typeface="方正正大黑简体" panose="02000000000000000000" pitchFamily="2" charset="-122"/>
                  <a:cs typeface="+mj-cs"/>
                  <a:sym typeface="冬青黑体简体中文 W6"/>
                </a:rPr>
                <a:t>冯建军</a:t>
              </a:r>
            </a:p>
          </p:txBody>
        </p:sp>
        <p:sp>
          <p:nvSpPr>
            <p:cNvPr id="17" name="矩形 16"/>
            <p:cNvSpPr/>
            <p:nvPr/>
          </p:nvSpPr>
          <p:spPr>
            <a:xfrm>
              <a:off x="1554623" y="3861047"/>
              <a:ext cx="1266775" cy="984885"/>
            </a:xfrm>
            <a:prstGeom prst="rect">
              <a:avLst/>
            </a:prstGeom>
          </p:spPr>
          <p:txBody>
            <a:bodyPr wrap="square">
              <a:spAutoFit/>
            </a:bodyPr>
            <a:lstStyle/>
            <a:p>
              <a:pPr lvl="0" algn="dist">
                <a:defRPr sz="1800"/>
              </a:pPr>
              <a:r>
                <a:rPr lang="zh-CN" altLang="en-US" sz="2100" dirty="0">
                  <a:solidFill>
                    <a:srgbClr val="009899"/>
                  </a:solidFill>
                  <a:latin typeface="方正正大黑简体" panose="02000000000000000000" pitchFamily="2" charset="-122"/>
                  <a:ea typeface="方正正大黑简体" panose="02000000000000000000" pitchFamily="2" charset="-122"/>
                  <a:cs typeface="+mj-cs"/>
                  <a:sym typeface="冬青黑体简体中文 W6"/>
                </a:rPr>
                <a:t>袁桂林</a:t>
              </a:r>
            </a:p>
          </p:txBody>
        </p:sp>
        <p:sp>
          <p:nvSpPr>
            <p:cNvPr id="18" name="矩形 17"/>
            <p:cNvSpPr/>
            <p:nvPr/>
          </p:nvSpPr>
          <p:spPr>
            <a:xfrm>
              <a:off x="9329620" y="3869747"/>
              <a:ext cx="1064823" cy="553997"/>
            </a:xfrm>
            <a:prstGeom prst="rect">
              <a:avLst/>
            </a:prstGeom>
          </p:spPr>
          <p:txBody>
            <a:bodyPr wrap="none">
              <a:spAutoFit/>
            </a:bodyPr>
            <a:lstStyle/>
            <a:p>
              <a:pPr lvl="0" algn="dist">
                <a:defRPr sz="1800">
                  <a:solidFill>
                    <a:srgbClr val="000000"/>
                  </a:solidFill>
                </a:defRPr>
              </a:pPr>
              <a:r>
                <a:rPr lang="zh-CN" altLang="en-US" sz="2100" dirty="0">
                  <a:solidFill>
                    <a:srgbClr val="009899"/>
                  </a:solidFill>
                  <a:latin typeface="方正正大黑简体" panose="02000000000000000000" pitchFamily="2" charset="-122"/>
                  <a:ea typeface="方正正大黑简体" panose="02000000000000000000" pitchFamily="2" charset="-122"/>
                </a:rPr>
                <a:t>于 伟</a:t>
              </a:r>
            </a:p>
          </p:txBody>
        </p:sp>
        <p:sp>
          <p:nvSpPr>
            <p:cNvPr id="24" name="矩形 23"/>
            <p:cNvSpPr/>
            <p:nvPr/>
          </p:nvSpPr>
          <p:spPr>
            <a:xfrm>
              <a:off x="1578330" y="4365581"/>
              <a:ext cx="1219361" cy="36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5493605" y="4365581"/>
              <a:ext cx="1219361" cy="36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9252351" y="4365581"/>
              <a:ext cx="1219361" cy="36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82029" y="4426077"/>
              <a:ext cx="2963893" cy="1830244"/>
            </a:xfrm>
            <a:prstGeom prst="rect">
              <a:avLst/>
            </a:prstGeom>
          </p:spPr>
          <p:txBody>
            <a:bodyPr wrap="square">
              <a:spAutoFit/>
            </a:bodyPr>
            <a:lstStyle/>
            <a:p>
              <a:pPr algn="just">
                <a:lnSpc>
                  <a:spcPct val="130000"/>
                </a:lnSpc>
              </a:pP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教授，博士生导师，国家督学。北京师范大学教育学部教授。中国教育学会学术委员会委员、教育部人文社科重点研究基地农村教育研究所学术委员会常务副主任、国家基础教育实验中心学术委员会委员、教育部心理健康教育专家咨询委员会委员、全国德育专业委员会理事。主要研究方向是教育基本理论、教育发展战略、农村教育理论与实践、比较教育、道德教育等</a:t>
              </a:r>
            </a:p>
          </p:txBody>
        </p:sp>
        <p:sp>
          <p:nvSpPr>
            <p:cNvPr id="36" name="矩形 35"/>
            <p:cNvSpPr/>
            <p:nvPr/>
          </p:nvSpPr>
          <p:spPr>
            <a:xfrm>
              <a:off x="4843455" y="4426076"/>
              <a:ext cx="2519661" cy="1852815"/>
            </a:xfrm>
            <a:prstGeom prst="rect">
              <a:avLst/>
            </a:prstGeom>
          </p:spPr>
          <p:txBody>
            <a:bodyPr wrap="square">
              <a:spAutoFit/>
            </a:bodyPr>
            <a:lstStyle/>
            <a:p>
              <a:pPr algn="just">
                <a:lnSpc>
                  <a:spcPct val="130000"/>
                </a:lnSpc>
              </a:pP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sym typeface="冬青黑体简体中文 W3"/>
                </a:rPr>
                <a:t>教授，博士生导师。教育学博士，哲学博士后，南京师范大学教育科学学院副院长。南京师范大学国家重点学科教育学原理带头人，教育部人文社科重点研基地南京师范大学道德教育研究所研究员。主要研究方向是教育基本理论、教育哲学、道德教育原理研究等</a:t>
              </a:r>
            </a:p>
          </p:txBody>
        </p:sp>
        <p:sp>
          <p:nvSpPr>
            <p:cNvPr id="37" name="矩形 36"/>
            <p:cNvSpPr/>
            <p:nvPr/>
          </p:nvSpPr>
          <p:spPr>
            <a:xfrm>
              <a:off x="8456051" y="4426077"/>
              <a:ext cx="2955977" cy="1830244"/>
            </a:xfrm>
            <a:prstGeom prst="rect">
              <a:avLst/>
            </a:prstGeom>
          </p:spPr>
          <p:txBody>
            <a:bodyPr wrap="square">
              <a:spAutoFit/>
            </a:bodyPr>
            <a:lstStyle/>
            <a:p>
              <a:pPr algn="just">
                <a:lnSpc>
                  <a:spcPct val="130000"/>
                </a:lnSpc>
              </a:pP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sym typeface="冬青黑体简体中文 W3"/>
                </a:rPr>
                <a:t>教授，博士生导师。东北师范大学校长助理东北师范大学附属小学校长。中国教育学会教育哲学专业委员会副主任，中国教育学会教育基本理论专业委员会委员，中国青少年研究会理事，全国教师教育课程资源专家委员会工作委员会委员、教师培训组召集人。主要是从事教育哲学的教学与研究，主要研究方向是现代性与教育、中小学校长与教师原生态教育思想等</a:t>
              </a:r>
            </a:p>
          </p:txBody>
        </p:sp>
      </p:grpSp>
    </p:spTree>
    <p:extLst>
      <p:ext uri="{BB962C8B-B14F-4D97-AF65-F5344CB8AC3E}">
        <p14:creationId xmlns:p14="http://schemas.microsoft.com/office/powerpoint/2010/main" val="14025826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2355726"/>
            <a:ext cx="9144000" cy="2484165"/>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7" name="矩形 6"/>
          <p:cNvSpPr/>
          <p:nvPr/>
        </p:nvSpPr>
        <p:spPr>
          <a:xfrm>
            <a:off x="305991" y="519522"/>
            <a:ext cx="8532019" cy="3456384"/>
          </a:xfrm>
          <a:prstGeom prst="rect">
            <a:avLst/>
          </a:prstGeom>
          <a:solidFill>
            <a:schemeClr val="bg1"/>
          </a:solidFill>
          <a:ln>
            <a:noFill/>
          </a:ln>
          <a:effectLst>
            <a:outerShdw blurRad="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 name="文本框 1"/>
          <p:cNvSpPr txBox="1"/>
          <p:nvPr/>
        </p:nvSpPr>
        <p:spPr>
          <a:xfrm>
            <a:off x="710571" y="3981873"/>
            <a:ext cx="7587843" cy="87870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28575" rtlCol="0" anchor="ctr">
            <a:spAutoFit/>
          </a:bodyPr>
          <a:lstStyle>
            <a:defPPr>
              <a:defRPr lang="zh-CN"/>
            </a:defPPr>
            <a:lvl1pPr algn="just">
              <a:lnSpc>
                <a:spcPct val="130000"/>
              </a:lnSpc>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bg1"/>
                </a:solidFill>
              </a:rPr>
              <a:t>艺术教育，是一种提高个人素质、修养的新兴教育，随着中国第三产业的发展，艺术教育已经逐步占据教育体系的主要地位，而除了北京电影学院、中央美术学院等高等艺术院校外，还有类似艺先锋、庶吉这样的权威培训机构在不断促进此板块的发展</a:t>
            </a:r>
          </a:p>
        </p:txBody>
      </p:sp>
      <p:sp>
        <p:nvSpPr>
          <p:cNvPr id="4" name="矩形 3"/>
          <p:cNvSpPr/>
          <p:nvPr/>
        </p:nvSpPr>
        <p:spPr>
          <a:xfrm>
            <a:off x="710571" y="4091332"/>
            <a:ext cx="2214246" cy="34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1" name="矩形 10"/>
          <p:cNvSpPr/>
          <p:nvPr/>
        </p:nvSpPr>
        <p:spPr>
          <a:xfrm>
            <a:off x="548553" y="725600"/>
            <a:ext cx="324036" cy="324036"/>
          </a:xfrm>
          <a:prstGeom prst="rect">
            <a:avLst/>
          </a:prstGeom>
          <a:solidFill>
            <a:srgbClr val="009899"/>
          </a:solidFill>
          <a:ln>
            <a:noFill/>
          </a:ln>
          <a:effectLst>
            <a:outerShdw blurRad="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5" name="矩形 14"/>
          <p:cNvSpPr/>
          <p:nvPr/>
        </p:nvSpPr>
        <p:spPr>
          <a:xfrm>
            <a:off x="1297287" y="2657181"/>
            <a:ext cx="1831271" cy="577081"/>
          </a:xfrm>
          <a:prstGeom prst="rect">
            <a:avLst/>
          </a:prstGeom>
        </p:spPr>
        <p:txBody>
          <a:bodyPr wrap="none" lIns="68580" tIns="34290" rIns="68580" bIns="34290">
            <a:spAutoFit/>
          </a:bodyPr>
          <a:lstStyle/>
          <a:p>
            <a:pPr algn="ctr"/>
            <a:r>
              <a:rPr lang="zh-CN" altLang="en-US" sz="3300" dirty="0">
                <a:solidFill>
                  <a:srgbClr val="009899"/>
                </a:solidFill>
                <a:latin typeface="方正超粗黑简体" panose="03000509000000000000" pitchFamily="65" charset="-122"/>
                <a:ea typeface="方正超粗黑简体" panose="03000509000000000000" pitchFamily="65" charset="-122"/>
              </a:rPr>
              <a:t>出版服务</a:t>
            </a:r>
            <a:endParaRPr lang="en-US" altLang="zh-CN" sz="3300" dirty="0">
              <a:solidFill>
                <a:srgbClr val="009899"/>
              </a:solidFill>
              <a:latin typeface="方正超粗黑简体" panose="03000509000000000000" pitchFamily="65" charset="-122"/>
              <a:ea typeface="方正超粗黑简体" panose="03000509000000000000" pitchFamily="65" charset="-122"/>
            </a:endParaRPr>
          </a:p>
        </p:txBody>
      </p:sp>
      <p:sp>
        <p:nvSpPr>
          <p:cNvPr id="16" name="矩形 15"/>
          <p:cNvSpPr/>
          <p:nvPr/>
        </p:nvSpPr>
        <p:spPr>
          <a:xfrm>
            <a:off x="1285265" y="1045896"/>
            <a:ext cx="1839783" cy="1661993"/>
          </a:xfrm>
          <a:prstGeom prst="rect">
            <a:avLst/>
          </a:prstGeom>
        </p:spPr>
        <p:txBody>
          <a:bodyPr wrap="none" lIns="68580" tIns="34290" rIns="68580" bIns="34290">
            <a:spAutoFit/>
          </a:bodyPr>
          <a:lstStyle/>
          <a:p>
            <a:r>
              <a:rPr lang="en-US" altLang="zh-CN" sz="10400" dirty="0">
                <a:solidFill>
                  <a:srgbClr val="009899"/>
                </a:solidFill>
                <a:latin typeface="Broadway" panose="04040905080B02020502" pitchFamily="82" charset="0"/>
              </a:rPr>
              <a:t>04</a:t>
            </a:r>
            <a:endParaRPr lang="zh-CN" altLang="en-US" sz="10400" dirty="0">
              <a:solidFill>
                <a:srgbClr val="009899"/>
              </a:solidFill>
              <a:latin typeface="Broadway" panose="04040905080B02020502" pitchFamily="82" charset="0"/>
            </a:endParaRPr>
          </a:p>
        </p:txBody>
      </p:sp>
      <p:pic>
        <p:nvPicPr>
          <p:cNvPr id="3" name="图片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02802" y="459834"/>
            <a:ext cx="3657600" cy="3657600"/>
          </a:xfrm>
          <a:prstGeom prst="rect">
            <a:avLst/>
          </a:prstGeom>
        </p:spPr>
      </p:pic>
    </p:spTree>
    <p:extLst>
      <p:ext uri="{BB962C8B-B14F-4D97-AF65-F5344CB8AC3E}">
        <p14:creationId xmlns:p14="http://schemas.microsoft.com/office/powerpoint/2010/main" val="3253930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756" y="1532626"/>
            <a:ext cx="9144000" cy="2983340"/>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18" name="组合 17"/>
          <p:cNvGrpSpPr/>
          <p:nvPr/>
        </p:nvGrpSpPr>
        <p:grpSpPr>
          <a:xfrm>
            <a:off x="322407" y="2079296"/>
            <a:ext cx="8504698" cy="1890000"/>
            <a:chOff x="430376" y="3645024"/>
            <a:chExt cx="11339597" cy="2520000"/>
          </a:xfrm>
        </p:grpSpPr>
        <p:pic>
          <p:nvPicPr>
            <p:cNvPr id="6" name="图片 5"/>
            <p:cNvPicPr>
              <a:picLocks/>
            </p:cNvPicPr>
            <p:nvPr/>
          </p:nvPicPr>
          <p:blipFill>
            <a:blip r:embed="rId3" cstate="email">
              <a:extLst>
                <a:ext uri="{28A0092B-C50C-407E-A947-70E740481C1C}">
                  <a14:useLocalDpi xmlns:a14="http://schemas.microsoft.com/office/drawing/2010/main"/>
                </a:ext>
              </a:extLst>
            </a:blip>
            <a:stretch>
              <a:fillRect/>
            </a:stretch>
          </p:blipFill>
          <p:spPr>
            <a:xfrm>
              <a:off x="4246214" y="3645024"/>
              <a:ext cx="1800000" cy="2520000"/>
            </a:xfrm>
            <a:prstGeom prst="rect">
              <a:avLst/>
            </a:prstGeom>
            <a:ln>
              <a:solidFill>
                <a:srgbClr val="009899"/>
              </a:solidFill>
            </a:ln>
          </p:spPr>
        </p:pic>
        <p:pic>
          <p:nvPicPr>
            <p:cNvPr id="7" name="图片 6"/>
            <p:cNvPicPr>
              <a:picLocks/>
            </p:cNvPicPr>
            <p:nvPr/>
          </p:nvPicPr>
          <p:blipFill>
            <a:blip r:embed="rId4" cstate="email">
              <a:extLst>
                <a:ext uri="{28A0092B-C50C-407E-A947-70E740481C1C}">
                  <a14:useLocalDpi xmlns:a14="http://schemas.microsoft.com/office/drawing/2010/main"/>
                </a:ext>
              </a:extLst>
            </a:blip>
            <a:stretch>
              <a:fillRect/>
            </a:stretch>
          </p:blipFill>
          <p:spPr>
            <a:xfrm>
              <a:off x="6154133" y="3645024"/>
              <a:ext cx="1800000" cy="2520000"/>
            </a:xfrm>
            <a:prstGeom prst="rect">
              <a:avLst/>
            </a:prstGeom>
            <a:ln>
              <a:solidFill>
                <a:srgbClr val="009899"/>
              </a:solidFill>
            </a:ln>
          </p:spPr>
        </p:pic>
        <p:pic>
          <p:nvPicPr>
            <p:cNvPr id="8" name="图片 7"/>
            <p:cNvPicPr>
              <a:picLocks/>
            </p:cNvPicPr>
            <p:nvPr/>
          </p:nvPicPr>
          <p:blipFill>
            <a:blip r:embed="rId5" cstate="email">
              <a:extLst>
                <a:ext uri="{28A0092B-C50C-407E-A947-70E740481C1C}">
                  <a14:useLocalDpi xmlns:a14="http://schemas.microsoft.com/office/drawing/2010/main"/>
                </a:ext>
              </a:extLst>
            </a:blip>
            <a:stretch>
              <a:fillRect/>
            </a:stretch>
          </p:blipFill>
          <p:spPr>
            <a:xfrm>
              <a:off x="9969973" y="3645024"/>
              <a:ext cx="1800000" cy="2520000"/>
            </a:xfrm>
            <a:prstGeom prst="rect">
              <a:avLst/>
            </a:prstGeom>
            <a:ln>
              <a:solidFill>
                <a:srgbClr val="009899"/>
              </a:solidFill>
            </a:ln>
          </p:spPr>
        </p:pic>
        <p:pic>
          <p:nvPicPr>
            <p:cNvPr id="9" name="图片 8"/>
            <p:cNvPicPr>
              <a:picLocks/>
            </p:cNvPicPr>
            <p:nvPr/>
          </p:nvPicPr>
          <p:blipFill>
            <a:blip r:embed="rId6" cstate="email">
              <a:extLst>
                <a:ext uri="{28A0092B-C50C-407E-A947-70E740481C1C}">
                  <a14:useLocalDpi xmlns:a14="http://schemas.microsoft.com/office/drawing/2010/main"/>
                </a:ext>
              </a:extLst>
            </a:blip>
            <a:stretch>
              <a:fillRect/>
            </a:stretch>
          </p:blipFill>
          <p:spPr>
            <a:xfrm>
              <a:off x="2338295" y="3645024"/>
              <a:ext cx="1800000" cy="2520000"/>
            </a:xfrm>
            <a:prstGeom prst="rect">
              <a:avLst/>
            </a:prstGeom>
            <a:ln>
              <a:solidFill>
                <a:srgbClr val="009899"/>
              </a:solidFill>
            </a:ln>
          </p:spPr>
        </p:pic>
        <p:pic>
          <p:nvPicPr>
            <p:cNvPr id="10" name="图片 9"/>
            <p:cNvPicPr>
              <a:picLocks/>
            </p:cNvPicPr>
            <p:nvPr/>
          </p:nvPicPr>
          <p:blipFill>
            <a:blip r:embed="rId7" cstate="email">
              <a:extLst>
                <a:ext uri="{28A0092B-C50C-407E-A947-70E740481C1C}">
                  <a14:useLocalDpi xmlns:a14="http://schemas.microsoft.com/office/drawing/2010/main"/>
                </a:ext>
              </a:extLst>
            </a:blip>
            <a:stretch>
              <a:fillRect/>
            </a:stretch>
          </p:blipFill>
          <p:spPr>
            <a:xfrm>
              <a:off x="8062052" y="3645024"/>
              <a:ext cx="1800000" cy="2520000"/>
            </a:xfrm>
            <a:prstGeom prst="rect">
              <a:avLst/>
            </a:prstGeom>
            <a:ln>
              <a:solidFill>
                <a:srgbClr val="009899"/>
              </a:solidFill>
            </a:ln>
          </p:spPr>
        </p:pic>
        <p:pic>
          <p:nvPicPr>
            <p:cNvPr id="11" name="图片 10"/>
            <p:cNvPicPr>
              <a:picLocks/>
            </p:cNvPicPr>
            <p:nvPr/>
          </p:nvPicPr>
          <p:blipFill>
            <a:blip r:embed="rId8" cstate="email">
              <a:extLst>
                <a:ext uri="{28A0092B-C50C-407E-A947-70E740481C1C}">
                  <a14:useLocalDpi xmlns:a14="http://schemas.microsoft.com/office/drawing/2010/main"/>
                </a:ext>
              </a:extLst>
            </a:blip>
            <a:stretch>
              <a:fillRect/>
            </a:stretch>
          </p:blipFill>
          <p:spPr>
            <a:xfrm>
              <a:off x="430376" y="3645024"/>
              <a:ext cx="1800000" cy="2520000"/>
            </a:xfrm>
            <a:prstGeom prst="rect">
              <a:avLst/>
            </a:prstGeom>
            <a:ln>
              <a:solidFill>
                <a:srgbClr val="009899"/>
              </a:solidFill>
            </a:ln>
          </p:spPr>
        </p:pic>
      </p:grpSp>
      <p:sp>
        <p:nvSpPr>
          <p:cNvPr id="14" name="矩形 13"/>
          <p:cNvSpPr/>
          <p:nvPr/>
        </p:nvSpPr>
        <p:spPr>
          <a:xfrm>
            <a:off x="6483659" y="704155"/>
            <a:ext cx="1831271" cy="577081"/>
          </a:xfrm>
          <a:prstGeom prst="rect">
            <a:avLst/>
          </a:prstGeom>
        </p:spPr>
        <p:txBody>
          <a:bodyPr wrap="none" lIns="68580" tIns="34290" rIns="68580" bIns="34290">
            <a:spAutoFit/>
          </a:bodyPr>
          <a:lstStyle/>
          <a:p>
            <a:pPr algn="dist"/>
            <a:r>
              <a:rPr lang="zh-CN" altLang="en-US" sz="3300" dirty="0">
                <a:solidFill>
                  <a:srgbClr val="009899"/>
                </a:solidFill>
                <a:latin typeface="方正超粗黑简体" panose="03000509000000000000" pitchFamily="65" charset="-122"/>
                <a:ea typeface="方正超粗黑简体" panose="03000509000000000000" pitchFamily="65" charset="-122"/>
              </a:rPr>
              <a:t>出版书籍</a:t>
            </a:r>
            <a:endParaRPr lang="en-US" altLang="zh-CN" sz="3300" dirty="0">
              <a:solidFill>
                <a:srgbClr val="009899"/>
              </a:solidFill>
              <a:latin typeface="方正超粗黑简体" panose="03000509000000000000" pitchFamily="65" charset="-122"/>
              <a:ea typeface="方正超粗黑简体" panose="03000509000000000000" pitchFamily="65" charset="-122"/>
            </a:endParaRPr>
          </a:p>
        </p:txBody>
      </p:sp>
      <p:sp>
        <p:nvSpPr>
          <p:cNvPr id="15" name="矩形 14"/>
          <p:cNvSpPr/>
          <p:nvPr/>
        </p:nvSpPr>
        <p:spPr>
          <a:xfrm>
            <a:off x="6494114" y="1210533"/>
            <a:ext cx="1810361" cy="284693"/>
          </a:xfrm>
          <a:prstGeom prst="rect">
            <a:avLst/>
          </a:prstGeom>
        </p:spPr>
        <p:txBody>
          <a:bodyPr wrap="square" lIns="68580" tIns="34290" rIns="68580" bIns="34290">
            <a:spAutoFit/>
          </a:bodyPr>
          <a:lstStyle/>
          <a:p>
            <a:pPr algn="dist"/>
            <a:r>
              <a:rPr lang="zh-CN" altLang="en-US" b="1" dirty="0">
                <a:solidFill>
                  <a:srgbClr val="009899"/>
                </a:solidFill>
                <a:latin typeface="Candara" panose="020E0502030303020204" pitchFamily="34" charset="0"/>
              </a:rPr>
              <a:t>Publishing books</a:t>
            </a:r>
          </a:p>
        </p:txBody>
      </p:sp>
      <p:grpSp>
        <p:nvGrpSpPr>
          <p:cNvPr id="19" name="组合 18"/>
          <p:cNvGrpSpPr/>
          <p:nvPr/>
        </p:nvGrpSpPr>
        <p:grpSpPr>
          <a:xfrm rot="871781">
            <a:off x="5620386" y="294024"/>
            <a:ext cx="688546" cy="1397342"/>
            <a:chOff x="6798621" y="1128235"/>
            <a:chExt cx="925471" cy="1878160"/>
          </a:xfrm>
          <a:solidFill>
            <a:srgbClr val="009899"/>
          </a:solidFill>
        </p:grpSpPr>
        <p:sp>
          <p:nvSpPr>
            <p:cNvPr id="20" name="任意多边形 19"/>
            <p:cNvSpPr/>
            <p:nvPr/>
          </p:nvSpPr>
          <p:spPr>
            <a:xfrm rot="20684992">
              <a:off x="6853737" y="1621627"/>
              <a:ext cx="611936" cy="1384768"/>
            </a:xfrm>
            <a:custGeom>
              <a:avLst/>
              <a:gdLst>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884014 w 884014"/>
                <a:gd name="connsiteY0" fmla="*/ 0 h 1368888"/>
                <a:gd name="connsiteX1" fmla="*/ 287114 w 884014"/>
                <a:gd name="connsiteY1" fmla="*/ 635000 h 1368888"/>
                <a:gd name="connsiteX2" fmla="*/ 22 w 884014"/>
                <a:gd name="connsiteY2" fmla="*/ 1368888 h 1368888"/>
                <a:gd name="connsiteX0" fmla="*/ 883991 w 883991"/>
                <a:gd name="connsiteY0" fmla="*/ 0 h 1368888"/>
                <a:gd name="connsiteX1" fmla="*/ 287091 w 883991"/>
                <a:gd name="connsiteY1" fmla="*/ 635000 h 1368888"/>
                <a:gd name="connsiteX2" fmla="*/ -1 w 883991"/>
                <a:gd name="connsiteY2" fmla="*/ 1368888 h 1368888"/>
                <a:gd name="connsiteX0" fmla="*/ 883992 w 883992"/>
                <a:gd name="connsiteY0" fmla="*/ 0 h 1368888"/>
                <a:gd name="connsiteX1" fmla="*/ 0 w 883992"/>
                <a:gd name="connsiteY1" fmla="*/ 1368888 h 1368888"/>
                <a:gd name="connsiteX0" fmla="*/ 883992 w 883992"/>
                <a:gd name="connsiteY0" fmla="*/ 0 h 1368888"/>
                <a:gd name="connsiteX1" fmla="*/ 0 w 883992"/>
                <a:gd name="connsiteY1" fmla="*/ 1368888 h 1368888"/>
                <a:gd name="connsiteX0" fmla="*/ 928344 w 928343"/>
                <a:gd name="connsiteY0" fmla="*/ 0 h 1390417"/>
                <a:gd name="connsiteX1" fmla="*/ 0 w 928343"/>
                <a:gd name="connsiteY1" fmla="*/ 1390417 h 1390417"/>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282647 w 863431"/>
                <a:gd name="connsiteY1" fmla="*/ 606889 h 1384768"/>
                <a:gd name="connsiteX2" fmla="*/ 0 w 863431"/>
                <a:gd name="connsiteY2"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Lst>
              <a:ahLst/>
              <a:cxnLst>
                <a:cxn ang="0">
                  <a:pos x="connsiteX0" y="connsiteY0"/>
                </a:cxn>
                <a:cxn ang="0">
                  <a:pos x="connsiteX1" y="connsiteY1"/>
                </a:cxn>
              </a:cxnLst>
              <a:rect l="l" t="t" r="r" b="b"/>
              <a:pathLst>
                <a:path w="863431" h="1384768">
                  <a:moveTo>
                    <a:pt x="863431" y="0"/>
                  </a:moveTo>
                  <a:cubicBezTo>
                    <a:pt x="615118" y="165338"/>
                    <a:pt x="20070" y="724344"/>
                    <a:pt x="0" y="1384768"/>
                  </a:cubicBezTo>
                </a:path>
              </a:pathLst>
            </a:custGeom>
            <a:noFill/>
            <a:ln w="19050">
              <a:solidFill>
                <a:srgbClr val="0098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rot="2537975" flipH="1">
              <a:off x="6798621" y="1128235"/>
              <a:ext cx="925471" cy="911449"/>
              <a:chOff x="2286001" y="-455613"/>
              <a:chExt cx="2514600" cy="2476501"/>
            </a:xfrm>
            <a:grpFill/>
          </p:grpSpPr>
          <p:grpSp>
            <p:nvGrpSpPr>
              <p:cNvPr id="22" name="Group 205"/>
              <p:cNvGrpSpPr>
                <a:grpSpLocks/>
              </p:cNvGrpSpPr>
              <p:nvPr/>
            </p:nvGrpSpPr>
            <p:grpSpPr bwMode="auto">
              <a:xfrm>
                <a:off x="2286001" y="-455613"/>
                <a:ext cx="2514600" cy="2476501"/>
                <a:chOff x="1440" y="-287"/>
                <a:chExt cx="1584" cy="1560"/>
              </a:xfrm>
              <a:grpFill/>
            </p:grpSpPr>
            <p:sp>
              <p:nvSpPr>
                <p:cNvPr id="142" name="Freeform 5"/>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6"/>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7"/>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8"/>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9"/>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Oval 10"/>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11"/>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12"/>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13"/>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14"/>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15"/>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16"/>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17"/>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18"/>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19"/>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20"/>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21"/>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22"/>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23"/>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24"/>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25"/>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26"/>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27"/>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28"/>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29"/>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30"/>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31"/>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32"/>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33"/>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34"/>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35"/>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36"/>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37"/>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Freeform 38"/>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39"/>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40"/>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41"/>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Freeform 42"/>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 name="Freeform 43"/>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 name="Freeform 44"/>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 name="Freeform 45"/>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 name="Freeform 46"/>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47"/>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 name="Freeform 48"/>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49"/>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Freeform 50"/>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 name="Freeform 51"/>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 name="Freeform 52"/>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Freeform 53"/>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 name="Freeform 54"/>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55"/>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56"/>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57"/>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 name="Freeform 58"/>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59"/>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Freeform 60"/>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61"/>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62"/>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 name="Freeform 63"/>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 name="Freeform 64"/>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 name="Freeform 65"/>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66"/>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67"/>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 name="Freeform 68"/>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69"/>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70"/>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Freeform 71"/>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Freeform 72"/>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Freeform 73"/>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 name="Freeform 74"/>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75"/>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76"/>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 name="Freeform 77"/>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 name="Freeform 78"/>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 name="Freeform 79"/>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7" name="Freeform 80"/>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8" name="Freeform 81"/>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9" name="Freeform 82"/>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0" name="Freeform 83"/>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1" name="Freeform 84"/>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2" name="Freeform 85"/>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3" name="Freeform 86"/>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4" name="Freeform 87"/>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5" name="Freeform 88"/>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6" name="Freeform 89"/>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7" name="Freeform 90"/>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8" name="Freeform 91"/>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9" name="Freeform 92"/>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0" name="Freeform 93"/>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1" name="Freeform 94"/>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2" name="Freeform 95"/>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3" name="Freeform 96"/>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4" name="Freeform 97"/>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5" name="Freeform 98"/>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6" name="Freeform 99"/>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7" name="Freeform 100"/>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8" name="Freeform 101"/>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9" name="Freeform 102"/>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0" name="Freeform 103"/>
                <p:cNvSpPr>
                  <a:spLocks/>
                </p:cNvSpPr>
                <p:nvPr/>
              </p:nvSpPr>
              <p:spPr bwMode="auto">
                <a:xfrm>
                  <a:off x="1906" y="-200"/>
                  <a:ext cx="168" cy="76"/>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1" name="Freeform 104"/>
                <p:cNvSpPr>
                  <a:spLocks/>
                </p:cNvSpPr>
                <p:nvPr/>
              </p:nvSpPr>
              <p:spPr bwMode="auto">
                <a:xfrm>
                  <a:off x="1908" y="-230"/>
                  <a:ext cx="112" cy="132"/>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2" name="Freeform 105"/>
                <p:cNvSpPr>
                  <a:spLocks/>
                </p:cNvSpPr>
                <p:nvPr/>
              </p:nvSpPr>
              <p:spPr bwMode="auto">
                <a:xfrm>
                  <a:off x="1986" y="-143"/>
                  <a:ext cx="254" cy="650"/>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3" name="Freeform 106"/>
                <p:cNvSpPr>
                  <a:spLocks/>
                </p:cNvSpPr>
                <p:nvPr/>
              </p:nvSpPr>
              <p:spPr bwMode="auto">
                <a:xfrm>
                  <a:off x="1967" y="-171"/>
                  <a:ext cx="41" cy="4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4" name="Freeform 107"/>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5" name="Freeform 108"/>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6" name="Freeform 109"/>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7" name="Freeform 110"/>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8" name="Freeform 111"/>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9" name="Oval 112"/>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0" name="Freeform 113"/>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1" name="Freeform 114"/>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2" name="Freeform 115"/>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3" name="Freeform 116"/>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4" name="Freeform 117"/>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5" name="Freeform 118"/>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6" name="Freeform 119"/>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7" name="Freeform 120"/>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8" name="Freeform 121"/>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9" name="Freeform 122"/>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0" name="Freeform 123"/>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1" name="Freeform 124"/>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2" name="Freeform 125"/>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3" name="Freeform 126"/>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4" name="Freeform 127"/>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5" name="Freeform 128"/>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6" name="Freeform 129"/>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7" name="Freeform 130"/>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8" name="Freeform 131"/>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9" name="Freeform 132"/>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0" name="Freeform 133"/>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1" name="Freeform 134"/>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2" name="Freeform 135"/>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3" name="Freeform 136"/>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4" name="Freeform 137"/>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5" name="Freeform 138"/>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6" name="Freeform 139"/>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7" name="Freeform 140"/>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8" name="Freeform 141"/>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9" name="Freeform 142"/>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0" name="Freeform 143"/>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1" name="Freeform 144"/>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2" name="Freeform 145"/>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3" name="Freeform 146"/>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4" name="Freeform 147"/>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5" name="Freeform 148"/>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6" name="Freeform 149"/>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7" name="Freeform 150"/>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8" name="Freeform 151"/>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9" name="Freeform 152"/>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0" name="Freeform 153"/>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1" name="Freeform 154"/>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2" name="Freeform 155"/>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3" name="Freeform 156"/>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4" name="Freeform 157"/>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5" name="Freeform 158"/>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6" name="Freeform 159"/>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7" name="Freeform 160"/>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8" name="Freeform 161"/>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9" name="Freeform 162"/>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0" name="Freeform 163"/>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1" name="Freeform 164"/>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2" name="Freeform 165"/>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3" name="Freeform 166"/>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4" name="Freeform 167"/>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5" name="Freeform 168"/>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6" name="Freeform 169"/>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7" name="Freeform 170"/>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8" name="Freeform 171"/>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9" name="Freeform 172"/>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0" name="Freeform 173"/>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1" name="Freeform 174"/>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2" name="Freeform 175"/>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3" name="Freeform 176"/>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4" name="Freeform 177"/>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5" name="Freeform 178"/>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6" name="Freeform 179"/>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7" name="Freeform 180"/>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8" name="Freeform 181"/>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9" name="Freeform 182"/>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0" name="Freeform 183"/>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1" name="Freeform 184"/>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2" name="Freeform 185"/>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3" name="Freeform 186"/>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4" name="Freeform 187"/>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5" name="Freeform 188"/>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6" name="Freeform 189"/>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7" name="Freeform 190"/>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8" name="Freeform 191"/>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9" name="Freeform 192"/>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0" name="Freeform 193"/>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1" name="Freeform 194"/>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2" name="Freeform 195"/>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3" name="Freeform 196"/>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4" name="Freeform 197"/>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5" name="Freeform 198"/>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6" name="Freeform 199"/>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7" name="Freeform 200"/>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8" name="Freeform 201"/>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9" name="Freeform 202"/>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0" name="Freeform 203"/>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1" name="Freeform 204"/>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3" name="Freeform 206"/>
              <p:cNvSpPr>
                <a:spLocks/>
              </p:cNvSpPr>
              <p:nvPr/>
            </p:nvSpPr>
            <p:spPr bwMode="auto">
              <a:xfrm>
                <a:off x="3025776" y="-317500"/>
                <a:ext cx="266700" cy="120650"/>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 name="Freeform 207"/>
              <p:cNvSpPr>
                <a:spLocks/>
              </p:cNvSpPr>
              <p:nvPr/>
            </p:nvSpPr>
            <p:spPr bwMode="auto">
              <a:xfrm>
                <a:off x="3028951" y="-365125"/>
                <a:ext cx="177800" cy="209550"/>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 name="Freeform 208"/>
              <p:cNvSpPr>
                <a:spLocks/>
              </p:cNvSpPr>
              <p:nvPr/>
            </p:nvSpPr>
            <p:spPr bwMode="auto">
              <a:xfrm>
                <a:off x="3152776" y="-227013"/>
                <a:ext cx="403225" cy="1031875"/>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 name="Freeform 209"/>
              <p:cNvSpPr>
                <a:spLocks/>
              </p:cNvSpPr>
              <p:nvPr/>
            </p:nvSpPr>
            <p:spPr bwMode="auto">
              <a:xfrm>
                <a:off x="3122613" y="-271463"/>
                <a:ext cx="65088" cy="6350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 name="Freeform 210"/>
              <p:cNvSpPr>
                <a:spLocks/>
              </p:cNvSpPr>
              <p:nvPr/>
            </p:nvSpPr>
            <p:spPr bwMode="auto">
              <a:xfrm>
                <a:off x="4208463" y="71437"/>
                <a:ext cx="192088" cy="247650"/>
              </a:xfrm>
              <a:custGeom>
                <a:avLst/>
                <a:gdLst>
                  <a:gd name="T0" fmla="*/ 47 w 51"/>
                  <a:gd name="T1" fmla="*/ 64 h 66"/>
                  <a:gd name="T2" fmla="*/ 10 w 51"/>
                  <a:gd name="T3" fmla="*/ 3 h 66"/>
                  <a:gd name="T4" fmla="*/ 5 w 51"/>
                  <a:gd name="T5" fmla="*/ 2 h 66"/>
                  <a:gd name="T6" fmla="*/ 45 w 51"/>
                  <a:gd name="T7" fmla="*/ 66 h 66"/>
                  <a:gd name="T8" fmla="*/ 47 w 51"/>
                  <a:gd name="T9" fmla="*/ 64 h 66"/>
                </a:gdLst>
                <a:ahLst/>
                <a:cxnLst>
                  <a:cxn ang="0">
                    <a:pos x="T0" y="T1"/>
                  </a:cxn>
                  <a:cxn ang="0">
                    <a:pos x="T2" y="T3"/>
                  </a:cxn>
                  <a:cxn ang="0">
                    <a:pos x="T4" y="T5"/>
                  </a:cxn>
                  <a:cxn ang="0">
                    <a:pos x="T6" y="T7"/>
                  </a:cxn>
                  <a:cxn ang="0">
                    <a:pos x="T8" y="T9"/>
                  </a:cxn>
                </a:cxnLst>
                <a:rect l="0" t="0" r="r" b="b"/>
                <a:pathLst>
                  <a:path w="51" h="66">
                    <a:moveTo>
                      <a:pt x="47" y="64"/>
                    </a:moveTo>
                    <a:cubicBezTo>
                      <a:pt x="21" y="54"/>
                      <a:pt x="5" y="31"/>
                      <a:pt x="10" y="3"/>
                    </a:cubicBezTo>
                    <a:cubicBezTo>
                      <a:pt x="10" y="1"/>
                      <a:pt x="5" y="0"/>
                      <a:pt x="5" y="2"/>
                    </a:cubicBezTo>
                    <a:cubicBezTo>
                      <a:pt x="0" y="32"/>
                      <a:pt x="17" y="55"/>
                      <a:pt x="45" y="66"/>
                    </a:cubicBezTo>
                    <a:cubicBezTo>
                      <a:pt x="46" y="66"/>
                      <a:pt x="51" y="66"/>
                      <a:pt x="47" y="6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 name="Freeform 211"/>
              <p:cNvSpPr>
                <a:spLocks/>
              </p:cNvSpPr>
              <p:nvPr/>
            </p:nvSpPr>
            <p:spPr bwMode="auto">
              <a:xfrm>
                <a:off x="4137026" y="123825"/>
                <a:ext cx="260350" cy="131763"/>
              </a:xfrm>
              <a:custGeom>
                <a:avLst/>
                <a:gdLst>
                  <a:gd name="T0" fmla="*/ 3 w 69"/>
                  <a:gd name="T1" fmla="*/ 29 h 35"/>
                  <a:gd name="T2" fmla="*/ 68 w 69"/>
                  <a:gd name="T3" fmla="*/ 2 h 35"/>
                  <a:gd name="T4" fmla="*/ 63 w 69"/>
                  <a:gd name="T5" fmla="*/ 1 h 35"/>
                  <a:gd name="T6" fmla="*/ 3 w 69"/>
                  <a:gd name="T7" fmla="*/ 27 h 35"/>
                  <a:gd name="T8" fmla="*/ 3 w 69"/>
                  <a:gd name="T9" fmla="*/ 29 h 35"/>
                </a:gdLst>
                <a:ahLst/>
                <a:cxnLst>
                  <a:cxn ang="0">
                    <a:pos x="T0" y="T1"/>
                  </a:cxn>
                  <a:cxn ang="0">
                    <a:pos x="T2" y="T3"/>
                  </a:cxn>
                  <a:cxn ang="0">
                    <a:pos x="T4" y="T5"/>
                  </a:cxn>
                  <a:cxn ang="0">
                    <a:pos x="T6" y="T7"/>
                  </a:cxn>
                  <a:cxn ang="0">
                    <a:pos x="T8" y="T9"/>
                  </a:cxn>
                </a:cxnLst>
                <a:rect l="0" t="0" r="r" b="b"/>
                <a:pathLst>
                  <a:path w="69" h="35">
                    <a:moveTo>
                      <a:pt x="3" y="29"/>
                    </a:moveTo>
                    <a:cubicBezTo>
                      <a:pt x="30" y="35"/>
                      <a:pt x="54" y="27"/>
                      <a:pt x="68" y="2"/>
                    </a:cubicBezTo>
                    <a:cubicBezTo>
                      <a:pt x="69" y="1"/>
                      <a:pt x="64" y="0"/>
                      <a:pt x="63" y="1"/>
                    </a:cubicBezTo>
                    <a:cubicBezTo>
                      <a:pt x="51" y="23"/>
                      <a:pt x="28" y="33"/>
                      <a:pt x="3" y="27"/>
                    </a:cubicBezTo>
                    <a:cubicBezTo>
                      <a:pt x="1" y="27"/>
                      <a:pt x="0" y="29"/>
                      <a:pt x="3" y="2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212"/>
              <p:cNvSpPr>
                <a:spLocks/>
              </p:cNvSpPr>
              <p:nvPr/>
            </p:nvSpPr>
            <p:spPr bwMode="auto">
              <a:xfrm>
                <a:off x="4246563" y="85725"/>
                <a:ext cx="71438" cy="271463"/>
              </a:xfrm>
              <a:custGeom>
                <a:avLst/>
                <a:gdLst>
                  <a:gd name="T0" fmla="*/ 11 w 19"/>
                  <a:gd name="T1" fmla="*/ 69 h 72"/>
                  <a:gd name="T2" fmla="*/ 18 w 19"/>
                  <a:gd name="T3" fmla="*/ 1 h 72"/>
                  <a:gd name="T4" fmla="*/ 13 w 19"/>
                  <a:gd name="T5" fmla="*/ 1 h 72"/>
                  <a:gd name="T6" fmla="*/ 6 w 19"/>
                  <a:gd name="T7" fmla="*/ 70 h 72"/>
                  <a:gd name="T8" fmla="*/ 11 w 19"/>
                  <a:gd name="T9" fmla="*/ 69 h 72"/>
                </a:gdLst>
                <a:ahLst/>
                <a:cxnLst>
                  <a:cxn ang="0">
                    <a:pos x="T0" y="T1"/>
                  </a:cxn>
                  <a:cxn ang="0">
                    <a:pos x="T2" y="T3"/>
                  </a:cxn>
                  <a:cxn ang="0">
                    <a:pos x="T4" y="T5"/>
                  </a:cxn>
                  <a:cxn ang="0">
                    <a:pos x="T6" y="T7"/>
                  </a:cxn>
                  <a:cxn ang="0">
                    <a:pos x="T8" y="T9"/>
                  </a:cxn>
                </a:cxnLst>
                <a:rect l="0" t="0" r="r" b="b"/>
                <a:pathLst>
                  <a:path w="19" h="72">
                    <a:moveTo>
                      <a:pt x="11" y="69"/>
                    </a:moveTo>
                    <a:cubicBezTo>
                      <a:pt x="5" y="48"/>
                      <a:pt x="9" y="21"/>
                      <a:pt x="18" y="1"/>
                    </a:cubicBezTo>
                    <a:cubicBezTo>
                      <a:pt x="19" y="0"/>
                      <a:pt x="14" y="0"/>
                      <a:pt x="13" y="1"/>
                    </a:cubicBezTo>
                    <a:cubicBezTo>
                      <a:pt x="4" y="21"/>
                      <a:pt x="0" y="48"/>
                      <a:pt x="6" y="70"/>
                    </a:cubicBezTo>
                    <a:cubicBezTo>
                      <a:pt x="6" y="72"/>
                      <a:pt x="11" y="71"/>
                      <a:pt x="11"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213"/>
              <p:cNvSpPr>
                <a:spLocks/>
              </p:cNvSpPr>
              <p:nvPr/>
            </p:nvSpPr>
            <p:spPr bwMode="auto">
              <a:xfrm>
                <a:off x="4156076" y="138112"/>
                <a:ext cx="266700" cy="120650"/>
              </a:xfrm>
              <a:custGeom>
                <a:avLst/>
                <a:gdLst>
                  <a:gd name="T0" fmla="*/ 0 w 71"/>
                  <a:gd name="T1" fmla="*/ 2 h 32"/>
                  <a:gd name="T2" fmla="*/ 68 w 71"/>
                  <a:gd name="T3" fmla="*/ 24 h 32"/>
                  <a:gd name="T4" fmla="*/ 65 w 71"/>
                  <a:gd name="T5" fmla="*/ 22 h 32"/>
                  <a:gd name="T6" fmla="*/ 5 w 71"/>
                  <a:gd name="T7" fmla="*/ 1 h 32"/>
                  <a:gd name="T8" fmla="*/ 0 w 71"/>
                  <a:gd name="T9" fmla="*/ 2 h 32"/>
                </a:gdLst>
                <a:ahLst/>
                <a:cxnLst>
                  <a:cxn ang="0">
                    <a:pos x="T0" y="T1"/>
                  </a:cxn>
                  <a:cxn ang="0">
                    <a:pos x="T2" y="T3"/>
                  </a:cxn>
                  <a:cxn ang="0">
                    <a:pos x="T4" y="T5"/>
                  </a:cxn>
                  <a:cxn ang="0">
                    <a:pos x="T6" y="T7"/>
                  </a:cxn>
                  <a:cxn ang="0">
                    <a:pos x="T8" y="T9"/>
                  </a:cxn>
                </a:cxnLst>
                <a:rect l="0" t="0" r="r" b="b"/>
                <a:pathLst>
                  <a:path w="71" h="32">
                    <a:moveTo>
                      <a:pt x="0" y="2"/>
                    </a:moveTo>
                    <a:cubicBezTo>
                      <a:pt x="17" y="22"/>
                      <a:pt x="42" y="32"/>
                      <a:pt x="68" y="24"/>
                    </a:cubicBezTo>
                    <a:cubicBezTo>
                      <a:pt x="71" y="23"/>
                      <a:pt x="66" y="21"/>
                      <a:pt x="65" y="22"/>
                    </a:cubicBezTo>
                    <a:cubicBezTo>
                      <a:pt x="42" y="29"/>
                      <a:pt x="20" y="19"/>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214"/>
              <p:cNvSpPr>
                <a:spLocks/>
              </p:cNvSpPr>
              <p:nvPr/>
            </p:nvSpPr>
            <p:spPr bwMode="auto">
              <a:xfrm>
                <a:off x="3476626" y="233362"/>
                <a:ext cx="800100" cy="606425"/>
              </a:xfrm>
              <a:custGeom>
                <a:avLst/>
                <a:gdLst>
                  <a:gd name="T0" fmla="*/ 206 w 212"/>
                  <a:gd name="T1" fmla="*/ 0 h 161"/>
                  <a:gd name="T2" fmla="*/ 2 w 212"/>
                  <a:gd name="T3" fmla="*/ 160 h 161"/>
                  <a:gd name="T4" fmla="*/ 6 w 212"/>
                  <a:gd name="T5" fmla="*/ 160 h 161"/>
                  <a:gd name="T6" fmla="*/ 210 w 212"/>
                  <a:gd name="T7" fmla="*/ 1 h 161"/>
                  <a:gd name="T8" fmla="*/ 206 w 212"/>
                  <a:gd name="T9" fmla="*/ 0 h 161"/>
                </a:gdLst>
                <a:ahLst/>
                <a:cxnLst>
                  <a:cxn ang="0">
                    <a:pos x="T0" y="T1"/>
                  </a:cxn>
                  <a:cxn ang="0">
                    <a:pos x="T2" y="T3"/>
                  </a:cxn>
                  <a:cxn ang="0">
                    <a:pos x="T4" y="T5"/>
                  </a:cxn>
                  <a:cxn ang="0">
                    <a:pos x="T6" y="T7"/>
                  </a:cxn>
                  <a:cxn ang="0">
                    <a:pos x="T8" y="T9"/>
                  </a:cxn>
                </a:cxnLst>
                <a:rect l="0" t="0" r="r" b="b"/>
                <a:pathLst>
                  <a:path w="212" h="161">
                    <a:moveTo>
                      <a:pt x="206" y="0"/>
                    </a:moveTo>
                    <a:cubicBezTo>
                      <a:pt x="137" y="53"/>
                      <a:pt x="72" y="110"/>
                      <a:pt x="2" y="160"/>
                    </a:cubicBezTo>
                    <a:cubicBezTo>
                      <a:pt x="0" y="161"/>
                      <a:pt x="5" y="161"/>
                      <a:pt x="6" y="160"/>
                    </a:cubicBezTo>
                    <a:cubicBezTo>
                      <a:pt x="77" y="111"/>
                      <a:pt x="142" y="54"/>
                      <a:pt x="210" y="1"/>
                    </a:cubicBezTo>
                    <a:cubicBezTo>
                      <a:pt x="212" y="0"/>
                      <a:pt x="207" y="0"/>
                      <a:pt x="20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 name="Freeform 215"/>
              <p:cNvSpPr>
                <a:spLocks/>
              </p:cNvSpPr>
              <p:nvPr/>
            </p:nvSpPr>
            <p:spPr bwMode="auto">
              <a:xfrm>
                <a:off x="4241801" y="187325"/>
                <a:ext cx="68263" cy="68263"/>
              </a:xfrm>
              <a:custGeom>
                <a:avLst/>
                <a:gdLst>
                  <a:gd name="T0" fmla="*/ 13 w 18"/>
                  <a:gd name="T1" fmla="*/ 15 h 18"/>
                  <a:gd name="T2" fmla="*/ 3 w 18"/>
                  <a:gd name="T3" fmla="*/ 13 h 18"/>
                  <a:gd name="T4" fmla="*/ 5 w 18"/>
                  <a:gd name="T5" fmla="*/ 3 h 18"/>
                  <a:gd name="T6" fmla="*/ 15 w 18"/>
                  <a:gd name="T7" fmla="*/ 5 h 18"/>
                  <a:gd name="T8" fmla="*/ 13 w 18"/>
                  <a:gd name="T9" fmla="*/ 15 h 18"/>
                </a:gdLst>
                <a:ahLst/>
                <a:cxnLst>
                  <a:cxn ang="0">
                    <a:pos x="T0" y="T1"/>
                  </a:cxn>
                  <a:cxn ang="0">
                    <a:pos x="T2" y="T3"/>
                  </a:cxn>
                  <a:cxn ang="0">
                    <a:pos x="T4" y="T5"/>
                  </a:cxn>
                  <a:cxn ang="0">
                    <a:pos x="T6" y="T7"/>
                  </a:cxn>
                  <a:cxn ang="0">
                    <a:pos x="T8" y="T9"/>
                  </a:cxn>
                </a:cxnLst>
                <a:rect l="0" t="0" r="r" b="b"/>
                <a:pathLst>
                  <a:path w="18" h="18">
                    <a:moveTo>
                      <a:pt x="13" y="15"/>
                    </a:moveTo>
                    <a:cubicBezTo>
                      <a:pt x="10" y="18"/>
                      <a:pt x="5" y="17"/>
                      <a:pt x="3" y="13"/>
                    </a:cubicBezTo>
                    <a:cubicBezTo>
                      <a:pt x="0" y="10"/>
                      <a:pt x="1" y="5"/>
                      <a:pt x="5" y="3"/>
                    </a:cubicBezTo>
                    <a:cubicBezTo>
                      <a:pt x="8" y="0"/>
                      <a:pt x="13" y="1"/>
                      <a:pt x="15" y="5"/>
                    </a:cubicBezTo>
                    <a:cubicBezTo>
                      <a:pt x="18" y="8"/>
                      <a:pt x="17" y="13"/>
                      <a:pt x="13"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 name="Freeform 216"/>
              <p:cNvSpPr>
                <a:spLocks/>
              </p:cNvSpPr>
              <p:nvPr/>
            </p:nvSpPr>
            <p:spPr bwMode="auto">
              <a:xfrm>
                <a:off x="2697163" y="74612"/>
                <a:ext cx="184150" cy="244475"/>
              </a:xfrm>
              <a:custGeom>
                <a:avLst/>
                <a:gdLst>
                  <a:gd name="T0" fmla="*/ 5 w 49"/>
                  <a:gd name="T1" fmla="*/ 65 h 65"/>
                  <a:gd name="T2" fmla="*/ 44 w 49"/>
                  <a:gd name="T3" fmla="*/ 2 h 65"/>
                  <a:gd name="T4" fmla="*/ 39 w 49"/>
                  <a:gd name="T5" fmla="*/ 1 h 65"/>
                  <a:gd name="T6" fmla="*/ 1 w 49"/>
                  <a:gd name="T7" fmla="*/ 63 h 65"/>
                  <a:gd name="T8" fmla="*/ 5 w 49"/>
                  <a:gd name="T9" fmla="*/ 65 h 65"/>
                </a:gdLst>
                <a:ahLst/>
                <a:cxnLst>
                  <a:cxn ang="0">
                    <a:pos x="T0" y="T1"/>
                  </a:cxn>
                  <a:cxn ang="0">
                    <a:pos x="T2" y="T3"/>
                  </a:cxn>
                  <a:cxn ang="0">
                    <a:pos x="T4" y="T5"/>
                  </a:cxn>
                  <a:cxn ang="0">
                    <a:pos x="T6" y="T7"/>
                  </a:cxn>
                  <a:cxn ang="0">
                    <a:pos x="T8" y="T9"/>
                  </a:cxn>
                </a:cxnLst>
                <a:rect l="0" t="0" r="r" b="b"/>
                <a:pathLst>
                  <a:path w="49" h="65">
                    <a:moveTo>
                      <a:pt x="5" y="65"/>
                    </a:moveTo>
                    <a:cubicBezTo>
                      <a:pt x="33" y="55"/>
                      <a:pt x="49" y="31"/>
                      <a:pt x="44" y="2"/>
                    </a:cubicBezTo>
                    <a:cubicBezTo>
                      <a:pt x="44" y="0"/>
                      <a:pt x="39" y="0"/>
                      <a:pt x="39" y="1"/>
                    </a:cubicBezTo>
                    <a:cubicBezTo>
                      <a:pt x="44" y="30"/>
                      <a:pt x="28" y="53"/>
                      <a:pt x="1" y="63"/>
                    </a:cubicBezTo>
                    <a:cubicBezTo>
                      <a:pt x="0" y="64"/>
                      <a:pt x="4" y="65"/>
                      <a:pt x="5"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217"/>
              <p:cNvSpPr>
                <a:spLocks/>
              </p:cNvSpPr>
              <p:nvPr/>
            </p:nvSpPr>
            <p:spPr bwMode="auto">
              <a:xfrm>
                <a:off x="2697163" y="123825"/>
                <a:ext cx="260350" cy="131763"/>
              </a:xfrm>
              <a:custGeom>
                <a:avLst/>
                <a:gdLst>
                  <a:gd name="T0" fmla="*/ 64 w 69"/>
                  <a:gd name="T1" fmla="*/ 27 h 35"/>
                  <a:gd name="T2" fmla="*/ 5 w 69"/>
                  <a:gd name="T3" fmla="*/ 2 h 35"/>
                  <a:gd name="T4" fmla="*/ 0 w 69"/>
                  <a:gd name="T5" fmla="*/ 1 h 35"/>
                  <a:gd name="T6" fmla="*/ 67 w 69"/>
                  <a:gd name="T7" fmla="*/ 29 h 35"/>
                  <a:gd name="T8" fmla="*/ 64 w 69"/>
                  <a:gd name="T9" fmla="*/ 27 h 35"/>
                </a:gdLst>
                <a:ahLst/>
                <a:cxnLst>
                  <a:cxn ang="0">
                    <a:pos x="T0" y="T1"/>
                  </a:cxn>
                  <a:cxn ang="0">
                    <a:pos x="T2" y="T3"/>
                  </a:cxn>
                  <a:cxn ang="0">
                    <a:pos x="T4" y="T5"/>
                  </a:cxn>
                  <a:cxn ang="0">
                    <a:pos x="T6" y="T7"/>
                  </a:cxn>
                  <a:cxn ang="0">
                    <a:pos x="T8" y="T9"/>
                  </a:cxn>
                </a:cxnLst>
                <a:rect l="0" t="0" r="r" b="b"/>
                <a:pathLst>
                  <a:path w="69" h="35">
                    <a:moveTo>
                      <a:pt x="64" y="27"/>
                    </a:moveTo>
                    <a:cubicBezTo>
                      <a:pt x="39" y="33"/>
                      <a:pt x="18" y="24"/>
                      <a:pt x="5" y="2"/>
                    </a:cubicBezTo>
                    <a:cubicBezTo>
                      <a:pt x="5" y="1"/>
                      <a:pt x="0" y="0"/>
                      <a:pt x="0" y="1"/>
                    </a:cubicBezTo>
                    <a:cubicBezTo>
                      <a:pt x="14" y="26"/>
                      <a:pt x="40" y="35"/>
                      <a:pt x="67" y="29"/>
                    </a:cubicBezTo>
                    <a:cubicBezTo>
                      <a:pt x="69" y="29"/>
                      <a:pt x="65" y="27"/>
                      <a:pt x="64"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218"/>
              <p:cNvSpPr>
                <a:spLocks/>
              </p:cNvSpPr>
              <p:nvPr/>
            </p:nvSpPr>
            <p:spPr bwMode="auto">
              <a:xfrm>
                <a:off x="2776538" y="82550"/>
                <a:ext cx="68263" cy="271463"/>
              </a:xfrm>
              <a:custGeom>
                <a:avLst/>
                <a:gdLst>
                  <a:gd name="T0" fmla="*/ 12 w 18"/>
                  <a:gd name="T1" fmla="*/ 71 h 72"/>
                  <a:gd name="T2" fmla="*/ 5 w 18"/>
                  <a:gd name="T3" fmla="*/ 2 h 72"/>
                  <a:gd name="T4" fmla="*/ 0 w 18"/>
                  <a:gd name="T5" fmla="*/ 2 h 72"/>
                  <a:gd name="T6" fmla="*/ 7 w 18"/>
                  <a:gd name="T7" fmla="*/ 71 h 72"/>
                  <a:gd name="T8" fmla="*/ 12 w 18"/>
                  <a:gd name="T9" fmla="*/ 71 h 72"/>
                </a:gdLst>
                <a:ahLst/>
                <a:cxnLst>
                  <a:cxn ang="0">
                    <a:pos x="T0" y="T1"/>
                  </a:cxn>
                  <a:cxn ang="0">
                    <a:pos x="T2" y="T3"/>
                  </a:cxn>
                  <a:cxn ang="0">
                    <a:pos x="T4" y="T5"/>
                  </a:cxn>
                  <a:cxn ang="0">
                    <a:pos x="T6" y="T7"/>
                  </a:cxn>
                  <a:cxn ang="0">
                    <a:pos x="T8" y="T9"/>
                  </a:cxn>
                </a:cxnLst>
                <a:rect l="0" t="0" r="r" b="b"/>
                <a:pathLst>
                  <a:path w="18" h="72">
                    <a:moveTo>
                      <a:pt x="12" y="71"/>
                    </a:moveTo>
                    <a:cubicBezTo>
                      <a:pt x="18" y="49"/>
                      <a:pt x="14" y="22"/>
                      <a:pt x="5" y="2"/>
                    </a:cubicBezTo>
                    <a:cubicBezTo>
                      <a:pt x="4" y="0"/>
                      <a:pt x="0" y="1"/>
                      <a:pt x="0" y="2"/>
                    </a:cubicBezTo>
                    <a:cubicBezTo>
                      <a:pt x="9" y="23"/>
                      <a:pt x="13" y="49"/>
                      <a:pt x="7" y="71"/>
                    </a:cubicBezTo>
                    <a:cubicBezTo>
                      <a:pt x="7" y="72"/>
                      <a:pt x="12" y="72"/>
                      <a:pt x="12" y="7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219"/>
              <p:cNvSpPr>
                <a:spLocks/>
              </p:cNvSpPr>
              <p:nvPr/>
            </p:nvSpPr>
            <p:spPr bwMode="auto">
              <a:xfrm>
                <a:off x="2670176" y="138112"/>
                <a:ext cx="268288" cy="120650"/>
              </a:xfrm>
              <a:custGeom>
                <a:avLst/>
                <a:gdLst>
                  <a:gd name="T0" fmla="*/ 65 w 71"/>
                  <a:gd name="T1" fmla="*/ 1 h 32"/>
                  <a:gd name="T2" fmla="*/ 6 w 71"/>
                  <a:gd name="T3" fmla="*/ 22 h 32"/>
                  <a:gd name="T4" fmla="*/ 2 w 71"/>
                  <a:gd name="T5" fmla="*/ 24 h 32"/>
                  <a:gd name="T6" fmla="*/ 70 w 71"/>
                  <a:gd name="T7" fmla="*/ 2 h 32"/>
                  <a:gd name="T8" fmla="*/ 65 w 71"/>
                  <a:gd name="T9" fmla="*/ 1 h 32"/>
                </a:gdLst>
                <a:ahLst/>
                <a:cxnLst>
                  <a:cxn ang="0">
                    <a:pos x="T0" y="T1"/>
                  </a:cxn>
                  <a:cxn ang="0">
                    <a:pos x="T2" y="T3"/>
                  </a:cxn>
                  <a:cxn ang="0">
                    <a:pos x="T4" y="T5"/>
                  </a:cxn>
                  <a:cxn ang="0">
                    <a:pos x="T6" y="T7"/>
                  </a:cxn>
                  <a:cxn ang="0">
                    <a:pos x="T8" y="T9"/>
                  </a:cxn>
                </a:cxnLst>
                <a:rect l="0" t="0" r="r" b="b"/>
                <a:pathLst>
                  <a:path w="71" h="32">
                    <a:moveTo>
                      <a:pt x="65" y="1"/>
                    </a:moveTo>
                    <a:cubicBezTo>
                      <a:pt x="51" y="19"/>
                      <a:pt x="29" y="29"/>
                      <a:pt x="6" y="22"/>
                    </a:cubicBezTo>
                    <a:cubicBezTo>
                      <a:pt x="5" y="22"/>
                      <a:pt x="0" y="23"/>
                      <a:pt x="2" y="24"/>
                    </a:cubicBezTo>
                    <a:cubicBezTo>
                      <a:pt x="28" y="32"/>
                      <a:pt x="53" y="22"/>
                      <a:pt x="70" y="2"/>
                    </a:cubicBezTo>
                    <a:cubicBezTo>
                      <a:pt x="71" y="1"/>
                      <a:pt x="66" y="0"/>
                      <a:pt x="6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 name="Freeform 220"/>
              <p:cNvSpPr>
                <a:spLocks/>
              </p:cNvSpPr>
              <p:nvPr/>
            </p:nvSpPr>
            <p:spPr bwMode="auto">
              <a:xfrm>
                <a:off x="2817813" y="228600"/>
                <a:ext cx="795338" cy="614363"/>
              </a:xfrm>
              <a:custGeom>
                <a:avLst/>
                <a:gdLst>
                  <a:gd name="T0" fmla="*/ 1 w 211"/>
                  <a:gd name="T1" fmla="*/ 2 h 163"/>
                  <a:gd name="T2" fmla="*/ 205 w 211"/>
                  <a:gd name="T3" fmla="*/ 162 h 163"/>
                  <a:gd name="T4" fmla="*/ 210 w 211"/>
                  <a:gd name="T5" fmla="*/ 160 h 163"/>
                  <a:gd name="T6" fmla="*/ 6 w 211"/>
                  <a:gd name="T7" fmla="*/ 1 h 163"/>
                  <a:gd name="T8" fmla="*/ 1 w 211"/>
                  <a:gd name="T9" fmla="*/ 2 h 163"/>
                </a:gdLst>
                <a:ahLst/>
                <a:cxnLst>
                  <a:cxn ang="0">
                    <a:pos x="T0" y="T1"/>
                  </a:cxn>
                  <a:cxn ang="0">
                    <a:pos x="T2" y="T3"/>
                  </a:cxn>
                  <a:cxn ang="0">
                    <a:pos x="T4" y="T5"/>
                  </a:cxn>
                  <a:cxn ang="0">
                    <a:pos x="T6" y="T7"/>
                  </a:cxn>
                  <a:cxn ang="0">
                    <a:pos x="T8" y="T9"/>
                  </a:cxn>
                </a:cxnLst>
                <a:rect l="0" t="0" r="r" b="b"/>
                <a:pathLst>
                  <a:path w="211" h="163">
                    <a:moveTo>
                      <a:pt x="1" y="2"/>
                    </a:moveTo>
                    <a:cubicBezTo>
                      <a:pt x="70" y="55"/>
                      <a:pt x="135" y="112"/>
                      <a:pt x="205" y="162"/>
                    </a:cubicBezTo>
                    <a:cubicBezTo>
                      <a:pt x="206" y="163"/>
                      <a:pt x="211" y="162"/>
                      <a:pt x="210" y="160"/>
                    </a:cubicBezTo>
                    <a:cubicBezTo>
                      <a:pt x="139" y="111"/>
                      <a:pt x="74" y="53"/>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 name="Freeform 221"/>
              <p:cNvSpPr>
                <a:spLocks/>
              </p:cNvSpPr>
              <p:nvPr/>
            </p:nvSpPr>
            <p:spPr bwMode="auto">
              <a:xfrm>
                <a:off x="2784476" y="187325"/>
                <a:ext cx="63500" cy="68263"/>
              </a:xfrm>
              <a:custGeom>
                <a:avLst/>
                <a:gdLst>
                  <a:gd name="T0" fmla="*/ 4 w 17"/>
                  <a:gd name="T1" fmla="*/ 15 h 18"/>
                  <a:gd name="T2" fmla="*/ 15 w 17"/>
                  <a:gd name="T3" fmla="*/ 13 h 18"/>
                  <a:gd name="T4" fmla="*/ 13 w 17"/>
                  <a:gd name="T5" fmla="*/ 3 h 18"/>
                  <a:gd name="T6" fmla="*/ 2 w 17"/>
                  <a:gd name="T7" fmla="*/ 5 h 18"/>
                  <a:gd name="T8" fmla="*/ 4 w 17"/>
                  <a:gd name="T9" fmla="*/ 15 h 18"/>
                </a:gdLst>
                <a:ahLst/>
                <a:cxnLst>
                  <a:cxn ang="0">
                    <a:pos x="T0" y="T1"/>
                  </a:cxn>
                  <a:cxn ang="0">
                    <a:pos x="T2" y="T3"/>
                  </a:cxn>
                  <a:cxn ang="0">
                    <a:pos x="T4" y="T5"/>
                  </a:cxn>
                  <a:cxn ang="0">
                    <a:pos x="T6" y="T7"/>
                  </a:cxn>
                  <a:cxn ang="0">
                    <a:pos x="T8" y="T9"/>
                  </a:cxn>
                </a:cxnLst>
                <a:rect l="0" t="0" r="r" b="b"/>
                <a:pathLst>
                  <a:path w="17" h="18">
                    <a:moveTo>
                      <a:pt x="4" y="15"/>
                    </a:moveTo>
                    <a:cubicBezTo>
                      <a:pt x="7" y="18"/>
                      <a:pt x="12" y="17"/>
                      <a:pt x="15" y="13"/>
                    </a:cubicBezTo>
                    <a:cubicBezTo>
                      <a:pt x="17" y="10"/>
                      <a:pt x="16" y="5"/>
                      <a:pt x="13" y="3"/>
                    </a:cubicBezTo>
                    <a:cubicBezTo>
                      <a:pt x="9" y="0"/>
                      <a:pt x="5" y="1"/>
                      <a:pt x="2" y="5"/>
                    </a:cubicBezTo>
                    <a:cubicBezTo>
                      <a:pt x="0" y="8"/>
                      <a:pt x="1" y="13"/>
                      <a:pt x="4"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 name="Freeform 222"/>
              <p:cNvSpPr>
                <a:spLocks/>
              </p:cNvSpPr>
              <p:nvPr/>
            </p:nvSpPr>
            <p:spPr bwMode="auto">
              <a:xfrm>
                <a:off x="3213101" y="-169863"/>
                <a:ext cx="298450" cy="134938"/>
              </a:xfrm>
              <a:custGeom>
                <a:avLst/>
                <a:gdLst>
                  <a:gd name="T0" fmla="*/ 73 w 79"/>
                  <a:gd name="T1" fmla="*/ 1 h 36"/>
                  <a:gd name="T2" fmla="*/ 6 w 79"/>
                  <a:gd name="T3" fmla="*/ 22 h 36"/>
                  <a:gd name="T4" fmla="*/ 3 w 79"/>
                  <a:gd name="T5" fmla="*/ 23 h 36"/>
                  <a:gd name="T6" fmla="*/ 78 w 79"/>
                  <a:gd name="T7" fmla="*/ 2 h 36"/>
                  <a:gd name="T8" fmla="*/ 73 w 79"/>
                  <a:gd name="T9" fmla="*/ 1 h 36"/>
                </a:gdLst>
                <a:ahLst/>
                <a:cxnLst>
                  <a:cxn ang="0">
                    <a:pos x="T0" y="T1"/>
                  </a:cxn>
                  <a:cxn ang="0">
                    <a:pos x="T2" y="T3"/>
                  </a:cxn>
                  <a:cxn ang="0">
                    <a:pos x="T4" y="T5"/>
                  </a:cxn>
                  <a:cxn ang="0">
                    <a:pos x="T6" y="T7"/>
                  </a:cxn>
                  <a:cxn ang="0">
                    <a:pos x="T8" y="T9"/>
                  </a:cxn>
                </a:cxnLst>
                <a:rect l="0" t="0" r="r" b="b"/>
                <a:pathLst>
                  <a:path w="79" h="36">
                    <a:moveTo>
                      <a:pt x="73" y="1"/>
                    </a:moveTo>
                    <a:cubicBezTo>
                      <a:pt x="57" y="23"/>
                      <a:pt x="32" y="34"/>
                      <a:pt x="6" y="22"/>
                    </a:cubicBezTo>
                    <a:cubicBezTo>
                      <a:pt x="4" y="21"/>
                      <a:pt x="0" y="22"/>
                      <a:pt x="3" y="23"/>
                    </a:cubicBezTo>
                    <a:cubicBezTo>
                      <a:pt x="31" y="36"/>
                      <a:pt x="60" y="27"/>
                      <a:pt x="78" y="2"/>
                    </a:cubicBezTo>
                    <a:cubicBezTo>
                      <a:pt x="79" y="1"/>
                      <a:pt x="74" y="0"/>
                      <a:pt x="7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223"/>
              <p:cNvSpPr>
                <a:spLocks/>
              </p:cNvSpPr>
              <p:nvPr/>
            </p:nvSpPr>
            <p:spPr bwMode="auto">
              <a:xfrm>
                <a:off x="3303588" y="-219075"/>
                <a:ext cx="106363" cy="263525"/>
              </a:xfrm>
              <a:custGeom>
                <a:avLst/>
                <a:gdLst>
                  <a:gd name="T0" fmla="*/ 15 w 28"/>
                  <a:gd name="T1" fmla="*/ 69 h 70"/>
                  <a:gd name="T2" fmla="*/ 6 w 28"/>
                  <a:gd name="T3" fmla="*/ 1 h 70"/>
                  <a:gd name="T4" fmla="*/ 2 w 28"/>
                  <a:gd name="T5" fmla="*/ 1 h 70"/>
                  <a:gd name="T6" fmla="*/ 11 w 28"/>
                  <a:gd name="T7" fmla="*/ 68 h 70"/>
                  <a:gd name="T8" fmla="*/ 15 w 28"/>
                  <a:gd name="T9" fmla="*/ 69 h 70"/>
                </a:gdLst>
                <a:ahLst/>
                <a:cxnLst>
                  <a:cxn ang="0">
                    <a:pos x="T0" y="T1"/>
                  </a:cxn>
                  <a:cxn ang="0">
                    <a:pos x="T2" y="T3"/>
                  </a:cxn>
                  <a:cxn ang="0">
                    <a:pos x="T4" y="T5"/>
                  </a:cxn>
                  <a:cxn ang="0">
                    <a:pos x="T6" y="T7"/>
                  </a:cxn>
                  <a:cxn ang="0">
                    <a:pos x="T8" y="T9"/>
                  </a:cxn>
                </a:cxnLst>
                <a:rect l="0" t="0" r="r" b="b"/>
                <a:pathLst>
                  <a:path w="28" h="70">
                    <a:moveTo>
                      <a:pt x="15" y="69"/>
                    </a:moveTo>
                    <a:cubicBezTo>
                      <a:pt x="28" y="45"/>
                      <a:pt x="25" y="20"/>
                      <a:pt x="6" y="1"/>
                    </a:cubicBezTo>
                    <a:cubicBezTo>
                      <a:pt x="5" y="1"/>
                      <a:pt x="0" y="0"/>
                      <a:pt x="2" y="1"/>
                    </a:cubicBezTo>
                    <a:cubicBezTo>
                      <a:pt x="20" y="20"/>
                      <a:pt x="23" y="45"/>
                      <a:pt x="11" y="68"/>
                    </a:cubicBezTo>
                    <a:cubicBezTo>
                      <a:pt x="10" y="69"/>
                      <a:pt x="15" y="70"/>
                      <a:pt x="15"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 name="Freeform 224"/>
              <p:cNvSpPr>
                <a:spLocks/>
              </p:cNvSpPr>
              <p:nvPr/>
            </p:nvSpPr>
            <p:spPr bwMode="auto">
              <a:xfrm>
                <a:off x="3248026" y="-155575"/>
                <a:ext cx="266700" cy="106363"/>
              </a:xfrm>
              <a:custGeom>
                <a:avLst/>
                <a:gdLst>
                  <a:gd name="T0" fmla="*/ 68 w 71"/>
                  <a:gd name="T1" fmla="*/ 26 h 28"/>
                  <a:gd name="T2" fmla="*/ 5 w 71"/>
                  <a:gd name="T3" fmla="*/ 1 h 28"/>
                  <a:gd name="T4" fmla="*/ 1 w 71"/>
                  <a:gd name="T5" fmla="*/ 2 h 28"/>
                  <a:gd name="T6" fmla="*/ 67 w 71"/>
                  <a:gd name="T7" fmla="*/ 28 h 28"/>
                  <a:gd name="T8" fmla="*/ 68 w 71"/>
                  <a:gd name="T9" fmla="*/ 26 h 28"/>
                </a:gdLst>
                <a:ahLst/>
                <a:cxnLst>
                  <a:cxn ang="0">
                    <a:pos x="T0" y="T1"/>
                  </a:cxn>
                  <a:cxn ang="0">
                    <a:pos x="T2" y="T3"/>
                  </a:cxn>
                  <a:cxn ang="0">
                    <a:pos x="T4" y="T5"/>
                  </a:cxn>
                  <a:cxn ang="0">
                    <a:pos x="T6" y="T7"/>
                  </a:cxn>
                  <a:cxn ang="0">
                    <a:pos x="T8" y="T9"/>
                  </a:cxn>
                </a:cxnLst>
                <a:rect l="0" t="0" r="r" b="b"/>
                <a:pathLst>
                  <a:path w="71" h="28">
                    <a:moveTo>
                      <a:pt x="68" y="26"/>
                    </a:moveTo>
                    <a:cubicBezTo>
                      <a:pt x="46" y="26"/>
                      <a:pt x="22" y="15"/>
                      <a:pt x="5" y="1"/>
                    </a:cubicBezTo>
                    <a:cubicBezTo>
                      <a:pt x="4" y="0"/>
                      <a:pt x="0" y="2"/>
                      <a:pt x="1" y="2"/>
                    </a:cubicBezTo>
                    <a:cubicBezTo>
                      <a:pt x="18" y="17"/>
                      <a:pt x="44" y="28"/>
                      <a:pt x="67" y="28"/>
                    </a:cubicBezTo>
                    <a:cubicBezTo>
                      <a:pt x="69" y="28"/>
                      <a:pt x="71" y="26"/>
                      <a:pt x="68"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 name="Freeform 225"/>
              <p:cNvSpPr>
                <a:spLocks/>
              </p:cNvSpPr>
              <p:nvPr/>
            </p:nvSpPr>
            <p:spPr bwMode="auto">
              <a:xfrm>
                <a:off x="3259138" y="-214313"/>
                <a:ext cx="169863" cy="217488"/>
              </a:xfrm>
              <a:custGeom>
                <a:avLst/>
                <a:gdLst>
                  <a:gd name="T0" fmla="*/ 6 w 45"/>
                  <a:gd name="T1" fmla="*/ 58 h 58"/>
                  <a:gd name="T2" fmla="*/ 44 w 45"/>
                  <a:gd name="T3" fmla="*/ 1 h 58"/>
                  <a:gd name="T4" fmla="*/ 39 w 45"/>
                  <a:gd name="T5" fmla="*/ 2 h 58"/>
                  <a:gd name="T6" fmla="*/ 2 w 45"/>
                  <a:gd name="T7" fmla="*/ 57 h 58"/>
                  <a:gd name="T8" fmla="*/ 6 w 45"/>
                  <a:gd name="T9" fmla="*/ 58 h 58"/>
                </a:gdLst>
                <a:ahLst/>
                <a:cxnLst>
                  <a:cxn ang="0">
                    <a:pos x="T0" y="T1"/>
                  </a:cxn>
                  <a:cxn ang="0">
                    <a:pos x="T2" y="T3"/>
                  </a:cxn>
                  <a:cxn ang="0">
                    <a:pos x="T4" y="T5"/>
                  </a:cxn>
                  <a:cxn ang="0">
                    <a:pos x="T6" y="T7"/>
                  </a:cxn>
                  <a:cxn ang="0">
                    <a:pos x="T8" y="T9"/>
                  </a:cxn>
                </a:cxnLst>
                <a:rect l="0" t="0" r="r" b="b"/>
                <a:pathLst>
                  <a:path w="45" h="58">
                    <a:moveTo>
                      <a:pt x="6" y="58"/>
                    </a:moveTo>
                    <a:cubicBezTo>
                      <a:pt x="29" y="48"/>
                      <a:pt x="45" y="27"/>
                      <a:pt x="44" y="1"/>
                    </a:cubicBezTo>
                    <a:cubicBezTo>
                      <a:pt x="44" y="0"/>
                      <a:pt x="39" y="0"/>
                      <a:pt x="39" y="2"/>
                    </a:cubicBezTo>
                    <a:cubicBezTo>
                      <a:pt x="40" y="26"/>
                      <a:pt x="24" y="47"/>
                      <a:pt x="2" y="57"/>
                    </a:cubicBezTo>
                    <a:cubicBezTo>
                      <a:pt x="0" y="58"/>
                      <a:pt x="5" y="58"/>
                      <a:pt x="6" y="5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 name="Freeform 226"/>
              <p:cNvSpPr>
                <a:spLocks/>
              </p:cNvSpPr>
              <p:nvPr/>
            </p:nvSpPr>
            <p:spPr bwMode="auto">
              <a:xfrm>
                <a:off x="3375026" y="-71438"/>
                <a:ext cx="234950" cy="914400"/>
              </a:xfrm>
              <a:custGeom>
                <a:avLst/>
                <a:gdLst>
                  <a:gd name="T0" fmla="*/ 1 w 62"/>
                  <a:gd name="T1" fmla="*/ 2 h 243"/>
                  <a:gd name="T2" fmla="*/ 57 w 62"/>
                  <a:gd name="T3" fmla="*/ 241 h 243"/>
                  <a:gd name="T4" fmla="*/ 62 w 62"/>
                  <a:gd name="T5" fmla="*/ 241 h 243"/>
                  <a:gd name="T6" fmla="*/ 6 w 62"/>
                  <a:gd name="T7" fmla="*/ 1 h 243"/>
                  <a:gd name="T8" fmla="*/ 1 w 62"/>
                  <a:gd name="T9" fmla="*/ 2 h 243"/>
                </a:gdLst>
                <a:ahLst/>
                <a:cxnLst>
                  <a:cxn ang="0">
                    <a:pos x="T0" y="T1"/>
                  </a:cxn>
                  <a:cxn ang="0">
                    <a:pos x="T2" y="T3"/>
                  </a:cxn>
                  <a:cxn ang="0">
                    <a:pos x="T4" y="T5"/>
                  </a:cxn>
                  <a:cxn ang="0">
                    <a:pos x="T6" y="T7"/>
                  </a:cxn>
                  <a:cxn ang="0">
                    <a:pos x="T8" y="T9"/>
                  </a:cxn>
                </a:cxnLst>
                <a:rect l="0" t="0" r="r" b="b"/>
                <a:pathLst>
                  <a:path w="62" h="243">
                    <a:moveTo>
                      <a:pt x="1" y="2"/>
                    </a:moveTo>
                    <a:cubicBezTo>
                      <a:pt x="31" y="78"/>
                      <a:pt x="30" y="164"/>
                      <a:pt x="57" y="241"/>
                    </a:cubicBezTo>
                    <a:cubicBezTo>
                      <a:pt x="57" y="243"/>
                      <a:pt x="62" y="242"/>
                      <a:pt x="62" y="241"/>
                    </a:cubicBezTo>
                    <a:cubicBezTo>
                      <a:pt x="35" y="163"/>
                      <a:pt x="36" y="78"/>
                      <a:pt x="6" y="1"/>
                    </a:cubicBezTo>
                    <a:cubicBezTo>
                      <a:pt x="5" y="0"/>
                      <a:pt x="0"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 name="Freeform 227"/>
              <p:cNvSpPr>
                <a:spLocks/>
              </p:cNvSpPr>
              <p:nvPr/>
            </p:nvSpPr>
            <p:spPr bwMode="auto">
              <a:xfrm>
                <a:off x="3344863" y="-117475"/>
                <a:ext cx="65088" cy="65088"/>
              </a:xfrm>
              <a:custGeom>
                <a:avLst/>
                <a:gdLst>
                  <a:gd name="T0" fmla="*/ 16 w 17"/>
                  <a:gd name="T1" fmla="*/ 6 h 17"/>
                  <a:gd name="T2" fmla="*/ 11 w 17"/>
                  <a:gd name="T3" fmla="*/ 16 h 17"/>
                  <a:gd name="T4" fmla="*/ 2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4"/>
                      <a:pt x="11" y="16"/>
                    </a:cubicBezTo>
                    <a:cubicBezTo>
                      <a:pt x="7" y="17"/>
                      <a:pt x="3" y="15"/>
                      <a:pt x="2" y="11"/>
                    </a:cubicBezTo>
                    <a:cubicBezTo>
                      <a:pt x="0" y="7"/>
                      <a:pt x="2" y="3"/>
                      <a:pt x="6" y="1"/>
                    </a:cubicBezTo>
                    <a:cubicBezTo>
                      <a:pt x="10" y="0"/>
                      <a:pt x="15"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 name="Freeform 228"/>
              <p:cNvSpPr>
                <a:spLocks/>
              </p:cNvSpPr>
              <p:nvPr/>
            </p:nvSpPr>
            <p:spPr bwMode="auto">
              <a:xfrm>
                <a:off x="2640013" y="1062038"/>
                <a:ext cx="180975" cy="252413"/>
              </a:xfrm>
              <a:custGeom>
                <a:avLst/>
                <a:gdLst>
                  <a:gd name="T0" fmla="*/ 44 w 48"/>
                  <a:gd name="T1" fmla="*/ 65 h 67"/>
                  <a:gd name="T2" fmla="*/ 6 w 48"/>
                  <a:gd name="T3" fmla="*/ 0 h 67"/>
                  <a:gd name="T4" fmla="*/ 3 w 48"/>
                  <a:gd name="T5" fmla="*/ 2 h 67"/>
                  <a:gd name="T6" fmla="*/ 39 w 48"/>
                  <a:gd name="T7" fmla="*/ 64 h 67"/>
                  <a:gd name="T8" fmla="*/ 44 w 48"/>
                  <a:gd name="T9" fmla="*/ 65 h 67"/>
                </a:gdLst>
                <a:ahLst/>
                <a:cxnLst>
                  <a:cxn ang="0">
                    <a:pos x="T0" y="T1"/>
                  </a:cxn>
                  <a:cxn ang="0">
                    <a:pos x="T2" y="T3"/>
                  </a:cxn>
                  <a:cxn ang="0">
                    <a:pos x="T4" y="T5"/>
                  </a:cxn>
                  <a:cxn ang="0">
                    <a:pos x="T6" y="T7"/>
                  </a:cxn>
                  <a:cxn ang="0">
                    <a:pos x="T8" y="T9"/>
                  </a:cxn>
                </a:cxnLst>
                <a:rect l="0" t="0" r="r" b="b"/>
                <a:pathLst>
                  <a:path w="48" h="67">
                    <a:moveTo>
                      <a:pt x="44" y="65"/>
                    </a:moveTo>
                    <a:cubicBezTo>
                      <a:pt x="48" y="36"/>
                      <a:pt x="34" y="10"/>
                      <a:pt x="6" y="0"/>
                    </a:cubicBezTo>
                    <a:cubicBezTo>
                      <a:pt x="4" y="0"/>
                      <a:pt x="0" y="1"/>
                      <a:pt x="3" y="2"/>
                    </a:cubicBezTo>
                    <a:cubicBezTo>
                      <a:pt x="31" y="11"/>
                      <a:pt x="43" y="36"/>
                      <a:pt x="39" y="64"/>
                    </a:cubicBezTo>
                    <a:cubicBezTo>
                      <a:pt x="39" y="66"/>
                      <a:pt x="44" y="67"/>
                      <a:pt x="44"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 name="Freeform 229"/>
              <p:cNvSpPr>
                <a:spLocks/>
              </p:cNvSpPr>
              <p:nvPr/>
            </p:nvSpPr>
            <p:spPr bwMode="auto">
              <a:xfrm>
                <a:off x="2614613" y="1054100"/>
                <a:ext cx="225425" cy="169863"/>
              </a:xfrm>
              <a:custGeom>
                <a:avLst/>
                <a:gdLst>
                  <a:gd name="T0" fmla="*/ 55 w 60"/>
                  <a:gd name="T1" fmla="*/ 1 h 45"/>
                  <a:gd name="T2" fmla="*/ 4 w 60"/>
                  <a:gd name="T3" fmla="*/ 43 h 45"/>
                  <a:gd name="T4" fmla="*/ 6 w 60"/>
                  <a:gd name="T5" fmla="*/ 45 h 45"/>
                  <a:gd name="T6" fmla="*/ 60 w 60"/>
                  <a:gd name="T7" fmla="*/ 2 h 45"/>
                  <a:gd name="T8" fmla="*/ 55 w 60"/>
                  <a:gd name="T9" fmla="*/ 1 h 45"/>
                </a:gdLst>
                <a:ahLst/>
                <a:cxnLst>
                  <a:cxn ang="0">
                    <a:pos x="T0" y="T1"/>
                  </a:cxn>
                  <a:cxn ang="0">
                    <a:pos x="T2" y="T3"/>
                  </a:cxn>
                  <a:cxn ang="0">
                    <a:pos x="T4" y="T5"/>
                  </a:cxn>
                  <a:cxn ang="0">
                    <a:pos x="T6" y="T7"/>
                  </a:cxn>
                  <a:cxn ang="0">
                    <a:pos x="T8" y="T9"/>
                  </a:cxn>
                </a:cxnLst>
                <a:rect l="0" t="0" r="r" b="b"/>
                <a:pathLst>
                  <a:path w="60" h="45">
                    <a:moveTo>
                      <a:pt x="55" y="1"/>
                    </a:moveTo>
                    <a:cubicBezTo>
                      <a:pt x="48" y="26"/>
                      <a:pt x="30" y="42"/>
                      <a:pt x="4" y="43"/>
                    </a:cubicBezTo>
                    <a:cubicBezTo>
                      <a:pt x="0" y="43"/>
                      <a:pt x="4" y="45"/>
                      <a:pt x="6" y="45"/>
                    </a:cubicBezTo>
                    <a:cubicBezTo>
                      <a:pt x="33" y="45"/>
                      <a:pt x="53" y="28"/>
                      <a:pt x="60" y="2"/>
                    </a:cubicBezTo>
                    <a:cubicBezTo>
                      <a:pt x="60" y="1"/>
                      <a:pt x="56" y="0"/>
                      <a:pt x="5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7" name="Freeform 230"/>
              <p:cNvSpPr>
                <a:spLocks/>
              </p:cNvSpPr>
              <p:nvPr/>
            </p:nvSpPr>
            <p:spPr bwMode="auto">
              <a:xfrm>
                <a:off x="2617788" y="1125538"/>
                <a:ext cx="268288" cy="109538"/>
              </a:xfrm>
              <a:custGeom>
                <a:avLst/>
                <a:gdLst>
                  <a:gd name="T0" fmla="*/ 70 w 71"/>
                  <a:gd name="T1" fmla="*/ 27 h 29"/>
                  <a:gd name="T2" fmla="*/ 5 w 71"/>
                  <a:gd name="T3" fmla="*/ 1 h 29"/>
                  <a:gd name="T4" fmla="*/ 3 w 71"/>
                  <a:gd name="T5" fmla="*/ 3 h 29"/>
                  <a:gd name="T6" fmla="*/ 66 w 71"/>
                  <a:gd name="T7" fmla="*/ 28 h 29"/>
                  <a:gd name="T8" fmla="*/ 70 w 71"/>
                  <a:gd name="T9" fmla="*/ 27 h 29"/>
                </a:gdLst>
                <a:ahLst/>
                <a:cxnLst>
                  <a:cxn ang="0">
                    <a:pos x="T0" y="T1"/>
                  </a:cxn>
                  <a:cxn ang="0">
                    <a:pos x="T2" y="T3"/>
                  </a:cxn>
                  <a:cxn ang="0">
                    <a:pos x="T4" y="T5"/>
                  </a:cxn>
                  <a:cxn ang="0">
                    <a:pos x="T6" y="T7"/>
                  </a:cxn>
                  <a:cxn ang="0">
                    <a:pos x="T8" y="T9"/>
                  </a:cxn>
                </a:cxnLst>
                <a:rect l="0" t="0" r="r" b="b"/>
                <a:pathLst>
                  <a:path w="71" h="29">
                    <a:moveTo>
                      <a:pt x="70" y="27"/>
                    </a:moveTo>
                    <a:cubicBezTo>
                      <a:pt x="54" y="11"/>
                      <a:pt x="28" y="2"/>
                      <a:pt x="5" y="1"/>
                    </a:cubicBezTo>
                    <a:cubicBezTo>
                      <a:pt x="4" y="0"/>
                      <a:pt x="0" y="2"/>
                      <a:pt x="3" y="3"/>
                    </a:cubicBezTo>
                    <a:cubicBezTo>
                      <a:pt x="25" y="4"/>
                      <a:pt x="50" y="13"/>
                      <a:pt x="66" y="28"/>
                    </a:cubicBezTo>
                    <a:cubicBezTo>
                      <a:pt x="67" y="29"/>
                      <a:pt x="71" y="28"/>
                      <a:pt x="70"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 name="Freeform 231"/>
              <p:cNvSpPr>
                <a:spLocks/>
              </p:cNvSpPr>
              <p:nvPr/>
            </p:nvSpPr>
            <p:spPr bwMode="auto">
              <a:xfrm>
                <a:off x="2689226" y="1027113"/>
                <a:ext cx="101600" cy="260350"/>
              </a:xfrm>
              <a:custGeom>
                <a:avLst/>
                <a:gdLst>
                  <a:gd name="T0" fmla="*/ 13 w 27"/>
                  <a:gd name="T1" fmla="*/ 2 h 69"/>
                  <a:gd name="T2" fmla="*/ 2 w 27"/>
                  <a:gd name="T3" fmla="*/ 67 h 69"/>
                  <a:gd name="T4" fmla="*/ 6 w 27"/>
                  <a:gd name="T5" fmla="*/ 68 h 69"/>
                  <a:gd name="T6" fmla="*/ 18 w 27"/>
                  <a:gd name="T7" fmla="*/ 1 h 69"/>
                  <a:gd name="T8" fmla="*/ 13 w 27"/>
                  <a:gd name="T9" fmla="*/ 2 h 69"/>
                </a:gdLst>
                <a:ahLst/>
                <a:cxnLst>
                  <a:cxn ang="0">
                    <a:pos x="T0" y="T1"/>
                  </a:cxn>
                  <a:cxn ang="0">
                    <a:pos x="T2" y="T3"/>
                  </a:cxn>
                  <a:cxn ang="0">
                    <a:pos x="T4" y="T5"/>
                  </a:cxn>
                  <a:cxn ang="0">
                    <a:pos x="T6" y="T7"/>
                  </a:cxn>
                  <a:cxn ang="0">
                    <a:pos x="T8" y="T9"/>
                  </a:cxn>
                </a:cxnLst>
                <a:rect l="0" t="0" r="r" b="b"/>
                <a:pathLst>
                  <a:path w="27" h="69">
                    <a:moveTo>
                      <a:pt x="13" y="2"/>
                    </a:moveTo>
                    <a:cubicBezTo>
                      <a:pt x="22" y="25"/>
                      <a:pt x="20" y="50"/>
                      <a:pt x="2" y="67"/>
                    </a:cubicBezTo>
                    <a:cubicBezTo>
                      <a:pt x="0" y="69"/>
                      <a:pt x="5" y="69"/>
                      <a:pt x="6" y="68"/>
                    </a:cubicBezTo>
                    <a:cubicBezTo>
                      <a:pt x="25" y="50"/>
                      <a:pt x="27" y="25"/>
                      <a:pt x="18" y="1"/>
                    </a:cubicBezTo>
                    <a:cubicBezTo>
                      <a:pt x="17" y="0"/>
                      <a:pt x="12" y="1"/>
                      <a:pt x="1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9" name="Freeform 232"/>
              <p:cNvSpPr>
                <a:spLocks/>
              </p:cNvSpPr>
              <p:nvPr/>
            </p:nvSpPr>
            <p:spPr bwMode="auto">
              <a:xfrm>
                <a:off x="2768601" y="793750"/>
                <a:ext cx="811213" cy="373063"/>
              </a:xfrm>
              <a:custGeom>
                <a:avLst/>
                <a:gdLst>
                  <a:gd name="T0" fmla="*/ 6 w 215"/>
                  <a:gd name="T1" fmla="*/ 98 h 99"/>
                  <a:gd name="T2" fmla="*/ 213 w 215"/>
                  <a:gd name="T3" fmla="*/ 2 h 99"/>
                  <a:gd name="T4" fmla="*/ 209 w 215"/>
                  <a:gd name="T5" fmla="*/ 1 h 99"/>
                  <a:gd name="T6" fmla="*/ 2 w 215"/>
                  <a:gd name="T7" fmla="*/ 97 h 99"/>
                  <a:gd name="T8" fmla="*/ 6 w 215"/>
                  <a:gd name="T9" fmla="*/ 98 h 99"/>
                </a:gdLst>
                <a:ahLst/>
                <a:cxnLst>
                  <a:cxn ang="0">
                    <a:pos x="T0" y="T1"/>
                  </a:cxn>
                  <a:cxn ang="0">
                    <a:pos x="T2" y="T3"/>
                  </a:cxn>
                  <a:cxn ang="0">
                    <a:pos x="T4" y="T5"/>
                  </a:cxn>
                  <a:cxn ang="0">
                    <a:pos x="T6" y="T7"/>
                  </a:cxn>
                  <a:cxn ang="0">
                    <a:pos x="T8" y="T9"/>
                  </a:cxn>
                </a:cxnLst>
                <a:rect l="0" t="0" r="r" b="b"/>
                <a:pathLst>
                  <a:path w="215" h="99">
                    <a:moveTo>
                      <a:pt x="6" y="98"/>
                    </a:moveTo>
                    <a:cubicBezTo>
                      <a:pt x="75" y="67"/>
                      <a:pt x="145" y="36"/>
                      <a:pt x="213" y="2"/>
                    </a:cubicBezTo>
                    <a:cubicBezTo>
                      <a:pt x="215" y="1"/>
                      <a:pt x="210" y="0"/>
                      <a:pt x="209" y="1"/>
                    </a:cubicBezTo>
                    <a:cubicBezTo>
                      <a:pt x="141" y="35"/>
                      <a:pt x="71" y="66"/>
                      <a:pt x="2" y="97"/>
                    </a:cubicBezTo>
                    <a:cubicBezTo>
                      <a:pt x="0" y="98"/>
                      <a:pt x="5" y="99"/>
                      <a:pt x="6" y="9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 name="Freeform 233"/>
              <p:cNvSpPr>
                <a:spLocks/>
              </p:cNvSpPr>
              <p:nvPr/>
            </p:nvSpPr>
            <p:spPr bwMode="auto">
              <a:xfrm>
                <a:off x="2730501" y="1136650"/>
                <a:ext cx="65088" cy="63500"/>
              </a:xfrm>
              <a:custGeom>
                <a:avLst/>
                <a:gdLst>
                  <a:gd name="T0" fmla="*/ 12 w 17"/>
                  <a:gd name="T1" fmla="*/ 15 h 17"/>
                  <a:gd name="T2" fmla="*/ 16 w 17"/>
                  <a:gd name="T3" fmla="*/ 5 h 17"/>
                  <a:gd name="T4" fmla="*/ 5 w 17"/>
                  <a:gd name="T5" fmla="*/ 1 h 17"/>
                  <a:gd name="T6" fmla="*/ 2 w 17"/>
                  <a:gd name="T7" fmla="*/ 12 h 17"/>
                  <a:gd name="T8" fmla="*/ 12 w 17"/>
                  <a:gd name="T9" fmla="*/ 15 h 17"/>
                </a:gdLst>
                <a:ahLst/>
                <a:cxnLst>
                  <a:cxn ang="0">
                    <a:pos x="T0" y="T1"/>
                  </a:cxn>
                  <a:cxn ang="0">
                    <a:pos x="T2" y="T3"/>
                  </a:cxn>
                  <a:cxn ang="0">
                    <a:pos x="T4" y="T5"/>
                  </a:cxn>
                  <a:cxn ang="0">
                    <a:pos x="T6" y="T7"/>
                  </a:cxn>
                  <a:cxn ang="0">
                    <a:pos x="T8" y="T9"/>
                  </a:cxn>
                </a:cxnLst>
                <a:rect l="0" t="0" r="r" b="b"/>
                <a:pathLst>
                  <a:path w="17" h="17">
                    <a:moveTo>
                      <a:pt x="12" y="15"/>
                    </a:moveTo>
                    <a:cubicBezTo>
                      <a:pt x="16" y="13"/>
                      <a:pt x="17" y="9"/>
                      <a:pt x="16" y="5"/>
                    </a:cubicBezTo>
                    <a:cubicBezTo>
                      <a:pt x="14" y="1"/>
                      <a:pt x="9" y="0"/>
                      <a:pt x="5" y="1"/>
                    </a:cubicBezTo>
                    <a:cubicBezTo>
                      <a:pt x="1" y="3"/>
                      <a:pt x="0" y="8"/>
                      <a:pt x="2" y="12"/>
                    </a:cubicBezTo>
                    <a:cubicBezTo>
                      <a:pt x="4" y="16"/>
                      <a:pt x="8" y="17"/>
                      <a:pt x="12"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1" name="Freeform 234"/>
              <p:cNvSpPr>
                <a:spLocks/>
              </p:cNvSpPr>
              <p:nvPr/>
            </p:nvSpPr>
            <p:spPr bwMode="auto">
              <a:xfrm>
                <a:off x="3451226" y="1479550"/>
                <a:ext cx="296863" cy="128588"/>
              </a:xfrm>
              <a:custGeom>
                <a:avLst/>
                <a:gdLst>
                  <a:gd name="T0" fmla="*/ 76 w 79"/>
                  <a:gd name="T1" fmla="*/ 12 h 34"/>
                  <a:gd name="T2" fmla="*/ 1 w 79"/>
                  <a:gd name="T3" fmla="*/ 31 h 34"/>
                  <a:gd name="T4" fmla="*/ 6 w 79"/>
                  <a:gd name="T5" fmla="*/ 33 h 34"/>
                  <a:gd name="T6" fmla="*/ 73 w 79"/>
                  <a:gd name="T7" fmla="*/ 13 h 34"/>
                  <a:gd name="T8" fmla="*/ 76 w 79"/>
                  <a:gd name="T9" fmla="*/ 12 h 34"/>
                </a:gdLst>
                <a:ahLst/>
                <a:cxnLst>
                  <a:cxn ang="0">
                    <a:pos x="T0" y="T1"/>
                  </a:cxn>
                  <a:cxn ang="0">
                    <a:pos x="T2" y="T3"/>
                  </a:cxn>
                  <a:cxn ang="0">
                    <a:pos x="T4" y="T5"/>
                  </a:cxn>
                  <a:cxn ang="0">
                    <a:pos x="T6" y="T7"/>
                  </a:cxn>
                  <a:cxn ang="0">
                    <a:pos x="T8" y="T9"/>
                  </a:cxn>
                </a:cxnLst>
                <a:rect l="0" t="0" r="r" b="b"/>
                <a:pathLst>
                  <a:path w="79" h="34">
                    <a:moveTo>
                      <a:pt x="76" y="12"/>
                    </a:moveTo>
                    <a:cubicBezTo>
                      <a:pt x="48" y="0"/>
                      <a:pt x="18" y="5"/>
                      <a:pt x="1" y="31"/>
                    </a:cubicBezTo>
                    <a:cubicBezTo>
                      <a:pt x="0" y="33"/>
                      <a:pt x="5" y="34"/>
                      <a:pt x="6" y="33"/>
                    </a:cubicBezTo>
                    <a:cubicBezTo>
                      <a:pt x="21" y="9"/>
                      <a:pt x="47" y="2"/>
                      <a:pt x="73" y="13"/>
                    </a:cubicBezTo>
                    <a:cubicBezTo>
                      <a:pt x="74" y="14"/>
                      <a:pt x="79" y="13"/>
                      <a:pt x="76"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2" name="Freeform 235"/>
              <p:cNvSpPr>
                <a:spLocks/>
              </p:cNvSpPr>
              <p:nvPr/>
            </p:nvSpPr>
            <p:spPr bwMode="auto">
              <a:xfrm>
                <a:off x="3484563" y="1427163"/>
                <a:ext cx="155575" cy="244475"/>
              </a:xfrm>
              <a:custGeom>
                <a:avLst/>
                <a:gdLst>
                  <a:gd name="T0" fmla="*/ 3 w 41"/>
                  <a:gd name="T1" fmla="*/ 1 h 65"/>
                  <a:gd name="T2" fmla="*/ 30 w 41"/>
                  <a:gd name="T3" fmla="*/ 62 h 65"/>
                  <a:gd name="T4" fmla="*/ 35 w 41"/>
                  <a:gd name="T5" fmla="*/ 63 h 65"/>
                  <a:gd name="T6" fmla="*/ 7 w 41"/>
                  <a:gd name="T7" fmla="*/ 1 h 65"/>
                  <a:gd name="T8" fmla="*/ 3 w 41"/>
                  <a:gd name="T9" fmla="*/ 1 h 65"/>
                </a:gdLst>
                <a:ahLst/>
                <a:cxnLst>
                  <a:cxn ang="0">
                    <a:pos x="T0" y="T1"/>
                  </a:cxn>
                  <a:cxn ang="0">
                    <a:pos x="T2" y="T3"/>
                  </a:cxn>
                  <a:cxn ang="0">
                    <a:pos x="T4" y="T5"/>
                  </a:cxn>
                  <a:cxn ang="0">
                    <a:pos x="T6" y="T7"/>
                  </a:cxn>
                  <a:cxn ang="0">
                    <a:pos x="T8" y="T9"/>
                  </a:cxn>
                </a:cxnLst>
                <a:rect l="0" t="0" r="r" b="b"/>
                <a:pathLst>
                  <a:path w="41" h="65">
                    <a:moveTo>
                      <a:pt x="3" y="1"/>
                    </a:moveTo>
                    <a:cubicBezTo>
                      <a:pt x="25" y="14"/>
                      <a:pt x="36" y="37"/>
                      <a:pt x="30" y="62"/>
                    </a:cubicBezTo>
                    <a:cubicBezTo>
                      <a:pt x="29" y="64"/>
                      <a:pt x="34" y="65"/>
                      <a:pt x="35" y="63"/>
                    </a:cubicBezTo>
                    <a:cubicBezTo>
                      <a:pt x="41" y="37"/>
                      <a:pt x="29" y="14"/>
                      <a:pt x="7" y="1"/>
                    </a:cubicBezTo>
                    <a:cubicBezTo>
                      <a:pt x="5" y="0"/>
                      <a:pt x="0" y="0"/>
                      <a:pt x="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3" name="Freeform 236"/>
              <p:cNvSpPr>
                <a:spLocks/>
              </p:cNvSpPr>
              <p:nvPr/>
            </p:nvSpPr>
            <p:spPr bwMode="auto">
              <a:xfrm>
                <a:off x="3511551" y="1427163"/>
                <a:ext cx="180975" cy="217488"/>
              </a:xfrm>
              <a:custGeom>
                <a:avLst/>
                <a:gdLst>
                  <a:gd name="T0" fmla="*/ 42 w 48"/>
                  <a:gd name="T1" fmla="*/ 1 h 58"/>
                  <a:gd name="T2" fmla="*/ 0 w 48"/>
                  <a:gd name="T3" fmla="*/ 56 h 58"/>
                  <a:gd name="T4" fmla="*/ 5 w 48"/>
                  <a:gd name="T5" fmla="*/ 56 h 58"/>
                  <a:gd name="T6" fmla="*/ 46 w 48"/>
                  <a:gd name="T7" fmla="*/ 2 h 58"/>
                  <a:gd name="T8" fmla="*/ 42 w 48"/>
                  <a:gd name="T9" fmla="*/ 1 h 58"/>
                </a:gdLst>
                <a:ahLst/>
                <a:cxnLst>
                  <a:cxn ang="0">
                    <a:pos x="T0" y="T1"/>
                  </a:cxn>
                  <a:cxn ang="0">
                    <a:pos x="T2" y="T3"/>
                  </a:cxn>
                  <a:cxn ang="0">
                    <a:pos x="T4" y="T5"/>
                  </a:cxn>
                  <a:cxn ang="0">
                    <a:pos x="T6" y="T7"/>
                  </a:cxn>
                  <a:cxn ang="0">
                    <a:pos x="T8" y="T9"/>
                  </a:cxn>
                </a:cxnLst>
                <a:rect l="0" t="0" r="r" b="b"/>
                <a:pathLst>
                  <a:path w="48" h="58">
                    <a:moveTo>
                      <a:pt x="42" y="1"/>
                    </a:moveTo>
                    <a:cubicBezTo>
                      <a:pt x="23" y="12"/>
                      <a:pt x="8" y="35"/>
                      <a:pt x="0" y="56"/>
                    </a:cubicBezTo>
                    <a:cubicBezTo>
                      <a:pt x="0" y="58"/>
                      <a:pt x="5" y="58"/>
                      <a:pt x="5" y="56"/>
                    </a:cubicBezTo>
                    <a:cubicBezTo>
                      <a:pt x="12" y="36"/>
                      <a:pt x="27" y="13"/>
                      <a:pt x="46" y="2"/>
                    </a:cubicBezTo>
                    <a:cubicBezTo>
                      <a:pt x="48" y="0"/>
                      <a:pt x="43" y="0"/>
                      <a:pt x="4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4" name="Freeform 237"/>
              <p:cNvSpPr>
                <a:spLocks/>
              </p:cNvSpPr>
              <p:nvPr/>
            </p:nvSpPr>
            <p:spPr bwMode="auto">
              <a:xfrm>
                <a:off x="3440113" y="1487488"/>
                <a:ext cx="260350" cy="127000"/>
              </a:xfrm>
              <a:custGeom>
                <a:avLst/>
                <a:gdLst>
                  <a:gd name="T0" fmla="*/ 5 w 69"/>
                  <a:gd name="T1" fmla="*/ 6 h 34"/>
                  <a:gd name="T2" fmla="*/ 63 w 69"/>
                  <a:gd name="T3" fmla="*/ 33 h 34"/>
                  <a:gd name="T4" fmla="*/ 68 w 69"/>
                  <a:gd name="T5" fmla="*/ 32 h 34"/>
                  <a:gd name="T6" fmla="*/ 4 w 69"/>
                  <a:gd name="T7" fmla="*/ 4 h 34"/>
                  <a:gd name="T8" fmla="*/ 5 w 69"/>
                  <a:gd name="T9" fmla="*/ 6 h 34"/>
                </a:gdLst>
                <a:ahLst/>
                <a:cxnLst>
                  <a:cxn ang="0">
                    <a:pos x="T0" y="T1"/>
                  </a:cxn>
                  <a:cxn ang="0">
                    <a:pos x="T2" y="T3"/>
                  </a:cxn>
                  <a:cxn ang="0">
                    <a:pos x="T4" y="T5"/>
                  </a:cxn>
                  <a:cxn ang="0">
                    <a:pos x="T6" y="T7"/>
                  </a:cxn>
                  <a:cxn ang="0">
                    <a:pos x="T8" y="T9"/>
                  </a:cxn>
                </a:cxnLst>
                <a:rect l="0" t="0" r="r" b="b"/>
                <a:pathLst>
                  <a:path w="69" h="34">
                    <a:moveTo>
                      <a:pt x="5" y="6"/>
                    </a:moveTo>
                    <a:cubicBezTo>
                      <a:pt x="29" y="2"/>
                      <a:pt x="51" y="12"/>
                      <a:pt x="63" y="33"/>
                    </a:cubicBezTo>
                    <a:cubicBezTo>
                      <a:pt x="64" y="34"/>
                      <a:pt x="69" y="33"/>
                      <a:pt x="68" y="32"/>
                    </a:cubicBezTo>
                    <a:cubicBezTo>
                      <a:pt x="55" y="9"/>
                      <a:pt x="29" y="0"/>
                      <a:pt x="4" y="4"/>
                    </a:cubicBezTo>
                    <a:cubicBezTo>
                      <a:pt x="0" y="4"/>
                      <a:pt x="3" y="6"/>
                      <a:pt x="5"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5" name="Freeform 238"/>
              <p:cNvSpPr>
                <a:spLocks/>
              </p:cNvSpPr>
              <p:nvPr/>
            </p:nvSpPr>
            <p:spPr bwMode="auto">
              <a:xfrm>
                <a:off x="3519488" y="700087"/>
                <a:ext cx="77788" cy="809625"/>
              </a:xfrm>
              <a:custGeom>
                <a:avLst/>
                <a:gdLst>
                  <a:gd name="T0" fmla="*/ 21 w 21"/>
                  <a:gd name="T1" fmla="*/ 213 h 215"/>
                  <a:gd name="T2" fmla="*/ 5 w 21"/>
                  <a:gd name="T3" fmla="*/ 1 h 215"/>
                  <a:gd name="T4" fmla="*/ 0 w 21"/>
                  <a:gd name="T5" fmla="*/ 2 h 215"/>
                  <a:gd name="T6" fmla="*/ 16 w 21"/>
                  <a:gd name="T7" fmla="*/ 213 h 215"/>
                  <a:gd name="T8" fmla="*/ 21 w 21"/>
                  <a:gd name="T9" fmla="*/ 213 h 215"/>
                </a:gdLst>
                <a:ahLst/>
                <a:cxnLst>
                  <a:cxn ang="0">
                    <a:pos x="T0" y="T1"/>
                  </a:cxn>
                  <a:cxn ang="0">
                    <a:pos x="T2" y="T3"/>
                  </a:cxn>
                  <a:cxn ang="0">
                    <a:pos x="T4" y="T5"/>
                  </a:cxn>
                  <a:cxn ang="0">
                    <a:pos x="T6" y="T7"/>
                  </a:cxn>
                  <a:cxn ang="0">
                    <a:pos x="T8" y="T9"/>
                  </a:cxn>
                </a:cxnLst>
                <a:rect l="0" t="0" r="r" b="b"/>
                <a:pathLst>
                  <a:path w="21" h="215">
                    <a:moveTo>
                      <a:pt x="21" y="213"/>
                    </a:moveTo>
                    <a:cubicBezTo>
                      <a:pt x="9" y="143"/>
                      <a:pt x="12" y="72"/>
                      <a:pt x="5" y="1"/>
                    </a:cubicBezTo>
                    <a:cubicBezTo>
                      <a:pt x="5" y="0"/>
                      <a:pt x="0" y="0"/>
                      <a:pt x="0" y="2"/>
                    </a:cubicBezTo>
                    <a:cubicBezTo>
                      <a:pt x="7" y="72"/>
                      <a:pt x="4" y="144"/>
                      <a:pt x="16" y="213"/>
                    </a:cubicBezTo>
                    <a:cubicBezTo>
                      <a:pt x="16" y="215"/>
                      <a:pt x="21" y="214"/>
                      <a:pt x="21" y="2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6" name="Freeform 239"/>
              <p:cNvSpPr>
                <a:spLocks/>
              </p:cNvSpPr>
              <p:nvPr/>
            </p:nvSpPr>
            <p:spPr bwMode="auto">
              <a:xfrm>
                <a:off x="3556001" y="1490663"/>
                <a:ext cx="65088" cy="63500"/>
              </a:xfrm>
              <a:custGeom>
                <a:avLst/>
                <a:gdLst>
                  <a:gd name="T0" fmla="*/ 16 w 17"/>
                  <a:gd name="T1" fmla="*/ 7 h 17"/>
                  <a:gd name="T2" fmla="*/ 7 w 17"/>
                  <a:gd name="T3" fmla="*/ 1 h 17"/>
                  <a:gd name="T4" fmla="*/ 1 w 17"/>
                  <a:gd name="T5" fmla="*/ 10 h 17"/>
                  <a:gd name="T6" fmla="*/ 10 w 17"/>
                  <a:gd name="T7" fmla="*/ 16 h 17"/>
                  <a:gd name="T8" fmla="*/ 16 w 17"/>
                  <a:gd name="T9" fmla="*/ 7 h 17"/>
                </a:gdLst>
                <a:ahLst/>
                <a:cxnLst>
                  <a:cxn ang="0">
                    <a:pos x="T0" y="T1"/>
                  </a:cxn>
                  <a:cxn ang="0">
                    <a:pos x="T2" y="T3"/>
                  </a:cxn>
                  <a:cxn ang="0">
                    <a:pos x="T4" y="T5"/>
                  </a:cxn>
                  <a:cxn ang="0">
                    <a:pos x="T6" y="T7"/>
                  </a:cxn>
                  <a:cxn ang="0">
                    <a:pos x="T8" y="T9"/>
                  </a:cxn>
                </a:cxnLst>
                <a:rect l="0" t="0" r="r" b="b"/>
                <a:pathLst>
                  <a:path w="17" h="17">
                    <a:moveTo>
                      <a:pt x="16" y="7"/>
                    </a:moveTo>
                    <a:cubicBezTo>
                      <a:pt x="15" y="3"/>
                      <a:pt x="11" y="0"/>
                      <a:pt x="7" y="1"/>
                    </a:cubicBezTo>
                    <a:cubicBezTo>
                      <a:pt x="3" y="2"/>
                      <a:pt x="0" y="6"/>
                      <a:pt x="1" y="10"/>
                    </a:cubicBezTo>
                    <a:cubicBezTo>
                      <a:pt x="2" y="14"/>
                      <a:pt x="6" y="17"/>
                      <a:pt x="10" y="16"/>
                    </a:cubicBezTo>
                    <a:cubicBezTo>
                      <a:pt x="15" y="15"/>
                      <a:pt x="17" y="11"/>
                      <a:pt x="1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 name="Freeform 240"/>
              <p:cNvSpPr>
                <a:spLocks/>
              </p:cNvSpPr>
              <p:nvPr/>
            </p:nvSpPr>
            <p:spPr bwMode="auto">
              <a:xfrm>
                <a:off x="3832226" y="1506538"/>
                <a:ext cx="233363" cy="198438"/>
              </a:xfrm>
              <a:custGeom>
                <a:avLst/>
                <a:gdLst>
                  <a:gd name="T0" fmla="*/ 56 w 62"/>
                  <a:gd name="T1" fmla="*/ 1 h 53"/>
                  <a:gd name="T2" fmla="*/ 0 w 62"/>
                  <a:gd name="T3" fmla="*/ 51 h 53"/>
                  <a:gd name="T4" fmla="*/ 5 w 62"/>
                  <a:gd name="T5" fmla="*/ 52 h 53"/>
                  <a:gd name="T6" fmla="*/ 59 w 62"/>
                  <a:gd name="T7" fmla="*/ 3 h 53"/>
                  <a:gd name="T8" fmla="*/ 56 w 62"/>
                  <a:gd name="T9" fmla="*/ 1 h 53"/>
                </a:gdLst>
                <a:ahLst/>
                <a:cxnLst>
                  <a:cxn ang="0">
                    <a:pos x="T0" y="T1"/>
                  </a:cxn>
                  <a:cxn ang="0">
                    <a:pos x="T2" y="T3"/>
                  </a:cxn>
                  <a:cxn ang="0">
                    <a:pos x="T4" y="T5"/>
                  </a:cxn>
                  <a:cxn ang="0">
                    <a:pos x="T6" y="T7"/>
                  </a:cxn>
                  <a:cxn ang="0">
                    <a:pos x="T8" y="T9"/>
                  </a:cxn>
                </a:cxnLst>
                <a:rect l="0" t="0" r="r" b="b"/>
                <a:pathLst>
                  <a:path w="62" h="53">
                    <a:moveTo>
                      <a:pt x="56" y="1"/>
                    </a:moveTo>
                    <a:cubicBezTo>
                      <a:pt x="27" y="3"/>
                      <a:pt x="4" y="21"/>
                      <a:pt x="0" y="51"/>
                    </a:cubicBezTo>
                    <a:cubicBezTo>
                      <a:pt x="0" y="53"/>
                      <a:pt x="5" y="53"/>
                      <a:pt x="5" y="52"/>
                    </a:cubicBezTo>
                    <a:cubicBezTo>
                      <a:pt x="9" y="23"/>
                      <a:pt x="30" y="5"/>
                      <a:pt x="59" y="3"/>
                    </a:cubicBezTo>
                    <a:cubicBezTo>
                      <a:pt x="62" y="2"/>
                      <a:pt x="58" y="0"/>
                      <a:pt x="5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8" name="Freeform 241"/>
              <p:cNvSpPr>
                <a:spLocks/>
              </p:cNvSpPr>
              <p:nvPr/>
            </p:nvSpPr>
            <p:spPr bwMode="auto">
              <a:xfrm>
                <a:off x="3786188" y="1524000"/>
                <a:ext cx="222250" cy="173038"/>
              </a:xfrm>
              <a:custGeom>
                <a:avLst/>
                <a:gdLst>
                  <a:gd name="T0" fmla="*/ 4 w 59"/>
                  <a:gd name="T1" fmla="*/ 3 h 46"/>
                  <a:gd name="T2" fmla="*/ 54 w 59"/>
                  <a:gd name="T3" fmla="*/ 44 h 46"/>
                  <a:gd name="T4" fmla="*/ 59 w 59"/>
                  <a:gd name="T5" fmla="*/ 44 h 46"/>
                  <a:gd name="T6" fmla="*/ 3 w 59"/>
                  <a:gd name="T7" fmla="*/ 0 h 46"/>
                  <a:gd name="T8" fmla="*/ 4 w 59"/>
                  <a:gd name="T9" fmla="*/ 3 h 46"/>
                </a:gdLst>
                <a:ahLst/>
                <a:cxnLst>
                  <a:cxn ang="0">
                    <a:pos x="T0" y="T1"/>
                  </a:cxn>
                  <a:cxn ang="0">
                    <a:pos x="T2" y="T3"/>
                  </a:cxn>
                  <a:cxn ang="0">
                    <a:pos x="T4" y="T5"/>
                  </a:cxn>
                  <a:cxn ang="0">
                    <a:pos x="T6" y="T7"/>
                  </a:cxn>
                  <a:cxn ang="0">
                    <a:pos x="T8" y="T9"/>
                  </a:cxn>
                </a:cxnLst>
                <a:rect l="0" t="0" r="r" b="b"/>
                <a:pathLst>
                  <a:path w="59" h="46">
                    <a:moveTo>
                      <a:pt x="4" y="3"/>
                    </a:moveTo>
                    <a:cubicBezTo>
                      <a:pt x="29" y="4"/>
                      <a:pt x="48" y="19"/>
                      <a:pt x="54" y="44"/>
                    </a:cubicBezTo>
                    <a:cubicBezTo>
                      <a:pt x="54" y="45"/>
                      <a:pt x="59" y="46"/>
                      <a:pt x="59" y="44"/>
                    </a:cubicBezTo>
                    <a:cubicBezTo>
                      <a:pt x="52" y="17"/>
                      <a:pt x="30" y="2"/>
                      <a:pt x="3" y="0"/>
                    </a:cubicBezTo>
                    <a:cubicBezTo>
                      <a:pt x="0" y="0"/>
                      <a:pt x="2" y="3"/>
                      <a:pt x="4"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9" name="Freeform 242"/>
              <p:cNvSpPr>
                <a:spLocks/>
              </p:cNvSpPr>
              <p:nvPr/>
            </p:nvSpPr>
            <p:spPr bwMode="auto">
              <a:xfrm>
                <a:off x="3892551" y="1446213"/>
                <a:ext cx="74613" cy="266700"/>
              </a:xfrm>
              <a:custGeom>
                <a:avLst/>
                <a:gdLst>
                  <a:gd name="T0" fmla="*/ 15 w 20"/>
                  <a:gd name="T1" fmla="*/ 2 h 71"/>
                  <a:gd name="T2" fmla="*/ 3 w 20"/>
                  <a:gd name="T3" fmla="*/ 70 h 71"/>
                  <a:gd name="T4" fmla="*/ 8 w 20"/>
                  <a:gd name="T5" fmla="*/ 69 h 71"/>
                  <a:gd name="T6" fmla="*/ 20 w 20"/>
                  <a:gd name="T7" fmla="*/ 2 h 71"/>
                  <a:gd name="T8" fmla="*/ 15 w 20"/>
                  <a:gd name="T9" fmla="*/ 2 h 71"/>
                </a:gdLst>
                <a:ahLst/>
                <a:cxnLst>
                  <a:cxn ang="0">
                    <a:pos x="T0" y="T1"/>
                  </a:cxn>
                  <a:cxn ang="0">
                    <a:pos x="T2" y="T3"/>
                  </a:cxn>
                  <a:cxn ang="0">
                    <a:pos x="T4" y="T5"/>
                  </a:cxn>
                  <a:cxn ang="0">
                    <a:pos x="T6" y="T7"/>
                  </a:cxn>
                  <a:cxn ang="0">
                    <a:pos x="T8" y="T9"/>
                  </a:cxn>
                </a:cxnLst>
                <a:rect l="0" t="0" r="r" b="b"/>
                <a:pathLst>
                  <a:path w="20" h="71">
                    <a:moveTo>
                      <a:pt x="15" y="2"/>
                    </a:moveTo>
                    <a:cubicBezTo>
                      <a:pt x="3" y="21"/>
                      <a:pt x="0" y="48"/>
                      <a:pt x="3" y="70"/>
                    </a:cubicBezTo>
                    <a:cubicBezTo>
                      <a:pt x="3" y="71"/>
                      <a:pt x="8" y="71"/>
                      <a:pt x="8" y="69"/>
                    </a:cubicBezTo>
                    <a:cubicBezTo>
                      <a:pt x="5" y="47"/>
                      <a:pt x="8" y="21"/>
                      <a:pt x="20" y="2"/>
                    </a:cubicBezTo>
                    <a:cubicBezTo>
                      <a:pt x="20" y="1"/>
                      <a:pt x="16" y="0"/>
                      <a:pt x="15"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0" name="Freeform 243"/>
              <p:cNvSpPr>
                <a:spLocks/>
              </p:cNvSpPr>
              <p:nvPr/>
            </p:nvSpPr>
            <p:spPr bwMode="auto">
              <a:xfrm>
                <a:off x="3778251" y="1547813"/>
                <a:ext cx="279400" cy="74613"/>
              </a:xfrm>
              <a:custGeom>
                <a:avLst/>
                <a:gdLst>
                  <a:gd name="T0" fmla="*/ 6 w 74"/>
                  <a:gd name="T1" fmla="*/ 19 h 20"/>
                  <a:gd name="T2" fmla="*/ 69 w 74"/>
                  <a:gd name="T3" fmla="*/ 16 h 20"/>
                  <a:gd name="T4" fmla="*/ 73 w 74"/>
                  <a:gd name="T5" fmla="*/ 15 h 20"/>
                  <a:gd name="T6" fmla="*/ 2 w 74"/>
                  <a:gd name="T7" fmla="*/ 18 h 20"/>
                  <a:gd name="T8" fmla="*/ 6 w 74"/>
                  <a:gd name="T9" fmla="*/ 19 h 20"/>
                </a:gdLst>
                <a:ahLst/>
                <a:cxnLst>
                  <a:cxn ang="0">
                    <a:pos x="T0" y="T1"/>
                  </a:cxn>
                  <a:cxn ang="0">
                    <a:pos x="T2" y="T3"/>
                  </a:cxn>
                  <a:cxn ang="0">
                    <a:pos x="T4" y="T5"/>
                  </a:cxn>
                  <a:cxn ang="0">
                    <a:pos x="T6" y="T7"/>
                  </a:cxn>
                  <a:cxn ang="0">
                    <a:pos x="T8" y="T9"/>
                  </a:cxn>
                </a:cxnLst>
                <a:rect l="0" t="0" r="r" b="b"/>
                <a:pathLst>
                  <a:path w="74" h="20">
                    <a:moveTo>
                      <a:pt x="6" y="19"/>
                    </a:moveTo>
                    <a:cubicBezTo>
                      <a:pt x="25" y="6"/>
                      <a:pt x="49" y="3"/>
                      <a:pt x="69" y="16"/>
                    </a:cubicBezTo>
                    <a:cubicBezTo>
                      <a:pt x="70" y="17"/>
                      <a:pt x="74" y="16"/>
                      <a:pt x="73" y="15"/>
                    </a:cubicBezTo>
                    <a:cubicBezTo>
                      <a:pt x="51" y="0"/>
                      <a:pt x="23" y="4"/>
                      <a:pt x="2" y="18"/>
                    </a:cubicBezTo>
                    <a:cubicBezTo>
                      <a:pt x="0" y="19"/>
                      <a:pt x="5" y="20"/>
                      <a:pt x="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1" name="Freeform 244"/>
              <p:cNvSpPr>
                <a:spLocks/>
              </p:cNvSpPr>
              <p:nvPr/>
            </p:nvSpPr>
            <p:spPr bwMode="auto">
              <a:xfrm>
                <a:off x="3511551" y="749300"/>
                <a:ext cx="411163" cy="812800"/>
              </a:xfrm>
              <a:custGeom>
                <a:avLst/>
                <a:gdLst>
                  <a:gd name="T0" fmla="*/ 108 w 109"/>
                  <a:gd name="T1" fmla="*/ 214 h 216"/>
                  <a:gd name="T2" fmla="*/ 55 w 109"/>
                  <a:gd name="T3" fmla="*/ 102 h 216"/>
                  <a:gd name="T4" fmla="*/ 5 w 109"/>
                  <a:gd name="T5" fmla="*/ 1 h 216"/>
                  <a:gd name="T6" fmla="*/ 1 w 109"/>
                  <a:gd name="T7" fmla="*/ 2 h 216"/>
                  <a:gd name="T8" fmla="*/ 53 w 109"/>
                  <a:gd name="T9" fmla="*/ 109 h 216"/>
                  <a:gd name="T10" fmla="*/ 103 w 109"/>
                  <a:gd name="T11" fmla="*/ 215 h 216"/>
                  <a:gd name="T12" fmla="*/ 108 w 109"/>
                  <a:gd name="T13" fmla="*/ 214 h 216"/>
                </a:gdLst>
                <a:ahLst/>
                <a:cxnLst>
                  <a:cxn ang="0">
                    <a:pos x="T0" y="T1"/>
                  </a:cxn>
                  <a:cxn ang="0">
                    <a:pos x="T2" y="T3"/>
                  </a:cxn>
                  <a:cxn ang="0">
                    <a:pos x="T4" y="T5"/>
                  </a:cxn>
                  <a:cxn ang="0">
                    <a:pos x="T6" y="T7"/>
                  </a:cxn>
                  <a:cxn ang="0">
                    <a:pos x="T8" y="T9"/>
                  </a:cxn>
                  <a:cxn ang="0">
                    <a:pos x="T10" y="T11"/>
                  </a:cxn>
                  <a:cxn ang="0">
                    <a:pos x="T12" y="T13"/>
                  </a:cxn>
                </a:cxnLst>
                <a:rect l="0" t="0" r="r" b="b"/>
                <a:pathLst>
                  <a:path w="109" h="216">
                    <a:moveTo>
                      <a:pt x="108" y="214"/>
                    </a:moveTo>
                    <a:cubicBezTo>
                      <a:pt x="84" y="181"/>
                      <a:pt x="70" y="140"/>
                      <a:pt x="55" y="102"/>
                    </a:cubicBezTo>
                    <a:cubicBezTo>
                      <a:pt x="41" y="68"/>
                      <a:pt x="29" y="30"/>
                      <a:pt x="5" y="1"/>
                    </a:cubicBezTo>
                    <a:cubicBezTo>
                      <a:pt x="5" y="0"/>
                      <a:pt x="0" y="1"/>
                      <a:pt x="1" y="2"/>
                    </a:cubicBezTo>
                    <a:cubicBezTo>
                      <a:pt x="25" y="33"/>
                      <a:pt x="38" y="73"/>
                      <a:pt x="53" y="109"/>
                    </a:cubicBezTo>
                    <a:cubicBezTo>
                      <a:pt x="67" y="145"/>
                      <a:pt x="80" y="183"/>
                      <a:pt x="103" y="215"/>
                    </a:cubicBezTo>
                    <a:cubicBezTo>
                      <a:pt x="104" y="216"/>
                      <a:pt x="109" y="215"/>
                      <a:pt x="108" y="2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2" name="Freeform 245"/>
              <p:cNvSpPr>
                <a:spLocks/>
              </p:cNvSpPr>
              <p:nvPr/>
            </p:nvSpPr>
            <p:spPr bwMode="auto">
              <a:xfrm>
                <a:off x="3887788" y="1539875"/>
                <a:ext cx="65088" cy="68263"/>
              </a:xfrm>
              <a:custGeom>
                <a:avLst/>
                <a:gdLst>
                  <a:gd name="T0" fmla="*/ 14 w 17"/>
                  <a:gd name="T1" fmla="*/ 4 h 18"/>
                  <a:gd name="T2" fmla="*/ 4 w 17"/>
                  <a:gd name="T3" fmla="*/ 3 h 18"/>
                  <a:gd name="T4" fmla="*/ 3 w 17"/>
                  <a:gd name="T5" fmla="*/ 14 h 18"/>
                  <a:gd name="T6" fmla="*/ 13 w 17"/>
                  <a:gd name="T7" fmla="*/ 15 h 18"/>
                  <a:gd name="T8" fmla="*/ 14 w 17"/>
                  <a:gd name="T9" fmla="*/ 4 h 18"/>
                </a:gdLst>
                <a:ahLst/>
                <a:cxnLst>
                  <a:cxn ang="0">
                    <a:pos x="T0" y="T1"/>
                  </a:cxn>
                  <a:cxn ang="0">
                    <a:pos x="T2" y="T3"/>
                  </a:cxn>
                  <a:cxn ang="0">
                    <a:pos x="T4" y="T5"/>
                  </a:cxn>
                  <a:cxn ang="0">
                    <a:pos x="T6" y="T7"/>
                  </a:cxn>
                  <a:cxn ang="0">
                    <a:pos x="T8" y="T9"/>
                  </a:cxn>
                </a:cxnLst>
                <a:rect l="0" t="0" r="r" b="b"/>
                <a:pathLst>
                  <a:path w="17" h="18">
                    <a:moveTo>
                      <a:pt x="14" y="4"/>
                    </a:moveTo>
                    <a:cubicBezTo>
                      <a:pt x="12" y="1"/>
                      <a:pt x="7" y="0"/>
                      <a:pt x="4" y="3"/>
                    </a:cubicBezTo>
                    <a:cubicBezTo>
                      <a:pt x="0" y="6"/>
                      <a:pt x="0" y="10"/>
                      <a:pt x="3" y="14"/>
                    </a:cubicBezTo>
                    <a:cubicBezTo>
                      <a:pt x="5" y="17"/>
                      <a:pt x="10" y="18"/>
                      <a:pt x="13" y="15"/>
                    </a:cubicBezTo>
                    <a:cubicBezTo>
                      <a:pt x="17" y="12"/>
                      <a:pt x="17" y="7"/>
                      <a:pt x="14"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3" name="Freeform 246"/>
              <p:cNvSpPr>
                <a:spLocks/>
              </p:cNvSpPr>
              <p:nvPr/>
            </p:nvSpPr>
            <p:spPr bwMode="auto">
              <a:xfrm>
                <a:off x="3556001" y="60325"/>
                <a:ext cx="196850" cy="77788"/>
              </a:xfrm>
              <a:custGeom>
                <a:avLst/>
                <a:gdLst>
                  <a:gd name="T0" fmla="*/ 46 w 52"/>
                  <a:gd name="T1" fmla="*/ 11 h 21"/>
                  <a:gd name="T2" fmla="*/ 6 w 52"/>
                  <a:gd name="T3" fmla="*/ 1 h 21"/>
                  <a:gd name="T4" fmla="*/ 1 w 52"/>
                  <a:gd name="T5" fmla="*/ 1 h 21"/>
                  <a:gd name="T6" fmla="*/ 50 w 52"/>
                  <a:gd name="T7" fmla="*/ 13 h 21"/>
                  <a:gd name="T8" fmla="*/ 46 w 52"/>
                  <a:gd name="T9" fmla="*/ 11 h 21"/>
                </a:gdLst>
                <a:ahLst/>
                <a:cxnLst>
                  <a:cxn ang="0">
                    <a:pos x="T0" y="T1"/>
                  </a:cxn>
                  <a:cxn ang="0">
                    <a:pos x="T2" y="T3"/>
                  </a:cxn>
                  <a:cxn ang="0">
                    <a:pos x="T4" y="T5"/>
                  </a:cxn>
                  <a:cxn ang="0">
                    <a:pos x="T6" y="T7"/>
                  </a:cxn>
                  <a:cxn ang="0">
                    <a:pos x="T8" y="T9"/>
                  </a:cxn>
                </a:cxnLst>
                <a:rect l="0" t="0" r="r" b="b"/>
                <a:pathLst>
                  <a:path w="52" h="21">
                    <a:moveTo>
                      <a:pt x="46" y="11"/>
                    </a:moveTo>
                    <a:cubicBezTo>
                      <a:pt x="31" y="18"/>
                      <a:pt x="16" y="15"/>
                      <a:pt x="6" y="1"/>
                    </a:cubicBezTo>
                    <a:cubicBezTo>
                      <a:pt x="5" y="0"/>
                      <a:pt x="0" y="0"/>
                      <a:pt x="1" y="1"/>
                    </a:cubicBezTo>
                    <a:cubicBezTo>
                      <a:pt x="13" y="18"/>
                      <a:pt x="32" y="21"/>
                      <a:pt x="50" y="13"/>
                    </a:cubicBezTo>
                    <a:cubicBezTo>
                      <a:pt x="52" y="12"/>
                      <a:pt x="47" y="11"/>
                      <a:pt x="46" y="1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4" name="Freeform 247"/>
              <p:cNvSpPr>
                <a:spLocks/>
              </p:cNvSpPr>
              <p:nvPr/>
            </p:nvSpPr>
            <p:spPr bwMode="auto">
              <a:xfrm>
                <a:off x="3582988" y="19050"/>
                <a:ext cx="98425" cy="157163"/>
              </a:xfrm>
              <a:custGeom>
                <a:avLst/>
                <a:gdLst>
                  <a:gd name="T0" fmla="*/ 6 w 26"/>
                  <a:gd name="T1" fmla="*/ 41 h 42"/>
                  <a:gd name="T2" fmla="*/ 22 w 26"/>
                  <a:gd name="T3" fmla="*/ 2 h 42"/>
                  <a:gd name="T4" fmla="*/ 17 w 26"/>
                  <a:gd name="T5" fmla="*/ 1 h 42"/>
                  <a:gd name="T6" fmla="*/ 1 w 26"/>
                  <a:gd name="T7" fmla="*/ 39 h 42"/>
                  <a:gd name="T8" fmla="*/ 6 w 26"/>
                  <a:gd name="T9" fmla="*/ 41 h 42"/>
                </a:gdLst>
                <a:ahLst/>
                <a:cxnLst>
                  <a:cxn ang="0">
                    <a:pos x="T0" y="T1"/>
                  </a:cxn>
                  <a:cxn ang="0">
                    <a:pos x="T2" y="T3"/>
                  </a:cxn>
                  <a:cxn ang="0">
                    <a:pos x="T4" y="T5"/>
                  </a:cxn>
                  <a:cxn ang="0">
                    <a:pos x="T6" y="T7"/>
                  </a:cxn>
                  <a:cxn ang="0">
                    <a:pos x="T8" y="T9"/>
                  </a:cxn>
                </a:cxnLst>
                <a:rect l="0" t="0" r="r" b="b"/>
                <a:pathLst>
                  <a:path w="26" h="42">
                    <a:moveTo>
                      <a:pt x="6" y="41"/>
                    </a:moveTo>
                    <a:cubicBezTo>
                      <a:pt x="20" y="32"/>
                      <a:pt x="26" y="18"/>
                      <a:pt x="22" y="2"/>
                    </a:cubicBezTo>
                    <a:cubicBezTo>
                      <a:pt x="22" y="0"/>
                      <a:pt x="17" y="0"/>
                      <a:pt x="17" y="1"/>
                    </a:cubicBezTo>
                    <a:cubicBezTo>
                      <a:pt x="21" y="17"/>
                      <a:pt x="15" y="31"/>
                      <a:pt x="1" y="39"/>
                    </a:cubicBezTo>
                    <a:cubicBezTo>
                      <a:pt x="0" y="40"/>
                      <a:pt x="5" y="42"/>
                      <a:pt x="6"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5" name="Freeform 248"/>
              <p:cNvSpPr>
                <a:spLocks/>
              </p:cNvSpPr>
              <p:nvPr/>
            </p:nvSpPr>
            <p:spPr bwMode="auto">
              <a:xfrm>
                <a:off x="3594101" y="33337"/>
                <a:ext cx="123825" cy="139700"/>
              </a:xfrm>
              <a:custGeom>
                <a:avLst/>
                <a:gdLst>
                  <a:gd name="T0" fmla="*/ 32 w 33"/>
                  <a:gd name="T1" fmla="*/ 34 h 37"/>
                  <a:gd name="T2" fmla="*/ 5 w 33"/>
                  <a:gd name="T3" fmla="*/ 1 h 37"/>
                  <a:gd name="T4" fmla="*/ 0 w 33"/>
                  <a:gd name="T5" fmla="*/ 2 h 37"/>
                  <a:gd name="T6" fmla="*/ 28 w 33"/>
                  <a:gd name="T7" fmla="*/ 36 h 37"/>
                  <a:gd name="T8" fmla="*/ 32 w 33"/>
                  <a:gd name="T9" fmla="*/ 34 h 37"/>
                </a:gdLst>
                <a:ahLst/>
                <a:cxnLst>
                  <a:cxn ang="0">
                    <a:pos x="T0" y="T1"/>
                  </a:cxn>
                  <a:cxn ang="0">
                    <a:pos x="T2" y="T3"/>
                  </a:cxn>
                  <a:cxn ang="0">
                    <a:pos x="T4" y="T5"/>
                  </a:cxn>
                  <a:cxn ang="0">
                    <a:pos x="T6" y="T7"/>
                  </a:cxn>
                  <a:cxn ang="0">
                    <a:pos x="T8" y="T9"/>
                  </a:cxn>
                </a:cxnLst>
                <a:rect l="0" t="0" r="r" b="b"/>
                <a:pathLst>
                  <a:path w="33" h="37">
                    <a:moveTo>
                      <a:pt x="32" y="34"/>
                    </a:moveTo>
                    <a:cubicBezTo>
                      <a:pt x="20" y="28"/>
                      <a:pt x="10" y="14"/>
                      <a:pt x="5" y="1"/>
                    </a:cubicBezTo>
                    <a:cubicBezTo>
                      <a:pt x="5" y="0"/>
                      <a:pt x="0" y="1"/>
                      <a:pt x="0" y="2"/>
                    </a:cubicBezTo>
                    <a:cubicBezTo>
                      <a:pt x="5" y="15"/>
                      <a:pt x="15" y="29"/>
                      <a:pt x="28" y="36"/>
                    </a:cubicBezTo>
                    <a:cubicBezTo>
                      <a:pt x="29" y="37"/>
                      <a:pt x="33" y="35"/>
                      <a:pt x="32"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6" name="Freeform 249"/>
              <p:cNvSpPr>
                <a:spLocks/>
              </p:cNvSpPr>
              <p:nvPr/>
            </p:nvSpPr>
            <p:spPr bwMode="auto">
              <a:xfrm>
                <a:off x="3552826" y="49212"/>
                <a:ext cx="165100" cy="85725"/>
              </a:xfrm>
              <a:custGeom>
                <a:avLst/>
                <a:gdLst>
                  <a:gd name="T0" fmla="*/ 3 w 44"/>
                  <a:gd name="T1" fmla="*/ 21 h 23"/>
                  <a:gd name="T2" fmla="*/ 44 w 44"/>
                  <a:gd name="T3" fmla="*/ 2 h 23"/>
                  <a:gd name="T4" fmla="*/ 39 w 44"/>
                  <a:gd name="T5" fmla="*/ 2 h 23"/>
                  <a:gd name="T6" fmla="*/ 4 w 44"/>
                  <a:gd name="T7" fmla="*/ 19 h 23"/>
                  <a:gd name="T8" fmla="*/ 3 w 44"/>
                  <a:gd name="T9" fmla="*/ 21 h 23"/>
                </a:gdLst>
                <a:ahLst/>
                <a:cxnLst>
                  <a:cxn ang="0">
                    <a:pos x="T0" y="T1"/>
                  </a:cxn>
                  <a:cxn ang="0">
                    <a:pos x="T2" y="T3"/>
                  </a:cxn>
                  <a:cxn ang="0">
                    <a:pos x="T4" y="T5"/>
                  </a:cxn>
                  <a:cxn ang="0">
                    <a:pos x="T6" y="T7"/>
                  </a:cxn>
                  <a:cxn ang="0">
                    <a:pos x="T8" y="T9"/>
                  </a:cxn>
                </a:cxnLst>
                <a:rect l="0" t="0" r="r" b="b"/>
                <a:pathLst>
                  <a:path w="44" h="23">
                    <a:moveTo>
                      <a:pt x="3" y="21"/>
                    </a:moveTo>
                    <a:cubicBezTo>
                      <a:pt x="19" y="23"/>
                      <a:pt x="36" y="17"/>
                      <a:pt x="44" y="2"/>
                    </a:cubicBezTo>
                    <a:cubicBezTo>
                      <a:pt x="44" y="1"/>
                      <a:pt x="39" y="0"/>
                      <a:pt x="39" y="2"/>
                    </a:cubicBezTo>
                    <a:cubicBezTo>
                      <a:pt x="32" y="14"/>
                      <a:pt x="19" y="21"/>
                      <a:pt x="4" y="19"/>
                    </a:cubicBezTo>
                    <a:cubicBezTo>
                      <a:pt x="2" y="19"/>
                      <a:pt x="0" y="21"/>
                      <a:pt x="3" y="2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 name="Freeform 250"/>
              <p:cNvSpPr>
                <a:spLocks/>
              </p:cNvSpPr>
              <p:nvPr/>
            </p:nvSpPr>
            <p:spPr bwMode="auto">
              <a:xfrm>
                <a:off x="3541713" y="120650"/>
                <a:ext cx="115888" cy="669925"/>
              </a:xfrm>
              <a:custGeom>
                <a:avLst/>
                <a:gdLst>
                  <a:gd name="T0" fmla="*/ 26 w 31"/>
                  <a:gd name="T1" fmla="*/ 1 h 178"/>
                  <a:gd name="T2" fmla="*/ 0 w 31"/>
                  <a:gd name="T3" fmla="*/ 177 h 178"/>
                  <a:gd name="T4" fmla="*/ 5 w 31"/>
                  <a:gd name="T5" fmla="*/ 176 h 178"/>
                  <a:gd name="T6" fmla="*/ 31 w 31"/>
                  <a:gd name="T7" fmla="*/ 1 h 178"/>
                  <a:gd name="T8" fmla="*/ 26 w 31"/>
                  <a:gd name="T9" fmla="*/ 1 h 178"/>
                </a:gdLst>
                <a:ahLst/>
                <a:cxnLst>
                  <a:cxn ang="0">
                    <a:pos x="T0" y="T1"/>
                  </a:cxn>
                  <a:cxn ang="0">
                    <a:pos x="T2" y="T3"/>
                  </a:cxn>
                  <a:cxn ang="0">
                    <a:pos x="T4" y="T5"/>
                  </a:cxn>
                  <a:cxn ang="0">
                    <a:pos x="T6" y="T7"/>
                  </a:cxn>
                  <a:cxn ang="0">
                    <a:pos x="T8" y="T9"/>
                  </a:cxn>
                </a:cxnLst>
                <a:rect l="0" t="0" r="r" b="b"/>
                <a:pathLst>
                  <a:path w="31" h="178">
                    <a:moveTo>
                      <a:pt x="26" y="1"/>
                    </a:moveTo>
                    <a:cubicBezTo>
                      <a:pt x="18" y="60"/>
                      <a:pt x="11" y="118"/>
                      <a:pt x="0" y="177"/>
                    </a:cubicBezTo>
                    <a:cubicBezTo>
                      <a:pt x="0" y="178"/>
                      <a:pt x="5" y="178"/>
                      <a:pt x="5" y="176"/>
                    </a:cubicBezTo>
                    <a:cubicBezTo>
                      <a:pt x="16" y="118"/>
                      <a:pt x="23" y="59"/>
                      <a:pt x="31" y="1"/>
                    </a:cubicBezTo>
                    <a:cubicBezTo>
                      <a:pt x="31" y="0"/>
                      <a:pt x="26" y="0"/>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 name="Freeform 251"/>
              <p:cNvSpPr>
                <a:spLocks/>
              </p:cNvSpPr>
              <p:nvPr/>
            </p:nvSpPr>
            <p:spPr bwMode="auto">
              <a:xfrm>
                <a:off x="3632201" y="90487"/>
                <a:ext cx="38100" cy="41275"/>
              </a:xfrm>
              <a:custGeom>
                <a:avLst/>
                <a:gdLst>
                  <a:gd name="T0" fmla="*/ 9 w 10"/>
                  <a:gd name="T1" fmla="*/ 6 h 11"/>
                  <a:gd name="T2" fmla="*/ 4 w 10"/>
                  <a:gd name="T3" fmla="*/ 10 h 11"/>
                  <a:gd name="T4" fmla="*/ 0 w 10"/>
                  <a:gd name="T5" fmla="*/ 5 h 11"/>
                  <a:gd name="T6" fmla="*/ 6 w 10"/>
                  <a:gd name="T7" fmla="*/ 1 h 11"/>
                  <a:gd name="T8" fmla="*/ 9 w 10"/>
                  <a:gd name="T9" fmla="*/ 6 h 11"/>
                </a:gdLst>
                <a:ahLst/>
                <a:cxnLst>
                  <a:cxn ang="0">
                    <a:pos x="T0" y="T1"/>
                  </a:cxn>
                  <a:cxn ang="0">
                    <a:pos x="T2" y="T3"/>
                  </a:cxn>
                  <a:cxn ang="0">
                    <a:pos x="T4" y="T5"/>
                  </a:cxn>
                  <a:cxn ang="0">
                    <a:pos x="T6" y="T7"/>
                  </a:cxn>
                  <a:cxn ang="0">
                    <a:pos x="T8" y="T9"/>
                  </a:cxn>
                </a:cxnLst>
                <a:rect l="0" t="0" r="r" b="b"/>
                <a:pathLst>
                  <a:path w="10" h="11">
                    <a:moveTo>
                      <a:pt x="9" y="6"/>
                    </a:moveTo>
                    <a:cubicBezTo>
                      <a:pt x="9" y="9"/>
                      <a:pt x="6" y="11"/>
                      <a:pt x="4" y="10"/>
                    </a:cubicBezTo>
                    <a:cubicBezTo>
                      <a:pt x="1" y="10"/>
                      <a:pt x="0" y="7"/>
                      <a:pt x="0" y="5"/>
                    </a:cubicBezTo>
                    <a:cubicBezTo>
                      <a:pt x="0" y="2"/>
                      <a:pt x="3" y="0"/>
                      <a:pt x="6" y="1"/>
                    </a:cubicBezTo>
                    <a:cubicBezTo>
                      <a:pt x="8" y="1"/>
                      <a:pt x="10" y="4"/>
                      <a:pt x="9"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 name="Freeform 252"/>
              <p:cNvSpPr>
                <a:spLocks/>
              </p:cNvSpPr>
              <p:nvPr/>
            </p:nvSpPr>
            <p:spPr bwMode="auto">
              <a:xfrm>
                <a:off x="3887788" y="-46038"/>
                <a:ext cx="173038" cy="112713"/>
              </a:xfrm>
              <a:custGeom>
                <a:avLst/>
                <a:gdLst>
                  <a:gd name="T0" fmla="*/ 40 w 46"/>
                  <a:gd name="T1" fmla="*/ 26 h 30"/>
                  <a:gd name="T2" fmla="*/ 6 w 46"/>
                  <a:gd name="T3" fmla="*/ 2 h 30"/>
                  <a:gd name="T4" fmla="*/ 1 w 46"/>
                  <a:gd name="T5" fmla="*/ 1 h 30"/>
                  <a:gd name="T6" fmla="*/ 42 w 46"/>
                  <a:gd name="T7" fmla="*/ 28 h 30"/>
                  <a:gd name="T8" fmla="*/ 40 w 46"/>
                  <a:gd name="T9" fmla="*/ 26 h 30"/>
                </a:gdLst>
                <a:ahLst/>
                <a:cxnLst>
                  <a:cxn ang="0">
                    <a:pos x="T0" y="T1"/>
                  </a:cxn>
                  <a:cxn ang="0">
                    <a:pos x="T2" y="T3"/>
                  </a:cxn>
                  <a:cxn ang="0">
                    <a:pos x="T4" y="T5"/>
                  </a:cxn>
                  <a:cxn ang="0">
                    <a:pos x="T6" y="T7"/>
                  </a:cxn>
                  <a:cxn ang="0">
                    <a:pos x="T8" y="T9"/>
                  </a:cxn>
                </a:cxnLst>
                <a:rect l="0" t="0" r="r" b="b"/>
                <a:pathLst>
                  <a:path w="46" h="30">
                    <a:moveTo>
                      <a:pt x="40" y="26"/>
                    </a:moveTo>
                    <a:cubicBezTo>
                      <a:pt x="23" y="27"/>
                      <a:pt x="10" y="18"/>
                      <a:pt x="6" y="2"/>
                    </a:cubicBezTo>
                    <a:cubicBezTo>
                      <a:pt x="5" y="0"/>
                      <a:pt x="0" y="0"/>
                      <a:pt x="1" y="1"/>
                    </a:cubicBezTo>
                    <a:cubicBezTo>
                      <a:pt x="6" y="21"/>
                      <a:pt x="23" y="30"/>
                      <a:pt x="42" y="28"/>
                    </a:cubicBezTo>
                    <a:cubicBezTo>
                      <a:pt x="46" y="28"/>
                      <a:pt x="42" y="26"/>
                      <a:pt x="40"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 name="Freeform 253"/>
              <p:cNvSpPr>
                <a:spLocks/>
              </p:cNvSpPr>
              <p:nvPr/>
            </p:nvSpPr>
            <p:spPr bwMode="auto">
              <a:xfrm>
                <a:off x="3873501" y="-57150"/>
                <a:ext cx="134938" cy="131763"/>
              </a:xfrm>
              <a:custGeom>
                <a:avLst/>
                <a:gdLst>
                  <a:gd name="T0" fmla="*/ 6 w 36"/>
                  <a:gd name="T1" fmla="*/ 34 h 35"/>
                  <a:gd name="T2" fmla="*/ 35 w 36"/>
                  <a:gd name="T3" fmla="*/ 3 h 35"/>
                  <a:gd name="T4" fmla="*/ 30 w 36"/>
                  <a:gd name="T5" fmla="*/ 2 h 35"/>
                  <a:gd name="T6" fmla="*/ 3 w 36"/>
                  <a:gd name="T7" fmla="*/ 32 h 35"/>
                  <a:gd name="T8" fmla="*/ 6 w 36"/>
                  <a:gd name="T9" fmla="*/ 34 h 35"/>
                </a:gdLst>
                <a:ahLst/>
                <a:cxnLst>
                  <a:cxn ang="0">
                    <a:pos x="T0" y="T1"/>
                  </a:cxn>
                  <a:cxn ang="0">
                    <a:pos x="T2" y="T3"/>
                  </a:cxn>
                  <a:cxn ang="0">
                    <a:pos x="T4" y="T5"/>
                  </a:cxn>
                  <a:cxn ang="0">
                    <a:pos x="T6" y="T7"/>
                  </a:cxn>
                  <a:cxn ang="0">
                    <a:pos x="T8" y="T9"/>
                  </a:cxn>
                </a:cxnLst>
                <a:rect l="0" t="0" r="r" b="b"/>
                <a:pathLst>
                  <a:path w="36" h="35">
                    <a:moveTo>
                      <a:pt x="6" y="34"/>
                    </a:moveTo>
                    <a:cubicBezTo>
                      <a:pt x="22" y="31"/>
                      <a:pt x="34" y="20"/>
                      <a:pt x="35" y="3"/>
                    </a:cubicBezTo>
                    <a:cubicBezTo>
                      <a:pt x="36" y="1"/>
                      <a:pt x="31" y="0"/>
                      <a:pt x="30" y="2"/>
                    </a:cubicBezTo>
                    <a:cubicBezTo>
                      <a:pt x="29" y="18"/>
                      <a:pt x="18" y="29"/>
                      <a:pt x="3" y="32"/>
                    </a:cubicBezTo>
                    <a:cubicBezTo>
                      <a:pt x="0" y="33"/>
                      <a:pt x="5" y="35"/>
                      <a:pt x="6"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 name="Freeform 254"/>
              <p:cNvSpPr>
                <a:spLocks/>
              </p:cNvSpPr>
              <p:nvPr/>
            </p:nvSpPr>
            <p:spPr bwMode="auto">
              <a:xfrm>
                <a:off x="3933826" y="-57150"/>
                <a:ext cx="71438" cy="166688"/>
              </a:xfrm>
              <a:custGeom>
                <a:avLst/>
                <a:gdLst>
                  <a:gd name="T0" fmla="*/ 18 w 19"/>
                  <a:gd name="T1" fmla="*/ 42 h 44"/>
                  <a:gd name="T2" fmla="*/ 5 w 19"/>
                  <a:gd name="T3" fmla="*/ 1 h 44"/>
                  <a:gd name="T4" fmla="*/ 0 w 19"/>
                  <a:gd name="T5" fmla="*/ 2 h 44"/>
                  <a:gd name="T6" fmla="*/ 14 w 19"/>
                  <a:gd name="T7" fmla="*/ 43 h 44"/>
                  <a:gd name="T8" fmla="*/ 18 w 19"/>
                  <a:gd name="T9" fmla="*/ 42 h 44"/>
                </a:gdLst>
                <a:ahLst/>
                <a:cxnLst>
                  <a:cxn ang="0">
                    <a:pos x="T0" y="T1"/>
                  </a:cxn>
                  <a:cxn ang="0">
                    <a:pos x="T2" y="T3"/>
                  </a:cxn>
                  <a:cxn ang="0">
                    <a:pos x="T4" y="T5"/>
                  </a:cxn>
                  <a:cxn ang="0">
                    <a:pos x="T6" y="T7"/>
                  </a:cxn>
                  <a:cxn ang="0">
                    <a:pos x="T8" y="T9"/>
                  </a:cxn>
                </a:cxnLst>
                <a:rect l="0" t="0" r="r" b="b"/>
                <a:pathLst>
                  <a:path w="19" h="44">
                    <a:moveTo>
                      <a:pt x="18" y="42"/>
                    </a:moveTo>
                    <a:cubicBezTo>
                      <a:pt x="9" y="31"/>
                      <a:pt x="5" y="15"/>
                      <a:pt x="5" y="1"/>
                    </a:cubicBezTo>
                    <a:cubicBezTo>
                      <a:pt x="5" y="0"/>
                      <a:pt x="0" y="0"/>
                      <a:pt x="0" y="2"/>
                    </a:cubicBezTo>
                    <a:cubicBezTo>
                      <a:pt x="0" y="16"/>
                      <a:pt x="5" y="32"/>
                      <a:pt x="14" y="43"/>
                    </a:cubicBezTo>
                    <a:cubicBezTo>
                      <a:pt x="14" y="44"/>
                      <a:pt x="19" y="43"/>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 name="Freeform 255"/>
              <p:cNvSpPr>
                <a:spLocks/>
              </p:cNvSpPr>
              <p:nvPr/>
            </p:nvSpPr>
            <p:spPr bwMode="auto">
              <a:xfrm>
                <a:off x="3862388" y="-4763"/>
                <a:ext cx="184150" cy="49213"/>
              </a:xfrm>
              <a:custGeom>
                <a:avLst/>
                <a:gdLst>
                  <a:gd name="T0" fmla="*/ 2 w 49"/>
                  <a:gd name="T1" fmla="*/ 6 h 13"/>
                  <a:gd name="T2" fmla="*/ 48 w 49"/>
                  <a:gd name="T3" fmla="*/ 1 h 13"/>
                  <a:gd name="T4" fmla="*/ 43 w 49"/>
                  <a:gd name="T5" fmla="*/ 1 h 13"/>
                  <a:gd name="T6" fmla="*/ 6 w 49"/>
                  <a:gd name="T7" fmla="*/ 5 h 13"/>
                  <a:gd name="T8" fmla="*/ 2 w 49"/>
                  <a:gd name="T9" fmla="*/ 6 h 13"/>
                </a:gdLst>
                <a:ahLst/>
                <a:cxnLst>
                  <a:cxn ang="0">
                    <a:pos x="T0" y="T1"/>
                  </a:cxn>
                  <a:cxn ang="0">
                    <a:pos x="T2" y="T3"/>
                  </a:cxn>
                  <a:cxn ang="0">
                    <a:pos x="T4" y="T5"/>
                  </a:cxn>
                  <a:cxn ang="0">
                    <a:pos x="T6" y="T7"/>
                  </a:cxn>
                  <a:cxn ang="0">
                    <a:pos x="T8" y="T9"/>
                  </a:cxn>
                </a:cxnLst>
                <a:rect l="0" t="0" r="r" b="b"/>
                <a:pathLst>
                  <a:path w="49" h="13">
                    <a:moveTo>
                      <a:pt x="2" y="6"/>
                    </a:moveTo>
                    <a:cubicBezTo>
                      <a:pt x="17" y="13"/>
                      <a:pt x="35" y="13"/>
                      <a:pt x="48" y="1"/>
                    </a:cubicBezTo>
                    <a:cubicBezTo>
                      <a:pt x="49" y="0"/>
                      <a:pt x="44" y="0"/>
                      <a:pt x="43" y="1"/>
                    </a:cubicBezTo>
                    <a:cubicBezTo>
                      <a:pt x="33" y="10"/>
                      <a:pt x="19" y="11"/>
                      <a:pt x="6" y="5"/>
                    </a:cubicBezTo>
                    <a:cubicBezTo>
                      <a:pt x="5" y="4"/>
                      <a:pt x="0" y="5"/>
                      <a:pt x="2"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 name="Freeform 256"/>
              <p:cNvSpPr>
                <a:spLocks/>
              </p:cNvSpPr>
              <p:nvPr/>
            </p:nvSpPr>
            <p:spPr bwMode="auto">
              <a:xfrm>
                <a:off x="3552826" y="36512"/>
                <a:ext cx="414338" cy="712788"/>
              </a:xfrm>
              <a:custGeom>
                <a:avLst/>
                <a:gdLst>
                  <a:gd name="T0" fmla="*/ 104 w 110"/>
                  <a:gd name="T1" fmla="*/ 1 h 189"/>
                  <a:gd name="T2" fmla="*/ 0 w 110"/>
                  <a:gd name="T3" fmla="*/ 188 h 189"/>
                  <a:gd name="T4" fmla="*/ 5 w 110"/>
                  <a:gd name="T5" fmla="*/ 188 h 189"/>
                  <a:gd name="T6" fmla="*/ 109 w 110"/>
                  <a:gd name="T7" fmla="*/ 2 h 189"/>
                  <a:gd name="T8" fmla="*/ 104 w 110"/>
                  <a:gd name="T9" fmla="*/ 1 h 189"/>
                </a:gdLst>
                <a:ahLst/>
                <a:cxnLst>
                  <a:cxn ang="0">
                    <a:pos x="T0" y="T1"/>
                  </a:cxn>
                  <a:cxn ang="0">
                    <a:pos x="T2" y="T3"/>
                  </a:cxn>
                  <a:cxn ang="0">
                    <a:pos x="T4" y="T5"/>
                  </a:cxn>
                  <a:cxn ang="0">
                    <a:pos x="T6" y="T7"/>
                  </a:cxn>
                  <a:cxn ang="0">
                    <a:pos x="T8" y="T9"/>
                  </a:cxn>
                </a:cxnLst>
                <a:rect l="0" t="0" r="r" b="b"/>
                <a:pathLst>
                  <a:path w="110" h="189">
                    <a:moveTo>
                      <a:pt x="104" y="1"/>
                    </a:moveTo>
                    <a:cubicBezTo>
                      <a:pt x="71" y="64"/>
                      <a:pt x="37" y="127"/>
                      <a:pt x="0" y="188"/>
                    </a:cubicBezTo>
                    <a:cubicBezTo>
                      <a:pt x="0" y="189"/>
                      <a:pt x="5" y="189"/>
                      <a:pt x="5" y="188"/>
                    </a:cubicBezTo>
                    <a:cubicBezTo>
                      <a:pt x="42" y="127"/>
                      <a:pt x="75" y="64"/>
                      <a:pt x="109" y="2"/>
                    </a:cubicBezTo>
                    <a:cubicBezTo>
                      <a:pt x="110" y="0"/>
                      <a:pt x="105" y="0"/>
                      <a:pt x="10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 name="Freeform 257"/>
              <p:cNvSpPr>
                <a:spLocks/>
              </p:cNvSpPr>
              <p:nvPr/>
            </p:nvSpPr>
            <p:spPr bwMode="auto">
              <a:xfrm>
                <a:off x="3940176" y="11112"/>
                <a:ext cx="38100" cy="41275"/>
              </a:xfrm>
              <a:custGeom>
                <a:avLst/>
                <a:gdLst>
                  <a:gd name="T0" fmla="*/ 9 w 10"/>
                  <a:gd name="T1" fmla="*/ 8 h 11"/>
                  <a:gd name="T2" fmla="*/ 3 w 10"/>
                  <a:gd name="T3" fmla="*/ 9 h 11"/>
                  <a:gd name="T4" fmla="*/ 1 w 10"/>
                  <a:gd name="T5" fmla="*/ 3 h 11"/>
                  <a:gd name="T6" fmla="*/ 7 w 10"/>
                  <a:gd name="T7" fmla="*/ 1 h 11"/>
                  <a:gd name="T8" fmla="*/ 9 w 10"/>
                  <a:gd name="T9" fmla="*/ 8 h 11"/>
                </a:gdLst>
                <a:ahLst/>
                <a:cxnLst>
                  <a:cxn ang="0">
                    <a:pos x="T0" y="T1"/>
                  </a:cxn>
                  <a:cxn ang="0">
                    <a:pos x="T2" y="T3"/>
                  </a:cxn>
                  <a:cxn ang="0">
                    <a:pos x="T4" y="T5"/>
                  </a:cxn>
                  <a:cxn ang="0">
                    <a:pos x="T6" y="T7"/>
                  </a:cxn>
                  <a:cxn ang="0">
                    <a:pos x="T8" y="T9"/>
                  </a:cxn>
                </a:cxnLst>
                <a:rect l="0" t="0" r="r" b="b"/>
                <a:pathLst>
                  <a:path w="10" h="11">
                    <a:moveTo>
                      <a:pt x="9" y="8"/>
                    </a:moveTo>
                    <a:cubicBezTo>
                      <a:pt x="8" y="10"/>
                      <a:pt x="5" y="11"/>
                      <a:pt x="3" y="9"/>
                    </a:cubicBezTo>
                    <a:cubicBezTo>
                      <a:pt x="0" y="8"/>
                      <a:pt x="0" y="5"/>
                      <a:pt x="1" y="3"/>
                    </a:cubicBezTo>
                    <a:cubicBezTo>
                      <a:pt x="2" y="1"/>
                      <a:pt x="5" y="0"/>
                      <a:pt x="7" y="1"/>
                    </a:cubicBezTo>
                    <a:cubicBezTo>
                      <a:pt x="10" y="3"/>
                      <a:pt x="10" y="6"/>
                      <a:pt x="9"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 name="Freeform 258"/>
              <p:cNvSpPr>
                <a:spLocks/>
              </p:cNvSpPr>
              <p:nvPr/>
            </p:nvSpPr>
            <p:spPr bwMode="auto">
              <a:xfrm>
                <a:off x="4016376" y="247650"/>
                <a:ext cx="131763" cy="155575"/>
              </a:xfrm>
              <a:custGeom>
                <a:avLst/>
                <a:gdLst>
                  <a:gd name="T0" fmla="*/ 32 w 35"/>
                  <a:gd name="T1" fmla="*/ 39 h 41"/>
                  <a:gd name="T2" fmla="*/ 7 w 35"/>
                  <a:gd name="T3" fmla="*/ 2 h 41"/>
                  <a:gd name="T4" fmla="*/ 2 w 35"/>
                  <a:gd name="T5" fmla="*/ 1 h 41"/>
                  <a:gd name="T6" fmla="*/ 30 w 35"/>
                  <a:gd name="T7" fmla="*/ 40 h 41"/>
                  <a:gd name="T8" fmla="*/ 32 w 35"/>
                  <a:gd name="T9" fmla="*/ 39 h 41"/>
                </a:gdLst>
                <a:ahLst/>
                <a:cxnLst>
                  <a:cxn ang="0">
                    <a:pos x="T0" y="T1"/>
                  </a:cxn>
                  <a:cxn ang="0">
                    <a:pos x="T2" y="T3"/>
                  </a:cxn>
                  <a:cxn ang="0">
                    <a:pos x="T4" y="T5"/>
                  </a:cxn>
                  <a:cxn ang="0">
                    <a:pos x="T6" y="T7"/>
                  </a:cxn>
                  <a:cxn ang="0">
                    <a:pos x="T8" y="T9"/>
                  </a:cxn>
                </a:cxnLst>
                <a:rect l="0" t="0" r="r" b="b"/>
                <a:pathLst>
                  <a:path w="35" h="41">
                    <a:moveTo>
                      <a:pt x="32" y="39"/>
                    </a:moveTo>
                    <a:cubicBezTo>
                      <a:pt x="15" y="33"/>
                      <a:pt x="5" y="19"/>
                      <a:pt x="7" y="2"/>
                    </a:cubicBezTo>
                    <a:cubicBezTo>
                      <a:pt x="7" y="1"/>
                      <a:pt x="2" y="0"/>
                      <a:pt x="2" y="1"/>
                    </a:cubicBezTo>
                    <a:cubicBezTo>
                      <a:pt x="0" y="21"/>
                      <a:pt x="12" y="35"/>
                      <a:pt x="30" y="40"/>
                    </a:cubicBezTo>
                    <a:cubicBezTo>
                      <a:pt x="32" y="41"/>
                      <a:pt x="35" y="40"/>
                      <a:pt x="32" y="3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259"/>
              <p:cNvSpPr>
                <a:spLocks/>
              </p:cNvSpPr>
              <p:nvPr/>
            </p:nvSpPr>
            <p:spPr bwMode="auto">
              <a:xfrm>
                <a:off x="3970338" y="274637"/>
                <a:ext cx="166688" cy="90488"/>
              </a:xfrm>
              <a:custGeom>
                <a:avLst/>
                <a:gdLst>
                  <a:gd name="T0" fmla="*/ 4 w 44"/>
                  <a:gd name="T1" fmla="*/ 22 h 24"/>
                  <a:gd name="T2" fmla="*/ 44 w 44"/>
                  <a:gd name="T3" fmla="*/ 2 h 24"/>
                  <a:gd name="T4" fmla="*/ 39 w 44"/>
                  <a:gd name="T5" fmla="*/ 1 h 24"/>
                  <a:gd name="T6" fmla="*/ 3 w 44"/>
                  <a:gd name="T7" fmla="*/ 19 h 24"/>
                  <a:gd name="T8" fmla="*/ 4 w 44"/>
                  <a:gd name="T9" fmla="*/ 22 h 24"/>
                </a:gdLst>
                <a:ahLst/>
                <a:cxnLst>
                  <a:cxn ang="0">
                    <a:pos x="T0" y="T1"/>
                  </a:cxn>
                  <a:cxn ang="0">
                    <a:pos x="T2" y="T3"/>
                  </a:cxn>
                  <a:cxn ang="0">
                    <a:pos x="T4" y="T5"/>
                  </a:cxn>
                  <a:cxn ang="0">
                    <a:pos x="T6" y="T7"/>
                  </a:cxn>
                  <a:cxn ang="0">
                    <a:pos x="T8" y="T9"/>
                  </a:cxn>
                </a:cxnLst>
                <a:rect l="0" t="0" r="r" b="b"/>
                <a:pathLst>
                  <a:path w="44" h="24">
                    <a:moveTo>
                      <a:pt x="4" y="22"/>
                    </a:moveTo>
                    <a:cubicBezTo>
                      <a:pt x="21" y="24"/>
                      <a:pt x="36" y="18"/>
                      <a:pt x="44" y="2"/>
                    </a:cubicBezTo>
                    <a:cubicBezTo>
                      <a:pt x="44" y="1"/>
                      <a:pt x="40" y="0"/>
                      <a:pt x="39" y="1"/>
                    </a:cubicBezTo>
                    <a:cubicBezTo>
                      <a:pt x="32" y="15"/>
                      <a:pt x="19" y="22"/>
                      <a:pt x="3" y="19"/>
                    </a:cubicBezTo>
                    <a:cubicBezTo>
                      <a:pt x="0" y="19"/>
                      <a:pt x="2" y="21"/>
                      <a:pt x="4" y="2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 name="Freeform 260"/>
              <p:cNvSpPr>
                <a:spLocks/>
              </p:cNvSpPr>
              <p:nvPr/>
            </p:nvSpPr>
            <p:spPr bwMode="auto">
              <a:xfrm>
                <a:off x="4043363" y="255587"/>
                <a:ext cx="44450" cy="173038"/>
              </a:xfrm>
              <a:custGeom>
                <a:avLst/>
                <a:gdLst>
                  <a:gd name="T0" fmla="*/ 10 w 12"/>
                  <a:gd name="T1" fmla="*/ 44 h 46"/>
                  <a:gd name="T2" fmla="*/ 12 w 12"/>
                  <a:gd name="T3" fmla="*/ 1 h 46"/>
                  <a:gd name="T4" fmla="*/ 7 w 12"/>
                  <a:gd name="T5" fmla="*/ 1 h 46"/>
                  <a:gd name="T6" fmla="*/ 5 w 12"/>
                  <a:gd name="T7" fmla="*/ 44 h 46"/>
                  <a:gd name="T8" fmla="*/ 10 w 12"/>
                  <a:gd name="T9" fmla="*/ 44 h 46"/>
                </a:gdLst>
                <a:ahLst/>
                <a:cxnLst>
                  <a:cxn ang="0">
                    <a:pos x="T0" y="T1"/>
                  </a:cxn>
                  <a:cxn ang="0">
                    <a:pos x="T2" y="T3"/>
                  </a:cxn>
                  <a:cxn ang="0">
                    <a:pos x="T4" y="T5"/>
                  </a:cxn>
                  <a:cxn ang="0">
                    <a:pos x="T6" y="T7"/>
                  </a:cxn>
                  <a:cxn ang="0">
                    <a:pos x="T8" y="T9"/>
                  </a:cxn>
                </a:cxnLst>
                <a:rect l="0" t="0" r="r" b="b"/>
                <a:pathLst>
                  <a:path w="12" h="46">
                    <a:moveTo>
                      <a:pt x="10" y="44"/>
                    </a:moveTo>
                    <a:cubicBezTo>
                      <a:pt x="5" y="30"/>
                      <a:pt x="7" y="14"/>
                      <a:pt x="12" y="1"/>
                    </a:cubicBezTo>
                    <a:cubicBezTo>
                      <a:pt x="12" y="0"/>
                      <a:pt x="7" y="0"/>
                      <a:pt x="7" y="1"/>
                    </a:cubicBezTo>
                    <a:cubicBezTo>
                      <a:pt x="2" y="14"/>
                      <a:pt x="0" y="31"/>
                      <a:pt x="5" y="44"/>
                    </a:cubicBezTo>
                    <a:cubicBezTo>
                      <a:pt x="5" y="46"/>
                      <a:pt x="10" y="45"/>
                      <a:pt x="10" y="4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 name="Freeform 261"/>
              <p:cNvSpPr>
                <a:spLocks/>
              </p:cNvSpPr>
              <p:nvPr/>
            </p:nvSpPr>
            <p:spPr bwMode="auto">
              <a:xfrm>
                <a:off x="3983038" y="293687"/>
                <a:ext cx="176213" cy="71438"/>
              </a:xfrm>
              <a:custGeom>
                <a:avLst/>
                <a:gdLst>
                  <a:gd name="T0" fmla="*/ 0 w 47"/>
                  <a:gd name="T1" fmla="*/ 2 h 19"/>
                  <a:gd name="T2" fmla="*/ 45 w 47"/>
                  <a:gd name="T3" fmla="*/ 13 h 19"/>
                  <a:gd name="T4" fmla="*/ 41 w 47"/>
                  <a:gd name="T5" fmla="*/ 12 h 19"/>
                  <a:gd name="T6" fmla="*/ 5 w 47"/>
                  <a:gd name="T7" fmla="*/ 1 h 19"/>
                  <a:gd name="T8" fmla="*/ 0 w 47"/>
                  <a:gd name="T9" fmla="*/ 2 h 19"/>
                </a:gdLst>
                <a:ahLst/>
                <a:cxnLst>
                  <a:cxn ang="0">
                    <a:pos x="T0" y="T1"/>
                  </a:cxn>
                  <a:cxn ang="0">
                    <a:pos x="T2" y="T3"/>
                  </a:cxn>
                  <a:cxn ang="0">
                    <a:pos x="T4" y="T5"/>
                  </a:cxn>
                  <a:cxn ang="0">
                    <a:pos x="T6" y="T7"/>
                  </a:cxn>
                  <a:cxn ang="0">
                    <a:pos x="T8" y="T9"/>
                  </a:cxn>
                </a:cxnLst>
                <a:rect l="0" t="0" r="r" b="b"/>
                <a:pathLst>
                  <a:path w="47" h="19">
                    <a:moveTo>
                      <a:pt x="0" y="2"/>
                    </a:moveTo>
                    <a:cubicBezTo>
                      <a:pt x="12" y="14"/>
                      <a:pt x="29" y="19"/>
                      <a:pt x="45" y="13"/>
                    </a:cubicBezTo>
                    <a:cubicBezTo>
                      <a:pt x="47" y="12"/>
                      <a:pt x="42" y="11"/>
                      <a:pt x="41" y="12"/>
                    </a:cubicBezTo>
                    <a:cubicBezTo>
                      <a:pt x="28" y="17"/>
                      <a:pt x="14" y="11"/>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9" name="Freeform 262"/>
              <p:cNvSpPr>
                <a:spLocks/>
              </p:cNvSpPr>
              <p:nvPr/>
            </p:nvSpPr>
            <p:spPr bwMode="auto">
              <a:xfrm>
                <a:off x="3530601" y="346075"/>
                <a:ext cx="538163" cy="439738"/>
              </a:xfrm>
              <a:custGeom>
                <a:avLst/>
                <a:gdLst>
                  <a:gd name="T0" fmla="*/ 137 w 143"/>
                  <a:gd name="T1" fmla="*/ 1 h 117"/>
                  <a:gd name="T2" fmla="*/ 1 w 143"/>
                  <a:gd name="T3" fmla="*/ 115 h 117"/>
                  <a:gd name="T4" fmla="*/ 6 w 143"/>
                  <a:gd name="T5" fmla="*/ 116 h 117"/>
                  <a:gd name="T6" fmla="*/ 141 w 143"/>
                  <a:gd name="T7" fmla="*/ 2 h 117"/>
                  <a:gd name="T8" fmla="*/ 137 w 143"/>
                  <a:gd name="T9" fmla="*/ 1 h 117"/>
                </a:gdLst>
                <a:ahLst/>
                <a:cxnLst>
                  <a:cxn ang="0">
                    <a:pos x="T0" y="T1"/>
                  </a:cxn>
                  <a:cxn ang="0">
                    <a:pos x="T2" y="T3"/>
                  </a:cxn>
                  <a:cxn ang="0">
                    <a:pos x="T4" y="T5"/>
                  </a:cxn>
                  <a:cxn ang="0">
                    <a:pos x="T6" y="T7"/>
                  </a:cxn>
                  <a:cxn ang="0">
                    <a:pos x="T8" y="T9"/>
                  </a:cxn>
                </a:cxnLst>
                <a:rect l="0" t="0" r="r" b="b"/>
                <a:pathLst>
                  <a:path w="143" h="117">
                    <a:moveTo>
                      <a:pt x="137" y="1"/>
                    </a:moveTo>
                    <a:cubicBezTo>
                      <a:pt x="92" y="39"/>
                      <a:pt x="48" y="79"/>
                      <a:pt x="1" y="115"/>
                    </a:cubicBezTo>
                    <a:cubicBezTo>
                      <a:pt x="0" y="116"/>
                      <a:pt x="5" y="117"/>
                      <a:pt x="6" y="116"/>
                    </a:cubicBezTo>
                    <a:cubicBezTo>
                      <a:pt x="52" y="79"/>
                      <a:pt x="97" y="40"/>
                      <a:pt x="141" y="2"/>
                    </a:cubicBezTo>
                    <a:cubicBezTo>
                      <a:pt x="143" y="0"/>
                      <a:pt x="138" y="0"/>
                      <a:pt x="13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0" name="Freeform 263"/>
              <p:cNvSpPr>
                <a:spLocks/>
              </p:cNvSpPr>
              <p:nvPr/>
            </p:nvSpPr>
            <p:spPr bwMode="auto">
              <a:xfrm>
                <a:off x="4043363" y="323850"/>
                <a:ext cx="41275" cy="36513"/>
              </a:xfrm>
              <a:custGeom>
                <a:avLst/>
                <a:gdLst>
                  <a:gd name="T0" fmla="*/ 9 w 11"/>
                  <a:gd name="T1" fmla="*/ 9 h 10"/>
                  <a:gd name="T2" fmla="*/ 2 w 11"/>
                  <a:gd name="T3" fmla="*/ 8 h 10"/>
                  <a:gd name="T4" fmla="*/ 3 w 11"/>
                  <a:gd name="T5" fmla="*/ 1 h 10"/>
                  <a:gd name="T6" fmla="*/ 9 w 11"/>
                  <a:gd name="T7" fmla="*/ 2 h 10"/>
                  <a:gd name="T8" fmla="*/ 9 w 11"/>
                  <a:gd name="T9" fmla="*/ 9 h 10"/>
                </a:gdLst>
                <a:ahLst/>
                <a:cxnLst>
                  <a:cxn ang="0">
                    <a:pos x="T0" y="T1"/>
                  </a:cxn>
                  <a:cxn ang="0">
                    <a:pos x="T2" y="T3"/>
                  </a:cxn>
                  <a:cxn ang="0">
                    <a:pos x="T4" y="T5"/>
                  </a:cxn>
                  <a:cxn ang="0">
                    <a:pos x="T6" y="T7"/>
                  </a:cxn>
                  <a:cxn ang="0">
                    <a:pos x="T8" y="T9"/>
                  </a:cxn>
                </a:cxnLst>
                <a:rect l="0" t="0" r="r" b="b"/>
                <a:pathLst>
                  <a:path w="11" h="10">
                    <a:moveTo>
                      <a:pt x="9" y="9"/>
                    </a:moveTo>
                    <a:cubicBezTo>
                      <a:pt x="7" y="10"/>
                      <a:pt x="4" y="10"/>
                      <a:pt x="2" y="8"/>
                    </a:cubicBezTo>
                    <a:cubicBezTo>
                      <a:pt x="0" y="6"/>
                      <a:pt x="1" y="3"/>
                      <a:pt x="3" y="1"/>
                    </a:cubicBezTo>
                    <a:cubicBezTo>
                      <a:pt x="5" y="0"/>
                      <a:pt x="8" y="0"/>
                      <a:pt x="9" y="2"/>
                    </a:cubicBezTo>
                    <a:cubicBezTo>
                      <a:pt x="11" y="4"/>
                      <a:pt x="11" y="7"/>
                      <a:pt x="9" y="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1" name="Freeform 264"/>
              <p:cNvSpPr>
                <a:spLocks/>
              </p:cNvSpPr>
              <p:nvPr/>
            </p:nvSpPr>
            <p:spPr bwMode="auto">
              <a:xfrm>
                <a:off x="4156076" y="474662"/>
                <a:ext cx="93663" cy="179388"/>
              </a:xfrm>
              <a:custGeom>
                <a:avLst/>
                <a:gdLst>
                  <a:gd name="T0" fmla="*/ 23 w 25"/>
                  <a:gd name="T1" fmla="*/ 46 h 48"/>
                  <a:gd name="T2" fmla="*/ 13 w 25"/>
                  <a:gd name="T3" fmla="*/ 2 h 48"/>
                  <a:gd name="T4" fmla="*/ 9 w 25"/>
                  <a:gd name="T5" fmla="*/ 1 h 48"/>
                  <a:gd name="T6" fmla="*/ 19 w 25"/>
                  <a:gd name="T7" fmla="*/ 47 h 48"/>
                  <a:gd name="T8" fmla="*/ 23 w 25"/>
                  <a:gd name="T9" fmla="*/ 46 h 48"/>
                </a:gdLst>
                <a:ahLst/>
                <a:cxnLst>
                  <a:cxn ang="0">
                    <a:pos x="T0" y="T1"/>
                  </a:cxn>
                  <a:cxn ang="0">
                    <a:pos x="T2" y="T3"/>
                  </a:cxn>
                  <a:cxn ang="0">
                    <a:pos x="T4" y="T5"/>
                  </a:cxn>
                  <a:cxn ang="0">
                    <a:pos x="T6" y="T7"/>
                  </a:cxn>
                  <a:cxn ang="0">
                    <a:pos x="T8" y="T9"/>
                  </a:cxn>
                </a:cxnLst>
                <a:rect l="0" t="0" r="r" b="b"/>
                <a:pathLst>
                  <a:path w="25" h="48">
                    <a:moveTo>
                      <a:pt x="23" y="46"/>
                    </a:moveTo>
                    <a:cubicBezTo>
                      <a:pt x="10" y="35"/>
                      <a:pt x="5" y="19"/>
                      <a:pt x="13" y="2"/>
                    </a:cubicBezTo>
                    <a:cubicBezTo>
                      <a:pt x="14" y="1"/>
                      <a:pt x="9" y="0"/>
                      <a:pt x="9" y="1"/>
                    </a:cubicBezTo>
                    <a:cubicBezTo>
                      <a:pt x="0" y="18"/>
                      <a:pt x="5" y="35"/>
                      <a:pt x="19" y="47"/>
                    </a:cubicBezTo>
                    <a:cubicBezTo>
                      <a:pt x="20" y="48"/>
                      <a:pt x="25" y="48"/>
                      <a:pt x="23" y="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2" name="Freeform 265"/>
              <p:cNvSpPr>
                <a:spLocks/>
              </p:cNvSpPr>
              <p:nvPr/>
            </p:nvSpPr>
            <p:spPr bwMode="auto">
              <a:xfrm>
                <a:off x="4098926" y="534987"/>
                <a:ext cx="188913" cy="55563"/>
              </a:xfrm>
              <a:custGeom>
                <a:avLst/>
                <a:gdLst>
                  <a:gd name="T0" fmla="*/ 2 w 50"/>
                  <a:gd name="T1" fmla="*/ 5 h 15"/>
                  <a:gd name="T2" fmla="*/ 49 w 50"/>
                  <a:gd name="T3" fmla="*/ 3 h 15"/>
                  <a:gd name="T4" fmla="*/ 44 w 50"/>
                  <a:gd name="T5" fmla="*/ 1 h 15"/>
                  <a:gd name="T6" fmla="*/ 6 w 50"/>
                  <a:gd name="T7" fmla="*/ 4 h 15"/>
                  <a:gd name="T8" fmla="*/ 2 w 50"/>
                  <a:gd name="T9" fmla="*/ 5 h 15"/>
                </a:gdLst>
                <a:ahLst/>
                <a:cxnLst>
                  <a:cxn ang="0">
                    <a:pos x="T0" y="T1"/>
                  </a:cxn>
                  <a:cxn ang="0">
                    <a:pos x="T2" y="T3"/>
                  </a:cxn>
                  <a:cxn ang="0">
                    <a:pos x="T4" y="T5"/>
                  </a:cxn>
                  <a:cxn ang="0">
                    <a:pos x="T6" y="T7"/>
                  </a:cxn>
                  <a:cxn ang="0">
                    <a:pos x="T8" y="T9"/>
                  </a:cxn>
                </a:cxnLst>
                <a:rect l="0" t="0" r="r" b="b"/>
                <a:pathLst>
                  <a:path w="50" h="15">
                    <a:moveTo>
                      <a:pt x="2" y="5"/>
                    </a:moveTo>
                    <a:cubicBezTo>
                      <a:pt x="18" y="14"/>
                      <a:pt x="35" y="15"/>
                      <a:pt x="49" y="3"/>
                    </a:cubicBezTo>
                    <a:cubicBezTo>
                      <a:pt x="50" y="2"/>
                      <a:pt x="45" y="0"/>
                      <a:pt x="44" y="1"/>
                    </a:cubicBezTo>
                    <a:cubicBezTo>
                      <a:pt x="33" y="11"/>
                      <a:pt x="19" y="12"/>
                      <a:pt x="6" y="4"/>
                    </a:cubicBezTo>
                    <a:cubicBezTo>
                      <a:pt x="5" y="4"/>
                      <a:pt x="0" y="4"/>
                      <a:pt x="2" y="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3" name="Freeform 266"/>
              <p:cNvSpPr>
                <a:spLocks/>
              </p:cNvSpPr>
              <p:nvPr/>
            </p:nvSpPr>
            <p:spPr bwMode="auto">
              <a:xfrm>
                <a:off x="4156076" y="496887"/>
                <a:ext cx="93663" cy="157163"/>
              </a:xfrm>
              <a:custGeom>
                <a:avLst/>
                <a:gdLst>
                  <a:gd name="T0" fmla="*/ 5 w 25"/>
                  <a:gd name="T1" fmla="*/ 40 h 42"/>
                  <a:gd name="T2" fmla="*/ 24 w 25"/>
                  <a:gd name="T3" fmla="*/ 2 h 42"/>
                  <a:gd name="T4" fmla="*/ 19 w 25"/>
                  <a:gd name="T5" fmla="*/ 1 h 42"/>
                  <a:gd name="T6" fmla="*/ 0 w 25"/>
                  <a:gd name="T7" fmla="*/ 40 h 42"/>
                  <a:gd name="T8" fmla="*/ 5 w 25"/>
                  <a:gd name="T9" fmla="*/ 40 h 42"/>
                </a:gdLst>
                <a:ahLst/>
                <a:cxnLst>
                  <a:cxn ang="0">
                    <a:pos x="T0" y="T1"/>
                  </a:cxn>
                  <a:cxn ang="0">
                    <a:pos x="T2" y="T3"/>
                  </a:cxn>
                  <a:cxn ang="0">
                    <a:pos x="T4" y="T5"/>
                  </a:cxn>
                  <a:cxn ang="0">
                    <a:pos x="T6" y="T7"/>
                  </a:cxn>
                  <a:cxn ang="0">
                    <a:pos x="T8" y="T9"/>
                  </a:cxn>
                </a:cxnLst>
                <a:rect l="0" t="0" r="r" b="b"/>
                <a:pathLst>
                  <a:path w="25" h="42">
                    <a:moveTo>
                      <a:pt x="5" y="40"/>
                    </a:moveTo>
                    <a:cubicBezTo>
                      <a:pt x="6" y="26"/>
                      <a:pt x="14" y="11"/>
                      <a:pt x="24" y="2"/>
                    </a:cubicBezTo>
                    <a:cubicBezTo>
                      <a:pt x="25" y="0"/>
                      <a:pt x="20" y="0"/>
                      <a:pt x="19" y="1"/>
                    </a:cubicBezTo>
                    <a:cubicBezTo>
                      <a:pt x="9" y="11"/>
                      <a:pt x="1" y="26"/>
                      <a:pt x="0" y="40"/>
                    </a:cubicBezTo>
                    <a:cubicBezTo>
                      <a:pt x="0" y="42"/>
                      <a:pt x="5" y="41"/>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4" name="Freeform 267"/>
              <p:cNvSpPr>
                <a:spLocks/>
              </p:cNvSpPr>
              <p:nvPr/>
            </p:nvSpPr>
            <p:spPr bwMode="auto">
              <a:xfrm>
                <a:off x="4132263" y="500062"/>
                <a:ext cx="150813" cy="106363"/>
              </a:xfrm>
              <a:custGeom>
                <a:avLst/>
                <a:gdLst>
                  <a:gd name="T0" fmla="*/ 0 w 40"/>
                  <a:gd name="T1" fmla="*/ 1 h 28"/>
                  <a:gd name="T2" fmla="*/ 35 w 40"/>
                  <a:gd name="T3" fmla="*/ 28 h 28"/>
                  <a:gd name="T4" fmla="*/ 36 w 40"/>
                  <a:gd name="T5" fmla="*/ 26 h 28"/>
                  <a:gd name="T6" fmla="*/ 5 w 40"/>
                  <a:gd name="T7" fmla="*/ 1 h 28"/>
                  <a:gd name="T8" fmla="*/ 0 w 40"/>
                  <a:gd name="T9" fmla="*/ 1 h 28"/>
                </a:gdLst>
                <a:ahLst/>
                <a:cxnLst>
                  <a:cxn ang="0">
                    <a:pos x="T0" y="T1"/>
                  </a:cxn>
                  <a:cxn ang="0">
                    <a:pos x="T2" y="T3"/>
                  </a:cxn>
                  <a:cxn ang="0">
                    <a:pos x="T4" y="T5"/>
                  </a:cxn>
                  <a:cxn ang="0">
                    <a:pos x="T6" y="T7"/>
                  </a:cxn>
                  <a:cxn ang="0">
                    <a:pos x="T8" y="T9"/>
                  </a:cxn>
                </a:cxnLst>
                <a:rect l="0" t="0" r="r" b="b"/>
                <a:pathLst>
                  <a:path w="40" h="28">
                    <a:moveTo>
                      <a:pt x="0" y="1"/>
                    </a:moveTo>
                    <a:cubicBezTo>
                      <a:pt x="6" y="16"/>
                      <a:pt x="18" y="27"/>
                      <a:pt x="35" y="28"/>
                    </a:cubicBezTo>
                    <a:cubicBezTo>
                      <a:pt x="37" y="28"/>
                      <a:pt x="40" y="26"/>
                      <a:pt x="36" y="26"/>
                    </a:cubicBezTo>
                    <a:cubicBezTo>
                      <a:pt x="21" y="25"/>
                      <a:pt x="10" y="14"/>
                      <a:pt x="5" y="1"/>
                    </a:cubicBezTo>
                    <a:cubicBezTo>
                      <a:pt x="5" y="0"/>
                      <a:pt x="0" y="0"/>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5" name="Freeform 268"/>
              <p:cNvSpPr>
                <a:spLocks/>
              </p:cNvSpPr>
              <p:nvPr/>
            </p:nvSpPr>
            <p:spPr bwMode="auto">
              <a:xfrm>
                <a:off x="3525838" y="571500"/>
                <a:ext cx="671513" cy="214313"/>
              </a:xfrm>
              <a:custGeom>
                <a:avLst/>
                <a:gdLst>
                  <a:gd name="T0" fmla="*/ 172 w 178"/>
                  <a:gd name="T1" fmla="*/ 1 h 57"/>
                  <a:gd name="T2" fmla="*/ 3 w 178"/>
                  <a:gd name="T3" fmla="*/ 55 h 57"/>
                  <a:gd name="T4" fmla="*/ 6 w 178"/>
                  <a:gd name="T5" fmla="*/ 56 h 57"/>
                  <a:gd name="T6" fmla="*/ 175 w 178"/>
                  <a:gd name="T7" fmla="*/ 2 h 57"/>
                  <a:gd name="T8" fmla="*/ 172 w 178"/>
                  <a:gd name="T9" fmla="*/ 1 h 57"/>
                </a:gdLst>
                <a:ahLst/>
                <a:cxnLst>
                  <a:cxn ang="0">
                    <a:pos x="T0" y="T1"/>
                  </a:cxn>
                  <a:cxn ang="0">
                    <a:pos x="T2" y="T3"/>
                  </a:cxn>
                  <a:cxn ang="0">
                    <a:pos x="T4" y="T5"/>
                  </a:cxn>
                  <a:cxn ang="0">
                    <a:pos x="T6" y="T7"/>
                  </a:cxn>
                  <a:cxn ang="0">
                    <a:pos x="T8" y="T9"/>
                  </a:cxn>
                </a:cxnLst>
                <a:rect l="0" t="0" r="r" b="b"/>
                <a:pathLst>
                  <a:path w="178" h="57">
                    <a:moveTo>
                      <a:pt x="172" y="1"/>
                    </a:moveTo>
                    <a:cubicBezTo>
                      <a:pt x="116" y="19"/>
                      <a:pt x="60" y="39"/>
                      <a:pt x="3" y="55"/>
                    </a:cubicBezTo>
                    <a:cubicBezTo>
                      <a:pt x="0" y="56"/>
                      <a:pt x="4" y="57"/>
                      <a:pt x="6" y="56"/>
                    </a:cubicBezTo>
                    <a:cubicBezTo>
                      <a:pt x="63" y="40"/>
                      <a:pt x="119" y="21"/>
                      <a:pt x="175" y="2"/>
                    </a:cubicBezTo>
                    <a:cubicBezTo>
                      <a:pt x="178" y="1"/>
                      <a:pt x="173" y="0"/>
                      <a:pt x="17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6" name="Freeform 269"/>
              <p:cNvSpPr>
                <a:spLocks/>
              </p:cNvSpPr>
              <p:nvPr/>
            </p:nvSpPr>
            <p:spPr bwMode="auto">
              <a:xfrm>
                <a:off x="4170363" y="552450"/>
                <a:ext cx="41275" cy="42863"/>
              </a:xfrm>
              <a:custGeom>
                <a:avLst/>
                <a:gdLst>
                  <a:gd name="T0" fmla="*/ 7 w 11"/>
                  <a:gd name="T1" fmla="*/ 10 h 11"/>
                  <a:gd name="T2" fmla="*/ 1 w 11"/>
                  <a:gd name="T3" fmla="*/ 7 h 11"/>
                  <a:gd name="T4" fmla="*/ 4 w 11"/>
                  <a:gd name="T5" fmla="*/ 1 h 11"/>
                  <a:gd name="T6" fmla="*/ 10 w 11"/>
                  <a:gd name="T7" fmla="*/ 4 h 11"/>
                  <a:gd name="T8" fmla="*/ 7 w 11"/>
                  <a:gd name="T9" fmla="*/ 10 h 11"/>
                </a:gdLst>
                <a:ahLst/>
                <a:cxnLst>
                  <a:cxn ang="0">
                    <a:pos x="T0" y="T1"/>
                  </a:cxn>
                  <a:cxn ang="0">
                    <a:pos x="T2" y="T3"/>
                  </a:cxn>
                  <a:cxn ang="0">
                    <a:pos x="T4" y="T5"/>
                  </a:cxn>
                  <a:cxn ang="0">
                    <a:pos x="T6" y="T7"/>
                  </a:cxn>
                  <a:cxn ang="0">
                    <a:pos x="T8" y="T9"/>
                  </a:cxn>
                </a:cxnLst>
                <a:rect l="0" t="0" r="r" b="b"/>
                <a:pathLst>
                  <a:path w="11" h="11">
                    <a:moveTo>
                      <a:pt x="7" y="10"/>
                    </a:moveTo>
                    <a:cubicBezTo>
                      <a:pt x="4" y="11"/>
                      <a:pt x="2" y="9"/>
                      <a:pt x="1" y="7"/>
                    </a:cubicBezTo>
                    <a:cubicBezTo>
                      <a:pt x="0" y="4"/>
                      <a:pt x="2" y="1"/>
                      <a:pt x="4" y="1"/>
                    </a:cubicBezTo>
                    <a:cubicBezTo>
                      <a:pt x="7" y="0"/>
                      <a:pt x="9" y="1"/>
                      <a:pt x="10" y="4"/>
                    </a:cubicBezTo>
                    <a:cubicBezTo>
                      <a:pt x="11" y="6"/>
                      <a:pt x="9" y="9"/>
                      <a:pt x="7"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7" name="Freeform 270"/>
              <p:cNvSpPr>
                <a:spLocks/>
              </p:cNvSpPr>
              <p:nvPr/>
            </p:nvSpPr>
            <p:spPr bwMode="auto">
              <a:xfrm>
                <a:off x="4362451" y="744537"/>
                <a:ext cx="84138" cy="185738"/>
              </a:xfrm>
              <a:custGeom>
                <a:avLst/>
                <a:gdLst>
                  <a:gd name="T0" fmla="*/ 14 w 22"/>
                  <a:gd name="T1" fmla="*/ 47 h 49"/>
                  <a:gd name="T2" fmla="*/ 21 w 22"/>
                  <a:gd name="T3" fmla="*/ 3 h 49"/>
                  <a:gd name="T4" fmla="*/ 17 w 22"/>
                  <a:gd name="T5" fmla="*/ 1 h 49"/>
                  <a:gd name="T6" fmla="*/ 9 w 22"/>
                  <a:gd name="T7" fmla="*/ 47 h 49"/>
                  <a:gd name="T8" fmla="*/ 14 w 22"/>
                  <a:gd name="T9" fmla="*/ 47 h 49"/>
                </a:gdLst>
                <a:ahLst/>
                <a:cxnLst>
                  <a:cxn ang="0">
                    <a:pos x="T0" y="T1"/>
                  </a:cxn>
                  <a:cxn ang="0">
                    <a:pos x="T2" y="T3"/>
                  </a:cxn>
                  <a:cxn ang="0">
                    <a:pos x="T4" y="T5"/>
                  </a:cxn>
                  <a:cxn ang="0">
                    <a:pos x="T6" y="T7"/>
                  </a:cxn>
                  <a:cxn ang="0">
                    <a:pos x="T8" y="T9"/>
                  </a:cxn>
                </a:cxnLst>
                <a:rect l="0" t="0" r="r" b="b"/>
                <a:pathLst>
                  <a:path w="22" h="49">
                    <a:moveTo>
                      <a:pt x="14" y="47"/>
                    </a:moveTo>
                    <a:cubicBezTo>
                      <a:pt x="5" y="31"/>
                      <a:pt x="7" y="15"/>
                      <a:pt x="21" y="3"/>
                    </a:cubicBezTo>
                    <a:cubicBezTo>
                      <a:pt x="22" y="2"/>
                      <a:pt x="18" y="0"/>
                      <a:pt x="17" y="1"/>
                    </a:cubicBezTo>
                    <a:cubicBezTo>
                      <a:pt x="2" y="14"/>
                      <a:pt x="0" y="31"/>
                      <a:pt x="9" y="47"/>
                    </a:cubicBezTo>
                    <a:cubicBezTo>
                      <a:pt x="10" y="49"/>
                      <a:pt x="14" y="49"/>
                      <a:pt x="14" y="4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8" name="Freeform 271"/>
              <p:cNvSpPr>
                <a:spLocks/>
              </p:cNvSpPr>
              <p:nvPr/>
            </p:nvSpPr>
            <p:spPr bwMode="auto">
              <a:xfrm>
                <a:off x="4318001" y="782637"/>
                <a:ext cx="176213" cy="79375"/>
              </a:xfrm>
              <a:custGeom>
                <a:avLst/>
                <a:gdLst>
                  <a:gd name="T0" fmla="*/ 1 w 47"/>
                  <a:gd name="T1" fmla="*/ 1 h 21"/>
                  <a:gd name="T2" fmla="*/ 46 w 47"/>
                  <a:gd name="T3" fmla="*/ 15 h 21"/>
                  <a:gd name="T4" fmla="*/ 42 w 47"/>
                  <a:gd name="T5" fmla="*/ 13 h 21"/>
                  <a:gd name="T6" fmla="*/ 6 w 47"/>
                  <a:gd name="T7" fmla="*/ 1 h 21"/>
                  <a:gd name="T8" fmla="*/ 1 w 47"/>
                  <a:gd name="T9" fmla="*/ 1 h 21"/>
                </a:gdLst>
                <a:ahLst/>
                <a:cxnLst>
                  <a:cxn ang="0">
                    <a:pos x="T0" y="T1"/>
                  </a:cxn>
                  <a:cxn ang="0">
                    <a:pos x="T2" y="T3"/>
                  </a:cxn>
                  <a:cxn ang="0">
                    <a:pos x="T4" y="T5"/>
                  </a:cxn>
                  <a:cxn ang="0">
                    <a:pos x="T6" y="T7"/>
                  </a:cxn>
                  <a:cxn ang="0">
                    <a:pos x="T8" y="T9"/>
                  </a:cxn>
                </a:cxnLst>
                <a:rect l="0" t="0" r="r" b="b"/>
                <a:pathLst>
                  <a:path w="47" h="21">
                    <a:moveTo>
                      <a:pt x="1" y="1"/>
                    </a:moveTo>
                    <a:cubicBezTo>
                      <a:pt x="12" y="16"/>
                      <a:pt x="29" y="21"/>
                      <a:pt x="46" y="15"/>
                    </a:cubicBezTo>
                    <a:cubicBezTo>
                      <a:pt x="47" y="15"/>
                      <a:pt x="43" y="13"/>
                      <a:pt x="42" y="13"/>
                    </a:cubicBezTo>
                    <a:cubicBezTo>
                      <a:pt x="27" y="18"/>
                      <a:pt x="15" y="13"/>
                      <a:pt x="6" y="1"/>
                    </a:cubicBezTo>
                    <a:cubicBezTo>
                      <a:pt x="5" y="0"/>
                      <a:pt x="0" y="0"/>
                      <a:pt x="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9" name="Freeform 272"/>
              <p:cNvSpPr>
                <a:spLocks/>
              </p:cNvSpPr>
              <p:nvPr/>
            </p:nvSpPr>
            <p:spPr bwMode="auto">
              <a:xfrm>
                <a:off x="4332288" y="782637"/>
                <a:ext cx="147638" cy="117475"/>
              </a:xfrm>
              <a:custGeom>
                <a:avLst/>
                <a:gdLst>
                  <a:gd name="T0" fmla="*/ 5 w 39"/>
                  <a:gd name="T1" fmla="*/ 30 h 31"/>
                  <a:gd name="T2" fmla="*/ 36 w 39"/>
                  <a:gd name="T3" fmla="*/ 1 h 31"/>
                  <a:gd name="T4" fmla="*/ 32 w 39"/>
                  <a:gd name="T5" fmla="*/ 0 h 31"/>
                  <a:gd name="T6" fmla="*/ 0 w 39"/>
                  <a:gd name="T7" fmla="*/ 30 h 31"/>
                  <a:gd name="T8" fmla="*/ 5 w 39"/>
                  <a:gd name="T9" fmla="*/ 30 h 31"/>
                </a:gdLst>
                <a:ahLst/>
                <a:cxnLst>
                  <a:cxn ang="0">
                    <a:pos x="T0" y="T1"/>
                  </a:cxn>
                  <a:cxn ang="0">
                    <a:pos x="T2" y="T3"/>
                  </a:cxn>
                  <a:cxn ang="0">
                    <a:pos x="T4" y="T5"/>
                  </a:cxn>
                  <a:cxn ang="0">
                    <a:pos x="T6" y="T7"/>
                  </a:cxn>
                  <a:cxn ang="0">
                    <a:pos x="T8" y="T9"/>
                  </a:cxn>
                </a:cxnLst>
                <a:rect l="0" t="0" r="r" b="b"/>
                <a:pathLst>
                  <a:path w="39" h="31">
                    <a:moveTo>
                      <a:pt x="5" y="30"/>
                    </a:moveTo>
                    <a:cubicBezTo>
                      <a:pt x="11" y="18"/>
                      <a:pt x="24" y="7"/>
                      <a:pt x="36" y="1"/>
                    </a:cubicBezTo>
                    <a:cubicBezTo>
                      <a:pt x="39" y="0"/>
                      <a:pt x="34" y="0"/>
                      <a:pt x="32" y="0"/>
                    </a:cubicBezTo>
                    <a:cubicBezTo>
                      <a:pt x="20" y="6"/>
                      <a:pt x="6" y="17"/>
                      <a:pt x="0" y="30"/>
                    </a:cubicBezTo>
                    <a:cubicBezTo>
                      <a:pt x="0" y="31"/>
                      <a:pt x="5" y="31"/>
                      <a:pt x="5"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0" name="Freeform 273"/>
              <p:cNvSpPr>
                <a:spLocks/>
              </p:cNvSpPr>
              <p:nvPr/>
            </p:nvSpPr>
            <p:spPr bwMode="auto">
              <a:xfrm>
                <a:off x="4362451" y="749300"/>
                <a:ext cx="106363" cy="146050"/>
              </a:xfrm>
              <a:custGeom>
                <a:avLst/>
                <a:gdLst>
                  <a:gd name="T0" fmla="*/ 1 w 28"/>
                  <a:gd name="T1" fmla="*/ 2 h 39"/>
                  <a:gd name="T2" fmla="*/ 22 w 28"/>
                  <a:gd name="T3" fmla="*/ 38 h 39"/>
                  <a:gd name="T4" fmla="*/ 26 w 28"/>
                  <a:gd name="T5" fmla="*/ 37 h 39"/>
                  <a:gd name="T6" fmla="*/ 6 w 28"/>
                  <a:gd name="T7" fmla="*/ 1 h 39"/>
                  <a:gd name="T8" fmla="*/ 1 w 28"/>
                  <a:gd name="T9" fmla="*/ 2 h 39"/>
                </a:gdLst>
                <a:ahLst/>
                <a:cxnLst>
                  <a:cxn ang="0">
                    <a:pos x="T0" y="T1"/>
                  </a:cxn>
                  <a:cxn ang="0">
                    <a:pos x="T2" y="T3"/>
                  </a:cxn>
                  <a:cxn ang="0">
                    <a:pos x="T4" y="T5"/>
                  </a:cxn>
                  <a:cxn ang="0">
                    <a:pos x="T6" y="T7"/>
                  </a:cxn>
                  <a:cxn ang="0">
                    <a:pos x="T8" y="T9"/>
                  </a:cxn>
                </a:cxnLst>
                <a:rect l="0" t="0" r="r" b="b"/>
                <a:pathLst>
                  <a:path w="28" h="39">
                    <a:moveTo>
                      <a:pt x="1" y="2"/>
                    </a:moveTo>
                    <a:cubicBezTo>
                      <a:pt x="0" y="17"/>
                      <a:pt x="8" y="32"/>
                      <a:pt x="22" y="38"/>
                    </a:cubicBezTo>
                    <a:cubicBezTo>
                      <a:pt x="24" y="39"/>
                      <a:pt x="28" y="38"/>
                      <a:pt x="26" y="37"/>
                    </a:cubicBezTo>
                    <a:cubicBezTo>
                      <a:pt x="12" y="31"/>
                      <a:pt x="5" y="16"/>
                      <a:pt x="6" y="1"/>
                    </a:cubicBezTo>
                    <a:cubicBezTo>
                      <a:pt x="6" y="0"/>
                      <a:pt x="1"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1" name="Freeform 274"/>
              <p:cNvSpPr>
                <a:spLocks/>
              </p:cNvSpPr>
              <p:nvPr/>
            </p:nvSpPr>
            <p:spPr bwMode="auto">
              <a:xfrm>
                <a:off x="3609976" y="760412"/>
                <a:ext cx="787400" cy="79375"/>
              </a:xfrm>
              <a:custGeom>
                <a:avLst/>
                <a:gdLst>
                  <a:gd name="T0" fmla="*/ 206 w 209"/>
                  <a:gd name="T1" fmla="*/ 19 h 21"/>
                  <a:gd name="T2" fmla="*/ 5 w 209"/>
                  <a:gd name="T3" fmla="*/ 0 h 21"/>
                  <a:gd name="T4" fmla="*/ 3 w 209"/>
                  <a:gd name="T5" fmla="*/ 2 h 21"/>
                  <a:gd name="T6" fmla="*/ 204 w 209"/>
                  <a:gd name="T7" fmla="*/ 21 h 21"/>
                  <a:gd name="T8" fmla="*/ 206 w 209"/>
                  <a:gd name="T9" fmla="*/ 19 h 21"/>
                </a:gdLst>
                <a:ahLst/>
                <a:cxnLst>
                  <a:cxn ang="0">
                    <a:pos x="T0" y="T1"/>
                  </a:cxn>
                  <a:cxn ang="0">
                    <a:pos x="T2" y="T3"/>
                  </a:cxn>
                  <a:cxn ang="0">
                    <a:pos x="T4" y="T5"/>
                  </a:cxn>
                  <a:cxn ang="0">
                    <a:pos x="T6" y="T7"/>
                  </a:cxn>
                  <a:cxn ang="0">
                    <a:pos x="T8" y="T9"/>
                  </a:cxn>
                </a:cxnLst>
                <a:rect l="0" t="0" r="r" b="b"/>
                <a:pathLst>
                  <a:path w="209" h="21">
                    <a:moveTo>
                      <a:pt x="206" y="19"/>
                    </a:moveTo>
                    <a:cubicBezTo>
                      <a:pt x="139" y="15"/>
                      <a:pt x="72" y="7"/>
                      <a:pt x="5" y="0"/>
                    </a:cubicBezTo>
                    <a:cubicBezTo>
                      <a:pt x="4" y="0"/>
                      <a:pt x="0" y="2"/>
                      <a:pt x="3" y="2"/>
                    </a:cubicBezTo>
                    <a:cubicBezTo>
                      <a:pt x="70" y="9"/>
                      <a:pt x="137" y="17"/>
                      <a:pt x="204" y="21"/>
                    </a:cubicBezTo>
                    <a:cubicBezTo>
                      <a:pt x="207" y="21"/>
                      <a:pt x="209" y="19"/>
                      <a:pt x="20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2" name="Freeform 275"/>
              <p:cNvSpPr>
                <a:spLocks/>
              </p:cNvSpPr>
              <p:nvPr/>
            </p:nvSpPr>
            <p:spPr bwMode="auto">
              <a:xfrm>
                <a:off x="4373563" y="815975"/>
                <a:ext cx="38100" cy="38100"/>
              </a:xfrm>
              <a:custGeom>
                <a:avLst/>
                <a:gdLst>
                  <a:gd name="T0" fmla="*/ 5 w 10"/>
                  <a:gd name="T1" fmla="*/ 10 h 10"/>
                  <a:gd name="T2" fmla="*/ 1 w 10"/>
                  <a:gd name="T3" fmla="*/ 5 h 10"/>
                  <a:gd name="T4" fmla="*/ 6 w 10"/>
                  <a:gd name="T5" fmla="*/ 0 h 10"/>
                  <a:gd name="T6" fmla="*/ 10 w 10"/>
                  <a:gd name="T7" fmla="*/ 6 h 10"/>
                  <a:gd name="T8" fmla="*/ 5 w 10"/>
                  <a:gd name="T9" fmla="*/ 10 h 10"/>
                </a:gdLst>
                <a:ahLst/>
                <a:cxnLst>
                  <a:cxn ang="0">
                    <a:pos x="T0" y="T1"/>
                  </a:cxn>
                  <a:cxn ang="0">
                    <a:pos x="T2" y="T3"/>
                  </a:cxn>
                  <a:cxn ang="0">
                    <a:pos x="T4" y="T5"/>
                  </a:cxn>
                  <a:cxn ang="0">
                    <a:pos x="T6" y="T7"/>
                  </a:cxn>
                  <a:cxn ang="0">
                    <a:pos x="T8" y="T9"/>
                  </a:cxn>
                </a:cxnLst>
                <a:rect l="0" t="0" r="r" b="b"/>
                <a:pathLst>
                  <a:path w="10" h="10">
                    <a:moveTo>
                      <a:pt x="5" y="10"/>
                    </a:moveTo>
                    <a:cubicBezTo>
                      <a:pt x="2" y="10"/>
                      <a:pt x="0" y="7"/>
                      <a:pt x="1" y="5"/>
                    </a:cubicBezTo>
                    <a:cubicBezTo>
                      <a:pt x="1" y="2"/>
                      <a:pt x="3" y="0"/>
                      <a:pt x="6" y="0"/>
                    </a:cubicBezTo>
                    <a:cubicBezTo>
                      <a:pt x="8" y="1"/>
                      <a:pt x="10" y="3"/>
                      <a:pt x="10" y="6"/>
                    </a:cubicBezTo>
                    <a:cubicBezTo>
                      <a:pt x="10" y="8"/>
                      <a:pt x="7" y="10"/>
                      <a:pt x="5"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3" name="Freeform 276"/>
              <p:cNvSpPr>
                <a:spLocks/>
              </p:cNvSpPr>
              <p:nvPr/>
            </p:nvSpPr>
            <p:spPr bwMode="auto">
              <a:xfrm>
                <a:off x="4260851" y="1050925"/>
                <a:ext cx="117475" cy="157163"/>
              </a:xfrm>
              <a:custGeom>
                <a:avLst/>
                <a:gdLst>
                  <a:gd name="T0" fmla="*/ 7 w 31"/>
                  <a:gd name="T1" fmla="*/ 41 h 42"/>
                  <a:gd name="T2" fmla="*/ 30 w 31"/>
                  <a:gd name="T3" fmla="*/ 2 h 42"/>
                  <a:gd name="T4" fmla="*/ 26 w 31"/>
                  <a:gd name="T5" fmla="*/ 0 h 42"/>
                  <a:gd name="T6" fmla="*/ 2 w 31"/>
                  <a:gd name="T7" fmla="*/ 40 h 42"/>
                  <a:gd name="T8" fmla="*/ 7 w 31"/>
                  <a:gd name="T9" fmla="*/ 41 h 42"/>
                </a:gdLst>
                <a:ahLst/>
                <a:cxnLst>
                  <a:cxn ang="0">
                    <a:pos x="T0" y="T1"/>
                  </a:cxn>
                  <a:cxn ang="0">
                    <a:pos x="T2" y="T3"/>
                  </a:cxn>
                  <a:cxn ang="0">
                    <a:pos x="T4" y="T5"/>
                  </a:cxn>
                  <a:cxn ang="0">
                    <a:pos x="T6" y="T7"/>
                  </a:cxn>
                  <a:cxn ang="0">
                    <a:pos x="T8" y="T9"/>
                  </a:cxn>
                </a:cxnLst>
                <a:rect l="0" t="0" r="r" b="b"/>
                <a:pathLst>
                  <a:path w="31" h="42">
                    <a:moveTo>
                      <a:pt x="7" y="41"/>
                    </a:moveTo>
                    <a:cubicBezTo>
                      <a:pt x="5" y="23"/>
                      <a:pt x="12" y="8"/>
                      <a:pt x="30" y="2"/>
                    </a:cubicBezTo>
                    <a:cubicBezTo>
                      <a:pt x="31" y="1"/>
                      <a:pt x="27" y="0"/>
                      <a:pt x="26" y="0"/>
                    </a:cubicBezTo>
                    <a:cubicBezTo>
                      <a:pt x="8" y="6"/>
                      <a:pt x="0" y="22"/>
                      <a:pt x="2" y="40"/>
                    </a:cubicBezTo>
                    <a:cubicBezTo>
                      <a:pt x="2" y="42"/>
                      <a:pt x="7" y="42"/>
                      <a:pt x="7"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4" name="Freeform 277"/>
              <p:cNvSpPr>
                <a:spLocks/>
              </p:cNvSpPr>
              <p:nvPr/>
            </p:nvSpPr>
            <p:spPr bwMode="auto">
              <a:xfrm>
                <a:off x="4246563" y="1042988"/>
                <a:ext cx="150813" cy="109538"/>
              </a:xfrm>
              <a:custGeom>
                <a:avLst/>
                <a:gdLst>
                  <a:gd name="T0" fmla="*/ 0 w 40"/>
                  <a:gd name="T1" fmla="*/ 2 h 29"/>
                  <a:gd name="T2" fmla="*/ 37 w 40"/>
                  <a:gd name="T3" fmla="*/ 29 h 29"/>
                  <a:gd name="T4" fmla="*/ 35 w 40"/>
                  <a:gd name="T5" fmla="*/ 27 h 29"/>
                  <a:gd name="T6" fmla="*/ 5 w 40"/>
                  <a:gd name="T7" fmla="*/ 2 h 29"/>
                  <a:gd name="T8" fmla="*/ 0 w 40"/>
                  <a:gd name="T9" fmla="*/ 2 h 29"/>
                </a:gdLst>
                <a:ahLst/>
                <a:cxnLst>
                  <a:cxn ang="0">
                    <a:pos x="T0" y="T1"/>
                  </a:cxn>
                  <a:cxn ang="0">
                    <a:pos x="T2" y="T3"/>
                  </a:cxn>
                  <a:cxn ang="0">
                    <a:pos x="T4" y="T5"/>
                  </a:cxn>
                  <a:cxn ang="0">
                    <a:pos x="T6" y="T7"/>
                  </a:cxn>
                  <a:cxn ang="0">
                    <a:pos x="T8" y="T9"/>
                  </a:cxn>
                </a:cxnLst>
                <a:rect l="0" t="0" r="r" b="b"/>
                <a:pathLst>
                  <a:path w="40" h="29">
                    <a:moveTo>
                      <a:pt x="0" y="2"/>
                    </a:moveTo>
                    <a:cubicBezTo>
                      <a:pt x="5" y="19"/>
                      <a:pt x="19" y="29"/>
                      <a:pt x="37" y="29"/>
                    </a:cubicBezTo>
                    <a:cubicBezTo>
                      <a:pt x="40" y="29"/>
                      <a:pt x="36" y="27"/>
                      <a:pt x="35" y="27"/>
                    </a:cubicBezTo>
                    <a:cubicBezTo>
                      <a:pt x="19" y="27"/>
                      <a:pt x="9" y="16"/>
                      <a:pt x="5" y="2"/>
                    </a:cubicBezTo>
                    <a:cubicBezTo>
                      <a:pt x="5" y="1"/>
                      <a:pt x="0" y="0"/>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5" name="Freeform 278"/>
              <p:cNvSpPr>
                <a:spLocks/>
              </p:cNvSpPr>
              <p:nvPr/>
            </p:nvSpPr>
            <p:spPr bwMode="auto">
              <a:xfrm>
                <a:off x="4216401" y="1087438"/>
                <a:ext cx="176213" cy="71438"/>
              </a:xfrm>
              <a:custGeom>
                <a:avLst/>
                <a:gdLst>
                  <a:gd name="T0" fmla="*/ 6 w 47"/>
                  <a:gd name="T1" fmla="*/ 18 h 19"/>
                  <a:gd name="T2" fmla="*/ 44 w 47"/>
                  <a:gd name="T3" fmla="*/ 3 h 19"/>
                  <a:gd name="T4" fmla="*/ 43 w 47"/>
                  <a:gd name="T5" fmla="*/ 1 h 19"/>
                  <a:gd name="T6" fmla="*/ 2 w 47"/>
                  <a:gd name="T7" fmla="*/ 18 h 19"/>
                  <a:gd name="T8" fmla="*/ 6 w 47"/>
                  <a:gd name="T9" fmla="*/ 18 h 19"/>
                </a:gdLst>
                <a:ahLst/>
                <a:cxnLst>
                  <a:cxn ang="0">
                    <a:pos x="T0" y="T1"/>
                  </a:cxn>
                  <a:cxn ang="0">
                    <a:pos x="T2" y="T3"/>
                  </a:cxn>
                  <a:cxn ang="0">
                    <a:pos x="T4" y="T5"/>
                  </a:cxn>
                  <a:cxn ang="0">
                    <a:pos x="T6" y="T7"/>
                  </a:cxn>
                  <a:cxn ang="0">
                    <a:pos x="T8" y="T9"/>
                  </a:cxn>
                </a:cxnLst>
                <a:rect l="0" t="0" r="r" b="b"/>
                <a:pathLst>
                  <a:path w="47" h="19">
                    <a:moveTo>
                      <a:pt x="6" y="18"/>
                    </a:moveTo>
                    <a:cubicBezTo>
                      <a:pt x="16" y="9"/>
                      <a:pt x="31" y="4"/>
                      <a:pt x="44" y="3"/>
                    </a:cubicBezTo>
                    <a:cubicBezTo>
                      <a:pt x="47" y="3"/>
                      <a:pt x="46" y="0"/>
                      <a:pt x="43" y="1"/>
                    </a:cubicBezTo>
                    <a:cubicBezTo>
                      <a:pt x="29" y="2"/>
                      <a:pt x="12" y="8"/>
                      <a:pt x="2" y="18"/>
                    </a:cubicBezTo>
                    <a:cubicBezTo>
                      <a:pt x="0" y="19"/>
                      <a:pt x="5" y="19"/>
                      <a:pt x="6" y="1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6" name="Freeform 279"/>
              <p:cNvSpPr>
                <a:spLocks/>
              </p:cNvSpPr>
              <p:nvPr/>
            </p:nvSpPr>
            <p:spPr bwMode="auto">
              <a:xfrm>
                <a:off x="4276726" y="1027113"/>
                <a:ext cx="71438" cy="166688"/>
              </a:xfrm>
              <a:custGeom>
                <a:avLst/>
                <a:gdLst>
                  <a:gd name="T0" fmla="*/ 6 w 19"/>
                  <a:gd name="T1" fmla="*/ 2 h 44"/>
                  <a:gd name="T2" fmla="*/ 13 w 19"/>
                  <a:gd name="T3" fmla="*/ 43 h 44"/>
                  <a:gd name="T4" fmla="*/ 18 w 19"/>
                  <a:gd name="T5" fmla="*/ 42 h 44"/>
                  <a:gd name="T6" fmla="*/ 11 w 19"/>
                  <a:gd name="T7" fmla="*/ 2 h 44"/>
                  <a:gd name="T8" fmla="*/ 6 w 19"/>
                  <a:gd name="T9" fmla="*/ 2 h 44"/>
                </a:gdLst>
                <a:ahLst/>
                <a:cxnLst>
                  <a:cxn ang="0">
                    <a:pos x="T0" y="T1"/>
                  </a:cxn>
                  <a:cxn ang="0">
                    <a:pos x="T2" y="T3"/>
                  </a:cxn>
                  <a:cxn ang="0">
                    <a:pos x="T4" y="T5"/>
                  </a:cxn>
                  <a:cxn ang="0">
                    <a:pos x="T6" y="T7"/>
                  </a:cxn>
                  <a:cxn ang="0">
                    <a:pos x="T8" y="T9"/>
                  </a:cxn>
                </a:cxnLst>
                <a:rect l="0" t="0" r="r" b="b"/>
                <a:pathLst>
                  <a:path w="19" h="44">
                    <a:moveTo>
                      <a:pt x="6" y="2"/>
                    </a:moveTo>
                    <a:cubicBezTo>
                      <a:pt x="0" y="16"/>
                      <a:pt x="2" y="32"/>
                      <a:pt x="13" y="43"/>
                    </a:cubicBezTo>
                    <a:cubicBezTo>
                      <a:pt x="15" y="44"/>
                      <a:pt x="19" y="43"/>
                      <a:pt x="18" y="42"/>
                    </a:cubicBezTo>
                    <a:cubicBezTo>
                      <a:pt x="7" y="32"/>
                      <a:pt x="5" y="16"/>
                      <a:pt x="11" y="2"/>
                    </a:cubicBezTo>
                    <a:cubicBezTo>
                      <a:pt x="12" y="1"/>
                      <a:pt x="7" y="0"/>
                      <a:pt x="6"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7" name="Freeform 280"/>
              <p:cNvSpPr>
                <a:spLocks/>
              </p:cNvSpPr>
              <p:nvPr/>
            </p:nvSpPr>
            <p:spPr bwMode="auto">
              <a:xfrm>
                <a:off x="3665538" y="831850"/>
                <a:ext cx="636588" cy="285750"/>
              </a:xfrm>
              <a:custGeom>
                <a:avLst/>
                <a:gdLst>
                  <a:gd name="T0" fmla="*/ 167 w 169"/>
                  <a:gd name="T1" fmla="*/ 74 h 76"/>
                  <a:gd name="T2" fmla="*/ 6 w 169"/>
                  <a:gd name="T3" fmla="*/ 0 h 76"/>
                  <a:gd name="T4" fmla="*/ 1 w 169"/>
                  <a:gd name="T5" fmla="*/ 2 h 76"/>
                  <a:gd name="T6" fmla="*/ 163 w 169"/>
                  <a:gd name="T7" fmla="*/ 75 h 76"/>
                  <a:gd name="T8" fmla="*/ 167 w 169"/>
                  <a:gd name="T9" fmla="*/ 74 h 76"/>
                </a:gdLst>
                <a:ahLst/>
                <a:cxnLst>
                  <a:cxn ang="0">
                    <a:pos x="T0" y="T1"/>
                  </a:cxn>
                  <a:cxn ang="0">
                    <a:pos x="T2" y="T3"/>
                  </a:cxn>
                  <a:cxn ang="0">
                    <a:pos x="T4" y="T5"/>
                  </a:cxn>
                  <a:cxn ang="0">
                    <a:pos x="T6" y="T7"/>
                  </a:cxn>
                  <a:cxn ang="0">
                    <a:pos x="T8" y="T9"/>
                  </a:cxn>
                </a:cxnLst>
                <a:rect l="0" t="0" r="r" b="b"/>
                <a:pathLst>
                  <a:path w="169" h="76">
                    <a:moveTo>
                      <a:pt x="167" y="74"/>
                    </a:moveTo>
                    <a:cubicBezTo>
                      <a:pt x="113" y="50"/>
                      <a:pt x="59" y="27"/>
                      <a:pt x="6" y="0"/>
                    </a:cubicBezTo>
                    <a:cubicBezTo>
                      <a:pt x="5" y="0"/>
                      <a:pt x="0" y="1"/>
                      <a:pt x="1" y="2"/>
                    </a:cubicBezTo>
                    <a:cubicBezTo>
                      <a:pt x="54" y="28"/>
                      <a:pt x="109" y="51"/>
                      <a:pt x="163" y="75"/>
                    </a:cubicBezTo>
                    <a:cubicBezTo>
                      <a:pt x="164" y="76"/>
                      <a:pt x="169" y="75"/>
                      <a:pt x="167" y="7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8" name="Freeform 281"/>
              <p:cNvSpPr>
                <a:spLocks/>
              </p:cNvSpPr>
              <p:nvPr/>
            </p:nvSpPr>
            <p:spPr bwMode="auto">
              <a:xfrm>
                <a:off x="4279901" y="1095375"/>
                <a:ext cx="38100" cy="41275"/>
              </a:xfrm>
              <a:custGeom>
                <a:avLst/>
                <a:gdLst>
                  <a:gd name="T0" fmla="*/ 3 w 10"/>
                  <a:gd name="T1" fmla="*/ 10 h 11"/>
                  <a:gd name="T2" fmla="*/ 1 w 10"/>
                  <a:gd name="T3" fmla="*/ 4 h 11"/>
                  <a:gd name="T4" fmla="*/ 7 w 10"/>
                  <a:gd name="T5" fmla="*/ 2 h 11"/>
                  <a:gd name="T6" fmla="*/ 9 w 10"/>
                  <a:gd name="T7" fmla="*/ 8 h 11"/>
                  <a:gd name="T8" fmla="*/ 3 w 10"/>
                  <a:gd name="T9" fmla="*/ 10 h 11"/>
                </a:gdLst>
                <a:ahLst/>
                <a:cxnLst>
                  <a:cxn ang="0">
                    <a:pos x="T0" y="T1"/>
                  </a:cxn>
                  <a:cxn ang="0">
                    <a:pos x="T2" y="T3"/>
                  </a:cxn>
                  <a:cxn ang="0">
                    <a:pos x="T4" y="T5"/>
                  </a:cxn>
                  <a:cxn ang="0">
                    <a:pos x="T6" y="T7"/>
                  </a:cxn>
                  <a:cxn ang="0">
                    <a:pos x="T8" y="T9"/>
                  </a:cxn>
                </a:cxnLst>
                <a:rect l="0" t="0" r="r" b="b"/>
                <a:pathLst>
                  <a:path w="10" h="11">
                    <a:moveTo>
                      <a:pt x="3" y="10"/>
                    </a:moveTo>
                    <a:cubicBezTo>
                      <a:pt x="1" y="9"/>
                      <a:pt x="0" y="6"/>
                      <a:pt x="1" y="4"/>
                    </a:cubicBezTo>
                    <a:cubicBezTo>
                      <a:pt x="2" y="1"/>
                      <a:pt x="5" y="0"/>
                      <a:pt x="7" y="2"/>
                    </a:cubicBezTo>
                    <a:cubicBezTo>
                      <a:pt x="10" y="3"/>
                      <a:pt x="10" y="6"/>
                      <a:pt x="9" y="8"/>
                    </a:cubicBezTo>
                    <a:cubicBezTo>
                      <a:pt x="8" y="10"/>
                      <a:pt x="5" y="11"/>
                      <a:pt x="3"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9" name="Freeform 282"/>
              <p:cNvSpPr>
                <a:spLocks/>
              </p:cNvSpPr>
              <p:nvPr/>
            </p:nvSpPr>
            <p:spPr bwMode="auto">
              <a:xfrm>
                <a:off x="4103688" y="1350963"/>
                <a:ext cx="157163" cy="120650"/>
              </a:xfrm>
              <a:custGeom>
                <a:avLst/>
                <a:gdLst>
                  <a:gd name="T0" fmla="*/ 5 w 42"/>
                  <a:gd name="T1" fmla="*/ 31 h 32"/>
                  <a:gd name="T2" fmla="*/ 39 w 42"/>
                  <a:gd name="T3" fmla="*/ 3 h 32"/>
                  <a:gd name="T4" fmla="*/ 38 w 42"/>
                  <a:gd name="T5" fmla="*/ 0 h 32"/>
                  <a:gd name="T6" fmla="*/ 0 w 42"/>
                  <a:gd name="T7" fmla="*/ 30 h 32"/>
                  <a:gd name="T8" fmla="*/ 5 w 42"/>
                  <a:gd name="T9" fmla="*/ 31 h 32"/>
                </a:gdLst>
                <a:ahLst/>
                <a:cxnLst>
                  <a:cxn ang="0">
                    <a:pos x="T0" y="T1"/>
                  </a:cxn>
                  <a:cxn ang="0">
                    <a:pos x="T2" y="T3"/>
                  </a:cxn>
                  <a:cxn ang="0">
                    <a:pos x="T4" y="T5"/>
                  </a:cxn>
                  <a:cxn ang="0">
                    <a:pos x="T6" y="T7"/>
                  </a:cxn>
                  <a:cxn ang="0">
                    <a:pos x="T8" y="T9"/>
                  </a:cxn>
                </a:cxnLst>
                <a:rect l="0" t="0" r="r" b="b"/>
                <a:pathLst>
                  <a:path w="42" h="32">
                    <a:moveTo>
                      <a:pt x="5" y="31"/>
                    </a:moveTo>
                    <a:cubicBezTo>
                      <a:pt x="9" y="14"/>
                      <a:pt x="21" y="2"/>
                      <a:pt x="39" y="3"/>
                    </a:cubicBezTo>
                    <a:cubicBezTo>
                      <a:pt x="42" y="3"/>
                      <a:pt x="40" y="1"/>
                      <a:pt x="38" y="0"/>
                    </a:cubicBezTo>
                    <a:cubicBezTo>
                      <a:pt x="18" y="0"/>
                      <a:pt x="4" y="11"/>
                      <a:pt x="0" y="30"/>
                    </a:cubicBezTo>
                    <a:cubicBezTo>
                      <a:pt x="0" y="31"/>
                      <a:pt x="4" y="32"/>
                      <a:pt x="5" y="3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0" name="Freeform 283"/>
              <p:cNvSpPr>
                <a:spLocks/>
              </p:cNvSpPr>
              <p:nvPr/>
            </p:nvSpPr>
            <p:spPr bwMode="auto">
              <a:xfrm>
                <a:off x="4129088" y="1309688"/>
                <a:ext cx="112713" cy="147638"/>
              </a:xfrm>
              <a:custGeom>
                <a:avLst/>
                <a:gdLst>
                  <a:gd name="T0" fmla="*/ 2 w 30"/>
                  <a:gd name="T1" fmla="*/ 1 h 39"/>
                  <a:gd name="T2" fmla="*/ 25 w 30"/>
                  <a:gd name="T3" fmla="*/ 39 h 39"/>
                  <a:gd name="T4" fmla="*/ 27 w 30"/>
                  <a:gd name="T5" fmla="*/ 37 h 39"/>
                  <a:gd name="T6" fmla="*/ 7 w 30"/>
                  <a:gd name="T7" fmla="*/ 2 h 39"/>
                  <a:gd name="T8" fmla="*/ 2 w 30"/>
                  <a:gd name="T9" fmla="*/ 1 h 39"/>
                </a:gdLst>
                <a:ahLst/>
                <a:cxnLst>
                  <a:cxn ang="0">
                    <a:pos x="T0" y="T1"/>
                  </a:cxn>
                  <a:cxn ang="0">
                    <a:pos x="T2" y="T3"/>
                  </a:cxn>
                  <a:cxn ang="0">
                    <a:pos x="T4" y="T5"/>
                  </a:cxn>
                  <a:cxn ang="0">
                    <a:pos x="T6" y="T7"/>
                  </a:cxn>
                  <a:cxn ang="0">
                    <a:pos x="T8" y="T9"/>
                  </a:cxn>
                </a:cxnLst>
                <a:rect l="0" t="0" r="r" b="b"/>
                <a:pathLst>
                  <a:path w="30" h="39">
                    <a:moveTo>
                      <a:pt x="2" y="1"/>
                    </a:moveTo>
                    <a:cubicBezTo>
                      <a:pt x="0" y="18"/>
                      <a:pt x="9" y="32"/>
                      <a:pt x="25" y="39"/>
                    </a:cubicBezTo>
                    <a:cubicBezTo>
                      <a:pt x="27" y="39"/>
                      <a:pt x="30" y="38"/>
                      <a:pt x="27" y="37"/>
                    </a:cubicBezTo>
                    <a:cubicBezTo>
                      <a:pt x="12" y="31"/>
                      <a:pt x="6" y="17"/>
                      <a:pt x="7" y="2"/>
                    </a:cubicBezTo>
                    <a:cubicBezTo>
                      <a:pt x="7"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1" name="Freeform 284"/>
              <p:cNvSpPr>
                <a:spLocks/>
              </p:cNvSpPr>
              <p:nvPr/>
            </p:nvSpPr>
            <p:spPr bwMode="auto">
              <a:xfrm>
                <a:off x="4065588" y="1381125"/>
                <a:ext cx="195263" cy="26988"/>
              </a:xfrm>
              <a:custGeom>
                <a:avLst/>
                <a:gdLst>
                  <a:gd name="T0" fmla="*/ 6 w 52"/>
                  <a:gd name="T1" fmla="*/ 7 h 7"/>
                  <a:gd name="T2" fmla="*/ 46 w 52"/>
                  <a:gd name="T3" fmla="*/ 6 h 7"/>
                  <a:gd name="T4" fmla="*/ 49 w 52"/>
                  <a:gd name="T5" fmla="*/ 4 h 7"/>
                  <a:gd name="T6" fmla="*/ 3 w 52"/>
                  <a:gd name="T7" fmla="*/ 5 h 7"/>
                  <a:gd name="T8" fmla="*/ 6 w 52"/>
                  <a:gd name="T9" fmla="*/ 7 h 7"/>
                </a:gdLst>
                <a:ahLst/>
                <a:cxnLst>
                  <a:cxn ang="0">
                    <a:pos x="T0" y="T1"/>
                  </a:cxn>
                  <a:cxn ang="0">
                    <a:pos x="T2" y="T3"/>
                  </a:cxn>
                  <a:cxn ang="0">
                    <a:pos x="T4" y="T5"/>
                  </a:cxn>
                  <a:cxn ang="0">
                    <a:pos x="T6" y="T7"/>
                  </a:cxn>
                  <a:cxn ang="0">
                    <a:pos x="T8" y="T9"/>
                  </a:cxn>
                </a:cxnLst>
                <a:rect l="0" t="0" r="r" b="b"/>
                <a:pathLst>
                  <a:path w="52" h="7">
                    <a:moveTo>
                      <a:pt x="6" y="7"/>
                    </a:moveTo>
                    <a:cubicBezTo>
                      <a:pt x="18" y="2"/>
                      <a:pt x="34" y="2"/>
                      <a:pt x="46" y="6"/>
                    </a:cubicBezTo>
                    <a:cubicBezTo>
                      <a:pt x="47" y="6"/>
                      <a:pt x="52" y="5"/>
                      <a:pt x="49" y="4"/>
                    </a:cubicBezTo>
                    <a:cubicBezTo>
                      <a:pt x="35" y="0"/>
                      <a:pt x="17" y="0"/>
                      <a:pt x="3" y="5"/>
                    </a:cubicBezTo>
                    <a:cubicBezTo>
                      <a:pt x="0" y="7"/>
                      <a:pt x="5" y="7"/>
                      <a:pt x="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2" name="Freeform 285"/>
              <p:cNvSpPr>
                <a:spLocks/>
              </p:cNvSpPr>
              <p:nvPr/>
            </p:nvSpPr>
            <p:spPr bwMode="auto">
              <a:xfrm>
                <a:off x="4137026" y="1314450"/>
                <a:ext cx="74613" cy="165100"/>
              </a:xfrm>
              <a:custGeom>
                <a:avLst/>
                <a:gdLst>
                  <a:gd name="T0" fmla="*/ 14 w 20"/>
                  <a:gd name="T1" fmla="*/ 1 h 44"/>
                  <a:gd name="T2" fmla="*/ 6 w 20"/>
                  <a:gd name="T3" fmla="*/ 43 h 44"/>
                  <a:gd name="T4" fmla="*/ 11 w 20"/>
                  <a:gd name="T5" fmla="*/ 42 h 44"/>
                  <a:gd name="T6" fmla="*/ 19 w 20"/>
                  <a:gd name="T7" fmla="*/ 2 h 44"/>
                  <a:gd name="T8" fmla="*/ 14 w 20"/>
                  <a:gd name="T9" fmla="*/ 1 h 44"/>
                </a:gdLst>
                <a:ahLst/>
                <a:cxnLst>
                  <a:cxn ang="0">
                    <a:pos x="T0" y="T1"/>
                  </a:cxn>
                  <a:cxn ang="0">
                    <a:pos x="T2" y="T3"/>
                  </a:cxn>
                  <a:cxn ang="0">
                    <a:pos x="T4" y="T5"/>
                  </a:cxn>
                  <a:cxn ang="0">
                    <a:pos x="T6" y="T7"/>
                  </a:cxn>
                  <a:cxn ang="0">
                    <a:pos x="T8" y="T9"/>
                  </a:cxn>
                </a:cxnLst>
                <a:rect l="0" t="0" r="r" b="b"/>
                <a:pathLst>
                  <a:path w="20" h="44">
                    <a:moveTo>
                      <a:pt x="14" y="1"/>
                    </a:moveTo>
                    <a:cubicBezTo>
                      <a:pt x="4" y="13"/>
                      <a:pt x="0" y="28"/>
                      <a:pt x="6" y="43"/>
                    </a:cubicBezTo>
                    <a:cubicBezTo>
                      <a:pt x="7" y="44"/>
                      <a:pt x="12" y="43"/>
                      <a:pt x="11" y="42"/>
                    </a:cubicBezTo>
                    <a:cubicBezTo>
                      <a:pt x="5" y="28"/>
                      <a:pt x="9" y="13"/>
                      <a:pt x="19" y="2"/>
                    </a:cubicBezTo>
                    <a:cubicBezTo>
                      <a:pt x="20" y="1"/>
                      <a:pt x="16" y="0"/>
                      <a:pt x="1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3" name="Freeform 286"/>
              <p:cNvSpPr>
                <a:spLocks/>
              </p:cNvSpPr>
              <p:nvPr/>
            </p:nvSpPr>
            <p:spPr bwMode="auto">
              <a:xfrm>
                <a:off x="3586163" y="831850"/>
                <a:ext cx="576263" cy="557213"/>
              </a:xfrm>
              <a:custGeom>
                <a:avLst/>
                <a:gdLst>
                  <a:gd name="T0" fmla="*/ 152 w 153"/>
                  <a:gd name="T1" fmla="*/ 146 h 148"/>
                  <a:gd name="T2" fmla="*/ 6 w 153"/>
                  <a:gd name="T3" fmla="*/ 1 h 148"/>
                  <a:gd name="T4" fmla="*/ 1 w 153"/>
                  <a:gd name="T5" fmla="*/ 2 h 148"/>
                  <a:gd name="T6" fmla="*/ 148 w 153"/>
                  <a:gd name="T7" fmla="*/ 147 h 148"/>
                  <a:gd name="T8" fmla="*/ 152 w 153"/>
                  <a:gd name="T9" fmla="*/ 146 h 148"/>
                </a:gdLst>
                <a:ahLst/>
                <a:cxnLst>
                  <a:cxn ang="0">
                    <a:pos x="T0" y="T1"/>
                  </a:cxn>
                  <a:cxn ang="0">
                    <a:pos x="T2" y="T3"/>
                  </a:cxn>
                  <a:cxn ang="0">
                    <a:pos x="T4" y="T5"/>
                  </a:cxn>
                  <a:cxn ang="0">
                    <a:pos x="T6" y="T7"/>
                  </a:cxn>
                  <a:cxn ang="0">
                    <a:pos x="T8" y="T9"/>
                  </a:cxn>
                </a:cxnLst>
                <a:rect l="0" t="0" r="r" b="b"/>
                <a:pathLst>
                  <a:path w="153" h="148">
                    <a:moveTo>
                      <a:pt x="152" y="146"/>
                    </a:moveTo>
                    <a:cubicBezTo>
                      <a:pt x="104" y="97"/>
                      <a:pt x="52" y="51"/>
                      <a:pt x="6" y="1"/>
                    </a:cubicBezTo>
                    <a:cubicBezTo>
                      <a:pt x="5" y="0"/>
                      <a:pt x="0" y="1"/>
                      <a:pt x="1" y="2"/>
                    </a:cubicBezTo>
                    <a:cubicBezTo>
                      <a:pt x="47" y="52"/>
                      <a:pt x="99" y="98"/>
                      <a:pt x="148" y="147"/>
                    </a:cubicBezTo>
                    <a:cubicBezTo>
                      <a:pt x="149" y="148"/>
                      <a:pt x="153" y="147"/>
                      <a:pt x="152" y="1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4" name="Freeform 287"/>
              <p:cNvSpPr>
                <a:spLocks/>
              </p:cNvSpPr>
              <p:nvPr/>
            </p:nvSpPr>
            <p:spPr bwMode="auto">
              <a:xfrm>
                <a:off x="4140201" y="1373188"/>
                <a:ext cx="41275" cy="38100"/>
              </a:xfrm>
              <a:custGeom>
                <a:avLst/>
                <a:gdLst>
                  <a:gd name="T0" fmla="*/ 2 w 11"/>
                  <a:gd name="T1" fmla="*/ 8 h 10"/>
                  <a:gd name="T2" fmla="*/ 2 w 11"/>
                  <a:gd name="T3" fmla="*/ 2 h 10"/>
                  <a:gd name="T4" fmla="*/ 9 w 11"/>
                  <a:gd name="T5" fmla="*/ 2 h 10"/>
                  <a:gd name="T6" fmla="*/ 9 w 11"/>
                  <a:gd name="T7" fmla="*/ 9 h 10"/>
                  <a:gd name="T8" fmla="*/ 2 w 11"/>
                  <a:gd name="T9" fmla="*/ 8 h 10"/>
                </a:gdLst>
                <a:ahLst/>
                <a:cxnLst>
                  <a:cxn ang="0">
                    <a:pos x="T0" y="T1"/>
                  </a:cxn>
                  <a:cxn ang="0">
                    <a:pos x="T2" y="T3"/>
                  </a:cxn>
                  <a:cxn ang="0">
                    <a:pos x="T4" y="T5"/>
                  </a:cxn>
                  <a:cxn ang="0">
                    <a:pos x="T6" y="T7"/>
                  </a:cxn>
                  <a:cxn ang="0">
                    <a:pos x="T8" y="T9"/>
                  </a:cxn>
                </a:cxnLst>
                <a:rect l="0" t="0" r="r" b="b"/>
                <a:pathLst>
                  <a:path w="11" h="10">
                    <a:moveTo>
                      <a:pt x="2" y="8"/>
                    </a:moveTo>
                    <a:cubicBezTo>
                      <a:pt x="0" y="6"/>
                      <a:pt x="0" y="3"/>
                      <a:pt x="2" y="2"/>
                    </a:cubicBezTo>
                    <a:cubicBezTo>
                      <a:pt x="4" y="0"/>
                      <a:pt x="7" y="0"/>
                      <a:pt x="9" y="2"/>
                    </a:cubicBezTo>
                    <a:cubicBezTo>
                      <a:pt x="11" y="4"/>
                      <a:pt x="11" y="7"/>
                      <a:pt x="9" y="9"/>
                    </a:cubicBezTo>
                    <a:cubicBezTo>
                      <a:pt x="7" y="10"/>
                      <a:pt x="4" y="10"/>
                      <a:pt x="2"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5" name="Freeform 288"/>
              <p:cNvSpPr>
                <a:spLocks/>
              </p:cNvSpPr>
              <p:nvPr/>
            </p:nvSpPr>
            <p:spPr bwMode="auto">
              <a:xfrm>
                <a:off x="2930526" y="1381125"/>
                <a:ext cx="139700" cy="136525"/>
              </a:xfrm>
              <a:custGeom>
                <a:avLst/>
                <a:gdLst>
                  <a:gd name="T0" fmla="*/ 3 w 37"/>
                  <a:gd name="T1" fmla="*/ 3 h 36"/>
                  <a:gd name="T2" fmla="*/ 32 w 37"/>
                  <a:gd name="T3" fmla="*/ 34 h 36"/>
                  <a:gd name="T4" fmla="*/ 37 w 37"/>
                  <a:gd name="T5" fmla="*/ 35 h 36"/>
                  <a:gd name="T6" fmla="*/ 3 w 37"/>
                  <a:gd name="T7" fmla="*/ 1 h 36"/>
                  <a:gd name="T8" fmla="*/ 3 w 37"/>
                  <a:gd name="T9" fmla="*/ 3 h 36"/>
                </a:gdLst>
                <a:ahLst/>
                <a:cxnLst>
                  <a:cxn ang="0">
                    <a:pos x="T0" y="T1"/>
                  </a:cxn>
                  <a:cxn ang="0">
                    <a:pos x="T2" y="T3"/>
                  </a:cxn>
                  <a:cxn ang="0">
                    <a:pos x="T4" y="T5"/>
                  </a:cxn>
                  <a:cxn ang="0">
                    <a:pos x="T6" y="T7"/>
                  </a:cxn>
                  <a:cxn ang="0">
                    <a:pos x="T8" y="T9"/>
                  </a:cxn>
                </a:cxnLst>
                <a:rect l="0" t="0" r="r" b="b"/>
                <a:pathLst>
                  <a:path w="37" h="36">
                    <a:moveTo>
                      <a:pt x="3" y="3"/>
                    </a:moveTo>
                    <a:cubicBezTo>
                      <a:pt x="19" y="5"/>
                      <a:pt x="31" y="17"/>
                      <a:pt x="32" y="34"/>
                    </a:cubicBezTo>
                    <a:cubicBezTo>
                      <a:pt x="32" y="36"/>
                      <a:pt x="37" y="36"/>
                      <a:pt x="37" y="35"/>
                    </a:cubicBezTo>
                    <a:cubicBezTo>
                      <a:pt x="36" y="15"/>
                      <a:pt x="22" y="3"/>
                      <a:pt x="3" y="1"/>
                    </a:cubicBezTo>
                    <a:cubicBezTo>
                      <a:pt x="0" y="0"/>
                      <a:pt x="0" y="2"/>
                      <a:pt x="3"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6" name="Freeform 289"/>
              <p:cNvSpPr>
                <a:spLocks/>
              </p:cNvSpPr>
              <p:nvPr/>
            </p:nvSpPr>
            <p:spPr bwMode="auto">
              <a:xfrm>
                <a:off x="2952751" y="1403350"/>
                <a:ext cx="158750" cy="106363"/>
              </a:xfrm>
              <a:custGeom>
                <a:avLst/>
                <a:gdLst>
                  <a:gd name="T0" fmla="*/ 36 w 42"/>
                  <a:gd name="T1" fmla="*/ 0 h 28"/>
                  <a:gd name="T2" fmla="*/ 1 w 42"/>
                  <a:gd name="T3" fmla="*/ 25 h 28"/>
                  <a:gd name="T4" fmla="*/ 6 w 42"/>
                  <a:gd name="T5" fmla="*/ 26 h 28"/>
                  <a:gd name="T6" fmla="*/ 38 w 42"/>
                  <a:gd name="T7" fmla="*/ 2 h 28"/>
                  <a:gd name="T8" fmla="*/ 36 w 42"/>
                  <a:gd name="T9" fmla="*/ 0 h 28"/>
                </a:gdLst>
                <a:ahLst/>
                <a:cxnLst>
                  <a:cxn ang="0">
                    <a:pos x="T0" y="T1"/>
                  </a:cxn>
                  <a:cxn ang="0">
                    <a:pos x="T2" y="T3"/>
                  </a:cxn>
                  <a:cxn ang="0">
                    <a:pos x="T4" y="T5"/>
                  </a:cxn>
                  <a:cxn ang="0">
                    <a:pos x="T6" y="T7"/>
                  </a:cxn>
                  <a:cxn ang="0">
                    <a:pos x="T8" y="T9"/>
                  </a:cxn>
                </a:cxnLst>
                <a:rect l="0" t="0" r="r" b="b"/>
                <a:pathLst>
                  <a:path w="42" h="28">
                    <a:moveTo>
                      <a:pt x="36" y="0"/>
                    </a:moveTo>
                    <a:cubicBezTo>
                      <a:pt x="19" y="0"/>
                      <a:pt x="6" y="9"/>
                      <a:pt x="1" y="25"/>
                    </a:cubicBezTo>
                    <a:cubicBezTo>
                      <a:pt x="0" y="26"/>
                      <a:pt x="5" y="28"/>
                      <a:pt x="6" y="26"/>
                    </a:cubicBezTo>
                    <a:cubicBezTo>
                      <a:pt x="10" y="11"/>
                      <a:pt x="23" y="2"/>
                      <a:pt x="38" y="2"/>
                    </a:cubicBezTo>
                    <a:cubicBezTo>
                      <a:pt x="42" y="2"/>
                      <a:pt x="38" y="0"/>
                      <a:pt x="3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7" name="Freeform 290"/>
              <p:cNvSpPr>
                <a:spLocks/>
              </p:cNvSpPr>
              <p:nvPr/>
            </p:nvSpPr>
            <p:spPr bwMode="auto">
              <a:xfrm>
                <a:off x="2987676" y="1347788"/>
                <a:ext cx="49213" cy="173038"/>
              </a:xfrm>
              <a:custGeom>
                <a:avLst/>
                <a:gdLst>
                  <a:gd name="T0" fmla="*/ 1 w 13"/>
                  <a:gd name="T1" fmla="*/ 2 h 46"/>
                  <a:gd name="T2" fmla="*/ 6 w 13"/>
                  <a:gd name="T3" fmla="*/ 45 h 46"/>
                  <a:gd name="T4" fmla="*/ 11 w 13"/>
                  <a:gd name="T5" fmla="*/ 44 h 46"/>
                  <a:gd name="T6" fmla="*/ 6 w 13"/>
                  <a:gd name="T7" fmla="*/ 1 h 46"/>
                  <a:gd name="T8" fmla="*/ 1 w 13"/>
                  <a:gd name="T9" fmla="*/ 2 h 46"/>
                </a:gdLst>
                <a:ahLst/>
                <a:cxnLst>
                  <a:cxn ang="0">
                    <a:pos x="T0" y="T1"/>
                  </a:cxn>
                  <a:cxn ang="0">
                    <a:pos x="T2" y="T3"/>
                  </a:cxn>
                  <a:cxn ang="0">
                    <a:pos x="T4" y="T5"/>
                  </a:cxn>
                  <a:cxn ang="0">
                    <a:pos x="T6" y="T7"/>
                  </a:cxn>
                  <a:cxn ang="0">
                    <a:pos x="T8" y="T9"/>
                  </a:cxn>
                </a:cxnLst>
                <a:rect l="0" t="0" r="r" b="b"/>
                <a:pathLst>
                  <a:path w="13" h="46">
                    <a:moveTo>
                      <a:pt x="1" y="2"/>
                    </a:moveTo>
                    <a:cubicBezTo>
                      <a:pt x="7" y="14"/>
                      <a:pt x="8" y="31"/>
                      <a:pt x="6" y="45"/>
                    </a:cubicBezTo>
                    <a:cubicBezTo>
                      <a:pt x="6" y="46"/>
                      <a:pt x="10" y="46"/>
                      <a:pt x="11" y="44"/>
                    </a:cubicBezTo>
                    <a:cubicBezTo>
                      <a:pt x="13" y="30"/>
                      <a:pt x="12" y="14"/>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8" name="Freeform 291"/>
              <p:cNvSpPr>
                <a:spLocks/>
              </p:cNvSpPr>
              <p:nvPr/>
            </p:nvSpPr>
            <p:spPr bwMode="auto">
              <a:xfrm>
                <a:off x="2927351" y="1411288"/>
                <a:ext cx="180975" cy="57150"/>
              </a:xfrm>
              <a:custGeom>
                <a:avLst/>
                <a:gdLst>
                  <a:gd name="T0" fmla="*/ 47 w 48"/>
                  <a:gd name="T1" fmla="*/ 13 h 15"/>
                  <a:gd name="T2" fmla="*/ 1 w 48"/>
                  <a:gd name="T3" fmla="*/ 9 h 15"/>
                  <a:gd name="T4" fmla="*/ 5 w 48"/>
                  <a:gd name="T5" fmla="*/ 10 h 15"/>
                  <a:gd name="T6" fmla="*/ 43 w 48"/>
                  <a:gd name="T7" fmla="*/ 14 h 15"/>
                  <a:gd name="T8" fmla="*/ 47 w 48"/>
                  <a:gd name="T9" fmla="*/ 13 h 15"/>
                </a:gdLst>
                <a:ahLst/>
                <a:cxnLst>
                  <a:cxn ang="0">
                    <a:pos x="T0" y="T1"/>
                  </a:cxn>
                  <a:cxn ang="0">
                    <a:pos x="T2" y="T3"/>
                  </a:cxn>
                  <a:cxn ang="0">
                    <a:pos x="T4" y="T5"/>
                  </a:cxn>
                  <a:cxn ang="0">
                    <a:pos x="T6" y="T7"/>
                  </a:cxn>
                  <a:cxn ang="0">
                    <a:pos x="T8" y="T9"/>
                  </a:cxn>
                </a:cxnLst>
                <a:rect l="0" t="0" r="r" b="b"/>
                <a:pathLst>
                  <a:path w="48" h="15">
                    <a:moveTo>
                      <a:pt x="47" y="13"/>
                    </a:moveTo>
                    <a:cubicBezTo>
                      <a:pt x="33" y="3"/>
                      <a:pt x="16" y="0"/>
                      <a:pt x="1" y="9"/>
                    </a:cubicBezTo>
                    <a:cubicBezTo>
                      <a:pt x="0" y="10"/>
                      <a:pt x="4" y="10"/>
                      <a:pt x="5" y="10"/>
                    </a:cubicBezTo>
                    <a:cubicBezTo>
                      <a:pt x="18" y="2"/>
                      <a:pt x="32" y="6"/>
                      <a:pt x="43" y="14"/>
                    </a:cubicBezTo>
                    <a:cubicBezTo>
                      <a:pt x="44" y="15"/>
                      <a:pt x="48" y="14"/>
                      <a:pt x="47" y="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9" name="Freeform 292"/>
              <p:cNvSpPr>
                <a:spLocks/>
              </p:cNvSpPr>
              <p:nvPr/>
            </p:nvSpPr>
            <p:spPr bwMode="auto">
              <a:xfrm>
                <a:off x="3013076" y="790575"/>
                <a:ext cx="561975" cy="631825"/>
              </a:xfrm>
              <a:custGeom>
                <a:avLst/>
                <a:gdLst>
                  <a:gd name="T0" fmla="*/ 6 w 149"/>
                  <a:gd name="T1" fmla="*/ 167 h 168"/>
                  <a:gd name="T2" fmla="*/ 148 w 149"/>
                  <a:gd name="T3" fmla="*/ 1 h 168"/>
                  <a:gd name="T4" fmla="*/ 143 w 149"/>
                  <a:gd name="T5" fmla="*/ 1 h 168"/>
                  <a:gd name="T6" fmla="*/ 1 w 149"/>
                  <a:gd name="T7" fmla="*/ 167 h 168"/>
                  <a:gd name="T8" fmla="*/ 6 w 149"/>
                  <a:gd name="T9" fmla="*/ 167 h 168"/>
                </a:gdLst>
                <a:ahLst/>
                <a:cxnLst>
                  <a:cxn ang="0">
                    <a:pos x="T0" y="T1"/>
                  </a:cxn>
                  <a:cxn ang="0">
                    <a:pos x="T2" y="T3"/>
                  </a:cxn>
                  <a:cxn ang="0">
                    <a:pos x="T4" y="T5"/>
                  </a:cxn>
                  <a:cxn ang="0">
                    <a:pos x="T6" y="T7"/>
                  </a:cxn>
                  <a:cxn ang="0">
                    <a:pos x="T8" y="T9"/>
                  </a:cxn>
                </a:cxnLst>
                <a:rect l="0" t="0" r="r" b="b"/>
                <a:pathLst>
                  <a:path w="149" h="168">
                    <a:moveTo>
                      <a:pt x="6" y="167"/>
                    </a:moveTo>
                    <a:cubicBezTo>
                      <a:pt x="52" y="111"/>
                      <a:pt x="99" y="55"/>
                      <a:pt x="148" y="1"/>
                    </a:cubicBezTo>
                    <a:cubicBezTo>
                      <a:pt x="149" y="0"/>
                      <a:pt x="144" y="0"/>
                      <a:pt x="143" y="1"/>
                    </a:cubicBezTo>
                    <a:cubicBezTo>
                      <a:pt x="94" y="55"/>
                      <a:pt x="47" y="111"/>
                      <a:pt x="1" y="167"/>
                    </a:cubicBezTo>
                    <a:cubicBezTo>
                      <a:pt x="0" y="168"/>
                      <a:pt x="5" y="168"/>
                      <a:pt x="6" y="16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0" name="Freeform 293"/>
              <p:cNvSpPr>
                <a:spLocks/>
              </p:cNvSpPr>
              <p:nvPr/>
            </p:nvSpPr>
            <p:spPr bwMode="auto">
              <a:xfrm>
                <a:off x="2998788" y="1411288"/>
                <a:ext cx="38100" cy="38100"/>
              </a:xfrm>
              <a:custGeom>
                <a:avLst/>
                <a:gdLst>
                  <a:gd name="T0" fmla="*/ 2 w 10"/>
                  <a:gd name="T1" fmla="*/ 2 h 10"/>
                  <a:gd name="T2" fmla="*/ 8 w 10"/>
                  <a:gd name="T3" fmla="*/ 1 h 10"/>
                  <a:gd name="T4" fmla="*/ 9 w 10"/>
                  <a:gd name="T5" fmla="*/ 8 h 10"/>
                  <a:gd name="T6" fmla="*/ 2 w 10"/>
                  <a:gd name="T7" fmla="*/ 8 h 10"/>
                  <a:gd name="T8" fmla="*/ 2 w 10"/>
                  <a:gd name="T9" fmla="*/ 2 h 10"/>
                </a:gdLst>
                <a:ahLst/>
                <a:cxnLst>
                  <a:cxn ang="0">
                    <a:pos x="T0" y="T1"/>
                  </a:cxn>
                  <a:cxn ang="0">
                    <a:pos x="T2" y="T3"/>
                  </a:cxn>
                  <a:cxn ang="0">
                    <a:pos x="T4" y="T5"/>
                  </a:cxn>
                  <a:cxn ang="0">
                    <a:pos x="T6" y="T7"/>
                  </a:cxn>
                  <a:cxn ang="0">
                    <a:pos x="T8" y="T9"/>
                  </a:cxn>
                </a:cxnLst>
                <a:rect l="0" t="0" r="r" b="b"/>
                <a:pathLst>
                  <a:path w="10" h="10">
                    <a:moveTo>
                      <a:pt x="2" y="2"/>
                    </a:moveTo>
                    <a:cubicBezTo>
                      <a:pt x="3" y="0"/>
                      <a:pt x="6" y="0"/>
                      <a:pt x="8" y="1"/>
                    </a:cubicBezTo>
                    <a:cubicBezTo>
                      <a:pt x="10" y="3"/>
                      <a:pt x="10" y="6"/>
                      <a:pt x="9" y="8"/>
                    </a:cubicBezTo>
                    <a:cubicBezTo>
                      <a:pt x="7" y="10"/>
                      <a:pt x="4" y="10"/>
                      <a:pt x="2" y="8"/>
                    </a:cubicBezTo>
                    <a:cubicBezTo>
                      <a:pt x="0" y="7"/>
                      <a:pt x="0" y="4"/>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1" name="Freeform 294"/>
              <p:cNvSpPr>
                <a:spLocks/>
              </p:cNvSpPr>
              <p:nvPr/>
            </p:nvSpPr>
            <p:spPr bwMode="auto">
              <a:xfrm>
                <a:off x="2878138" y="1035050"/>
                <a:ext cx="112713" cy="173038"/>
              </a:xfrm>
              <a:custGeom>
                <a:avLst/>
                <a:gdLst>
                  <a:gd name="T0" fmla="*/ 2 w 30"/>
                  <a:gd name="T1" fmla="*/ 2 h 46"/>
                  <a:gd name="T2" fmla="*/ 19 w 30"/>
                  <a:gd name="T3" fmla="*/ 44 h 46"/>
                  <a:gd name="T4" fmla="*/ 24 w 30"/>
                  <a:gd name="T5" fmla="*/ 44 h 46"/>
                  <a:gd name="T6" fmla="*/ 6 w 30"/>
                  <a:gd name="T7" fmla="*/ 1 h 46"/>
                  <a:gd name="T8" fmla="*/ 2 w 30"/>
                  <a:gd name="T9" fmla="*/ 2 h 46"/>
                </a:gdLst>
                <a:ahLst/>
                <a:cxnLst>
                  <a:cxn ang="0">
                    <a:pos x="T0" y="T1"/>
                  </a:cxn>
                  <a:cxn ang="0">
                    <a:pos x="T2" y="T3"/>
                  </a:cxn>
                  <a:cxn ang="0">
                    <a:pos x="T4" y="T5"/>
                  </a:cxn>
                  <a:cxn ang="0">
                    <a:pos x="T6" y="T7"/>
                  </a:cxn>
                  <a:cxn ang="0">
                    <a:pos x="T8" y="T9"/>
                  </a:cxn>
                </a:cxnLst>
                <a:rect l="0" t="0" r="r" b="b"/>
                <a:pathLst>
                  <a:path w="30" h="46">
                    <a:moveTo>
                      <a:pt x="2" y="2"/>
                    </a:moveTo>
                    <a:cubicBezTo>
                      <a:pt x="18" y="11"/>
                      <a:pt x="25" y="26"/>
                      <a:pt x="19" y="44"/>
                    </a:cubicBezTo>
                    <a:cubicBezTo>
                      <a:pt x="18" y="45"/>
                      <a:pt x="23" y="46"/>
                      <a:pt x="24" y="44"/>
                    </a:cubicBezTo>
                    <a:cubicBezTo>
                      <a:pt x="30" y="26"/>
                      <a:pt x="22" y="10"/>
                      <a:pt x="6" y="1"/>
                    </a:cubicBezTo>
                    <a:cubicBezTo>
                      <a:pt x="5" y="0"/>
                      <a:pt x="0" y="0"/>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 name="Freeform 295"/>
              <p:cNvSpPr>
                <a:spLocks/>
              </p:cNvSpPr>
              <p:nvPr/>
            </p:nvSpPr>
            <p:spPr bwMode="auto">
              <a:xfrm>
                <a:off x="2859088" y="1092200"/>
                <a:ext cx="184150" cy="66675"/>
              </a:xfrm>
              <a:custGeom>
                <a:avLst/>
                <a:gdLst>
                  <a:gd name="T0" fmla="*/ 46 w 49"/>
                  <a:gd name="T1" fmla="*/ 6 h 18"/>
                  <a:gd name="T2" fmla="*/ 1 w 49"/>
                  <a:gd name="T3" fmla="*/ 16 h 18"/>
                  <a:gd name="T4" fmla="*/ 6 w 49"/>
                  <a:gd name="T5" fmla="*/ 17 h 18"/>
                  <a:gd name="T6" fmla="*/ 44 w 49"/>
                  <a:gd name="T7" fmla="*/ 8 h 18"/>
                  <a:gd name="T8" fmla="*/ 46 w 49"/>
                  <a:gd name="T9" fmla="*/ 6 h 18"/>
                </a:gdLst>
                <a:ahLst/>
                <a:cxnLst>
                  <a:cxn ang="0">
                    <a:pos x="T0" y="T1"/>
                  </a:cxn>
                  <a:cxn ang="0">
                    <a:pos x="T2" y="T3"/>
                  </a:cxn>
                  <a:cxn ang="0">
                    <a:pos x="T4" y="T5"/>
                  </a:cxn>
                  <a:cxn ang="0">
                    <a:pos x="T6" y="T7"/>
                  </a:cxn>
                  <a:cxn ang="0">
                    <a:pos x="T8" y="T9"/>
                  </a:cxn>
                </a:cxnLst>
                <a:rect l="0" t="0" r="r" b="b"/>
                <a:pathLst>
                  <a:path w="49" h="18">
                    <a:moveTo>
                      <a:pt x="46" y="6"/>
                    </a:moveTo>
                    <a:cubicBezTo>
                      <a:pt x="29" y="0"/>
                      <a:pt x="13" y="2"/>
                      <a:pt x="1" y="16"/>
                    </a:cubicBezTo>
                    <a:cubicBezTo>
                      <a:pt x="0" y="17"/>
                      <a:pt x="5" y="18"/>
                      <a:pt x="6" y="17"/>
                    </a:cubicBezTo>
                    <a:cubicBezTo>
                      <a:pt x="16" y="6"/>
                      <a:pt x="29" y="2"/>
                      <a:pt x="44" y="8"/>
                    </a:cubicBezTo>
                    <a:cubicBezTo>
                      <a:pt x="46" y="8"/>
                      <a:pt x="49" y="7"/>
                      <a:pt x="4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3" name="Freeform 296"/>
              <p:cNvSpPr>
                <a:spLocks/>
              </p:cNvSpPr>
              <p:nvPr/>
            </p:nvSpPr>
            <p:spPr bwMode="auto">
              <a:xfrm>
                <a:off x="2905126" y="1023938"/>
                <a:ext cx="71438" cy="165100"/>
              </a:xfrm>
              <a:custGeom>
                <a:avLst/>
                <a:gdLst>
                  <a:gd name="T0" fmla="*/ 12 w 19"/>
                  <a:gd name="T1" fmla="*/ 2 h 44"/>
                  <a:gd name="T2" fmla="*/ 1 w 19"/>
                  <a:gd name="T3" fmla="*/ 43 h 44"/>
                  <a:gd name="T4" fmla="*/ 6 w 19"/>
                  <a:gd name="T5" fmla="*/ 43 h 44"/>
                  <a:gd name="T6" fmla="*/ 17 w 19"/>
                  <a:gd name="T7" fmla="*/ 2 h 44"/>
                  <a:gd name="T8" fmla="*/ 12 w 19"/>
                  <a:gd name="T9" fmla="*/ 2 h 44"/>
                </a:gdLst>
                <a:ahLst/>
                <a:cxnLst>
                  <a:cxn ang="0">
                    <a:pos x="T0" y="T1"/>
                  </a:cxn>
                  <a:cxn ang="0">
                    <a:pos x="T2" y="T3"/>
                  </a:cxn>
                  <a:cxn ang="0">
                    <a:pos x="T4" y="T5"/>
                  </a:cxn>
                  <a:cxn ang="0">
                    <a:pos x="T6" y="T7"/>
                  </a:cxn>
                  <a:cxn ang="0">
                    <a:pos x="T8" y="T9"/>
                  </a:cxn>
                </a:cxnLst>
                <a:rect l="0" t="0" r="r" b="b"/>
                <a:pathLst>
                  <a:path w="19" h="44">
                    <a:moveTo>
                      <a:pt x="12" y="2"/>
                    </a:moveTo>
                    <a:cubicBezTo>
                      <a:pt x="14" y="16"/>
                      <a:pt x="8" y="32"/>
                      <a:pt x="1" y="43"/>
                    </a:cubicBezTo>
                    <a:cubicBezTo>
                      <a:pt x="0" y="44"/>
                      <a:pt x="5" y="44"/>
                      <a:pt x="6" y="43"/>
                    </a:cubicBezTo>
                    <a:cubicBezTo>
                      <a:pt x="13" y="32"/>
                      <a:pt x="19" y="16"/>
                      <a:pt x="17" y="2"/>
                    </a:cubicBezTo>
                    <a:cubicBezTo>
                      <a:pt x="17" y="0"/>
                      <a:pt x="12" y="1"/>
                      <a:pt x="1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4" name="Freeform 297"/>
              <p:cNvSpPr>
                <a:spLocks/>
              </p:cNvSpPr>
              <p:nvPr/>
            </p:nvSpPr>
            <p:spPr bwMode="auto">
              <a:xfrm>
                <a:off x="2855913" y="1079500"/>
                <a:ext cx="165100" cy="95250"/>
              </a:xfrm>
              <a:custGeom>
                <a:avLst/>
                <a:gdLst>
                  <a:gd name="T0" fmla="*/ 43 w 44"/>
                  <a:gd name="T1" fmla="*/ 23 h 25"/>
                  <a:gd name="T2" fmla="*/ 3 w 44"/>
                  <a:gd name="T3" fmla="*/ 3 h 25"/>
                  <a:gd name="T4" fmla="*/ 5 w 44"/>
                  <a:gd name="T5" fmla="*/ 5 h 25"/>
                  <a:gd name="T6" fmla="*/ 38 w 44"/>
                  <a:gd name="T7" fmla="*/ 24 h 25"/>
                  <a:gd name="T8" fmla="*/ 43 w 44"/>
                  <a:gd name="T9" fmla="*/ 23 h 25"/>
                </a:gdLst>
                <a:ahLst/>
                <a:cxnLst>
                  <a:cxn ang="0">
                    <a:pos x="T0" y="T1"/>
                  </a:cxn>
                  <a:cxn ang="0">
                    <a:pos x="T2" y="T3"/>
                  </a:cxn>
                  <a:cxn ang="0">
                    <a:pos x="T4" y="T5"/>
                  </a:cxn>
                  <a:cxn ang="0">
                    <a:pos x="T6" y="T7"/>
                  </a:cxn>
                  <a:cxn ang="0">
                    <a:pos x="T8" y="T9"/>
                  </a:cxn>
                </a:cxnLst>
                <a:rect l="0" t="0" r="r" b="b"/>
                <a:pathLst>
                  <a:path w="44" h="25">
                    <a:moveTo>
                      <a:pt x="43" y="23"/>
                    </a:moveTo>
                    <a:cubicBezTo>
                      <a:pt x="35" y="8"/>
                      <a:pt x="20" y="0"/>
                      <a:pt x="3" y="3"/>
                    </a:cubicBezTo>
                    <a:cubicBezTo>
                      <a:pt x="0" y="3"/>
                      <a:pt x="2" y="5"/>
                      <a:pt x="5" y="5"/>
                    </a:cubicBezTo>
                    <a:cubicBezTo>
                      <a:pt x="19" y="3"/>
                      <a:pt x="31" y="12"/>
                      <a:pt x="38" y="24"/>
                    </a:cubicBezTo>
                    <a:cubicBezTo>
                      <a:pt x="39" y="25"/>
                      <a:pt x="44" y="24"/>
                      <a:pt x="43" y="2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5" name="Freeform 298"/>
              <p:cNvSpPr>
                <a:spLocks/>
              </p:cNvSpPr>
              <p:nvPr/>
            </p:nvSpPr>
            <p:spPr bwMode="auto">
              <a:xfrm>
                <a:off x="2941638" y="790575"/>
                <a:ext cx="625475" cy="315913"/>
              </a:xfrm>
              <a:custGeom>
                <a:avLst/>
                <a:gdLst>
                  <a:gd name="T0" fmla="*/ 6 w 166"/>
                  <a:gd name="T1" fmla="*/ 83 h 84"/>
                  <a:gd name="T2" fmla="*/ 164 w 166"/>
                  <a:gd name="T3" fmla="*/ 2 h 84"/>
                  <a:gd name="T4" fmla="*/ 160 w 166"/>
                  <a:gd name="T5" fmla="*/ 1 h 84"/>
                  <a:gd name="T6" fmla="*/ 3 w 166"/>
                  <a:gd name="T7" fmla="*/ 82 h 84"/>
                  <a:gd name="T8" fmla="*/ 6 w 166"/>
                  <a:gd name="T9" fmla="*/ 83 h 84"/>
                </a:gdLst>
                <a:ahLst/>
                <a:cxnLst>
                  <a:cxn ang="0">
                    <a:pos x="T0" y="T1"/>
                  </a:cxn>
                  <a:cxn ang="0">
                    <a:pos x="T2" y="T3"/>
                  </a:cxn>
                  <a:cxn ang="0">
                    <a:pos x="T4" y="T5"/>
                  </a:cxn>
                  <a:cxn ang="0">
                    <a:pos x="T6" y="T7"/>
                  </a:cxn>
                  <a:cxn ang="0">
                    <a:pos x="T8" y="T9"/>
                  </a:cxn>
                </a:cxnLst>
                <a:rect l="0" t="0" r="r" b="b"/>
                <a:pathLst>
                  <a:path w="166" h="84">
                    <a:moveTo>
                      <a:pt x="6" y="83"/>
                    </a:moveTo>
                    <a:cubicBezTo>
                      <a:pt x="59" y="56"/>
                      <a:pt x="111" y="27"/>
                      <a:pt x="164" y="2"/>
                    </a:cubicBezTo>
                    <a:cubicBezTo>
                      <a:pt x="166" y="1"/>
                      <a:pt x="161" y="0"/>
                      <a:pt x="160" y="1"/>
                    </a:cubicBezTo>
                    <a:cubicBezTo>
                      <a:pt x="107" y="26"/>
                      <a:pt x="55" y="55"/>
                      <a:pt x="3" y="82"/>
                    </a:cubicBezTo>
                    <a:cubicBezTo>
                      <a:pt x="0" y="83"/>
                      <a:pt x="5" y="84"/>
                      <a:pt x="6" y="8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6" name="Freeform 299"/>
              <p:cNvSpPr>
                <a:spLocks/>
              </p:cNvSpPr>
              <p:nvPr/>
            </p:nvSpPr>
            <p:spPr bwMode="auto">
              <a:xfrm>
                <a:off x="2927351" y="1087438"/>
                <a:ext cx="41275" cy="41275"/>
              </a:xfrm>
              <a:custGeom>
                <a:avLst/>
                <a:gdLst>
                  <a:gd name="T0" fmla="*/ 4 w 11"/>
                  <a:gd name="T1" fmla="*/ 1 h 11"/>
                  <a:gd name="T2" fmla="*/ 10 w 11"/>
                  <a:gd name="T3" fmla="*/ 4 h 11"/>
                  <a:gd name="T4" fmla="*/ 8 w 11"/>
                  <a:gd name="T5" fmla="*/ 10 h 11"/>
                  <a:gd name="T6" fmla="*/ 1 w 11"/>
                  <a:gd name="T7" fmla="*/ 8 h 11"/>
                  <a:gd name="T8" fmla="*/ 4 w 11"/>
                  <a:gd name="T9" fmla="*/ 1 h 11"/>
                </a:gdLst>
                <a:ahLst/>
                <a:cxnLst>
                  <a:cxn ang="0">
                    <a:pos x="T0" y="T1"/>
                  </a:cxn>
                  <a:cxn ang="0">
                    <a:pos x="T2" y="T3"/>
                  </a:cxn>
                  <a:cxn ang="0">
                    <a:pos x="T4" y="T5"/>
                  </a:cxn>
                  <a:cxn ang="0">
                    <a:pos x="T6" y="T7"/>
                  </a:cxn>
                  <a:cxn ang="0">
                    <a:pos x="T8" y="T9"/>
                  </a:cxn>
                </a:cxnLst>
                <a:rect l="0" t="0" r="r" b="b"/>
                <a:pathLst>
                  <a:path w="11" h="11">
                    <a:moveTo>
                      <a:pt x="4" y="1"/>
                    </a:moveTo>
                    <a:cubicBezTo>
                      <a:pt x="6" y="0"/>
                      <a:pt x="9" y="1"/>
                      <a:pt x="10" y="4"/>
                    </a:cubicBezTo>
                    <a:cubicBezTo>
                      <a:pt x="11" y="6"/>
                      <a:pt x="10" y="9"/>
                      <a:pt x="8" y="10"/>
                    </a:cubicBezTo>
                    <a:cubicBezTo>
                      <a:pt x="5" y="11"/>
                      <a:pt x="3" y="10"/>
                      <a:pt x="1" y="8"/>
                    </a:cubicBezTo>
                    <a:cubicBezTo>
                      <a:pt x="0" y="5"/>
                      <a:pt x="1" y="2"/>
                      <a:pt x="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7" name="Freeform 300"/>
              <p:cNvSpPr>
                <a:spLocks/>
              </p:cNvSpPr>
              <p:nvPr/>
            </p:nvSpPr>
            <p:spPr bwMode="auto">
              <a:xfrm>
                <a:off x="2809876" y="741362"/>
                <a:ext cx="68263" cy="184150"/>
              </a:xfrm>
              <a:custGeom>
                <a:avLst/>
                <a:gdLst>
                  <a:gd name="T0" fmla="*/ 2 w 18"/>
                  <a:gd name="T1" fmla="*/ 1 h 49"/>
                  <a:gd name="T2" fmla="*/ 1 w 18"/>
                  <a:gd name="T3" fmla="*/ 46 h 49"/>
                  <a:gd name="T4" fmla="*/ 6 w 18"/>
                  <a:gd name="T5" fmla="*/ 48 h 49"/>
                  <a:gd name="T6" fmla="*/ 7 w 18"/>
                  <a:gd name="T7" fmla="*/ 1 h 49"/>
                  <a:gd name="T8" fmla="*/ 2 w 18"/>
                  <a:gd name="T9" fmla="*/ 1 h 49"/>
                </a:gdLst>
                <a:ahLst/>
                <a:cxnLst>
                  <a:cxn ang="0">
                    <a:pos x="T0" y="T1"/>
                  </a:cxn>
                  <a:cxn ang="0">
                    <a:pos x="T2" y="T3"/>
                  </a:cxn>
                  <a:cxn ang="0">
                    <a:pos x="T4" y="T5"/>
                  </a:cxn>
                  <a:cxn ang="0">
                    <a:pos x="T6" y="T7"/>
                  </a:cxn>
                  <a:cxn ang="0">
                    <a:pos x="T8" y="T9"/>
                  </a:cxn>
                </a:cxnLst>
                <a:rect l="0" t="0" r="r" b="b"/>
                <a:pathLst>
                  <a:path w="18" h="49">
                    <a:moveTo>
                      <a:pt x="2" y="1"/>
                    </a:moveTo>
                    <a:cubicBezTo>
                      <a:pt x="13" y="16"/>
                      <a:pt x="13" y="32"/>
                      <a:pt x="1" y="46"/>
                    </a:cubicBezTo>
                    <a:cubicBezTo>
                      <a:pt x="0" y="47"/>
                      <a:pt x="5" y="49"/>
                      <a:pt x="6" y="48"/>
                    </a:cubicBezTo>
                    <a:cubicBezTo>
                      <a:pt x="18" y="34"/>
                      <a:pt x="18" y="16"/>
                      <a:pt x="7" y="1"/>
                    </a:cubicBezTo>
                    <a:cubicBezTo>
                      <a:pt x="6"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8" name="Freeform 301"/>
              <p:cNvSpPr>
                <a:spLocks/>
              </p:cNvSpPr>
              <p:nvPr/>
            </p:nvSpPr>
            <p:spPr bwMode="auto">
              <a:xfrm>
                <a:off x="2749551" y="804862"/>
                <a:ext cx="185738" cy="68263"/>
              </a:xfrm>
              <a:custGeom>
                <a:avLst/>
                <a:gdLst>
                  <a:gd name="T0" fmla="*/ 47 w 49"/>
                  <a:gd name="T1" fmla="*/ 17 h 18"/>
                  <a:gd name="T2" fmla="*/ 2 w 49"/>
                  <a:gd name="T3" fmla="*/ 9 h 18"/>
                  <a:gd name="T4" fmla="*/ 6 w 49"/>
                  <a:gd name="T5" fmla="*/ 11 h 18"/>
                  <a:gd name="T6" fmla="*/ 43 w 49"/>
                  <a:gd name="T7" fmla="*/ 17 h 18"/>
                  <a:gd name="T8" fmla="*/ 47 w 49"/>
                  <a:gd name="T9" fmla="*/ 17 h 18"/>
                </a:gdLst>
                <a:ahLst/>
                <a:cxnLst>
                  <a:cxn ang="0">
                    <a:pos x="T0" y="T1"/>
                  </a:cxn>
                  <a:cxn ang="0">
                    <a:pos x="T2" y="T3"/>
                  </a:cxn>
                  <a:cxn ang="0">
                    <a:pos x="T4" y="T5"/>
                  </a:cxn>
                  <a:cxn ang="0">
                    <a:pos x="T6" y="T7"/>
                  </a:cxn>
                  <a:cxn ang="0">
                    <a:pos x="T8" y="T9"/>
                  </a:cxn>
                </a:cxnLst>
                <a:rect l="0" t="0" r="r" b="b"/>
                <a:pathLst>
                  <a:path w="49" h="18">
                    <a:moveTo>
                      <a:pt x="47" y="17"/>
                    </a:moveTo>
                    <a:cubicBezTo>
                      <a:pt x="35" y="4"/>
                      <a:pt x="18" y="0"/>
                      <a:pt x="2" y="9"/>
                    </a:cubicBezTo>
                    <a:cubicBezTo>
                      <a:pt x="0" y="10"/>
                      <a:pt x="5" y="11"/>
                      <a:pt x="6" y="11"/>
                    </a:cubicBezTo>
                    <a:cubicBezTo>
                      <a:pt x="19" y="4"/>
                      <a:pt x="32" y="6"/>
                      <a:pt x="43" y="17"/>
                    </a:cubicBezTo>
                    <a:cubicBezTo>
                      <a:pt x="44" y="18"/>
                      <a:pt x="49" y="18"/>
                      <a:pt x="47" y="1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9" name="Freeform 302"/>
              <p:cNvSpPr>
                <a:spLocks/>
              </p:cNvSpPr>
              <p:nvPr/>
            </p:nvSpPr>
            <p:spPr bwMode="auto">
              <a:xfrm>
                <a:off x="2776538" y="755650"/>
                <a:ext cx="128588" cy="136525"/>
              </a:xfrm>
              <a:custGeom>
                <a:avLst/>
                <a:gdLst>
                  <a:gd name="T0" fmla="*/ 29 w 34"/>
                  <a:gd name="T1" fmla="*/ 2 h 36"/>
                  <a:gd name="T2" fmla="*/ 2 w 34"/>
                  <a:gd name="T3" fmla="*/ 35 h 36"/>
                  <a:gd name="T4" fmla="*/ 6 w 34"/>
                  <a:gd name="T5" fmla="*/ 36 h 36"/>
                  <a:gd name="T6" fmla="*/ 33 w 34"/>
                  <a:gd name="T7" fmla="*/ 2 h 36"/>
                  <a:gd name="T8" fmla="*/ 29 w 34"/>
                  <a:gd name="T9" fmla="*/ 2 h 36"/>
                </a:gdLst>
                <a:ahLst/>
                <a:cxnLst>
                  <a:cxn ang="0">
                    <a:pos x="T0" y="T1"/>
                  </a:cxn>
                  <a:cxn ang="0">
                    <a:pos x="T2" y="T3"/>
                  </a:cxn>
                  <a:cxn ang="0">
                    <a:pos x="T4" y="T5"/>
                  </a:cxn>
                  <a:cxn ang="0">
                    <a:pos x="T6" y="T7"/>
                  </a:cxn>
                  <a:cxn ang="0">
                    <a:pos x="T8" y="T9"/>
                  </a:cxn>
                </a:cxnLst>
                <a:rect l="0" t="0" r="r" b="b"/>
                <a:pathLst>
                  <a:path w="34" h="36">
                    <a:moveTo>
                      <a:pt x="29" y="2"/>
                    </a:moveTo>
                    <a:cubicBezTo>
                      <a:pt x="25" y="15"/>
                      <a:pt x="13" y="27"/>
                      <a:pt x="2" y="35"/>
                    </a:cubicBezTo>
                    <a:cubicBezTo>
                      <a:pt x="0" y="36"/>
                      <a:pt x="5" y="36"/>
                      <a:pt x="6" y="36"/>
                    </a:cubicBezTo>
                    <a:cubicBezTo>
                      <a:pt x="18" y="28"/>
                      <a:pt x="29" y="15"/>
                      <a:pt x="33" y="2"/>
                    </a:cubicBezTo>
                    <a:cubicBezTo>
                      <a:pt x="34" y="0"/>
                      <a:pt x="29" y="1"/>
                      <a:pt x="29"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0" name="Freeform 303"/>
              <p:cNvSpPr>
                <a:spLocks/>
              </p:cNvSpPr>
              <p:nvPr/>
            </p:nvSpPr>
            <p:spPr bwMode="auto">
              <a:xfrm>
                <a:off x="2768601" y="779462"/>
                <a:ext cx="125413" cy="134938"/>
              </a:xfrm>
              <a:custGeom>
                <a:avLst/>
                <a:gdLst>
                  <a:gd name="T0" fmla="*/ 33 w 33"/>
                  <a:gd name="T1" fmla="*/ 34 h 36"/>
                  <a:gd name="T2" fmla="*/ 5 w 33"/>
                  <a:gd name="T3" fmla="*/ 1 h 36"/>
                  <a:gd name="T4" fmla="*/ 3 w 33"/>
                  <a:gd name="T5" fmla="*/ 3 h 36"/>
                  <a:gd name="T6" fmla="*/ 28 w 33"/>
                  <a:gd name="T7" fmla="*/ 34 h 36"/>
                  <a:gd name="T8" fmla="*/ 33 w 33"/>
                  <a:gd name="T9" fmla="*/ 34 h 36"/>
                </a:gdLst>
                <a:ahLst/>
                <a:cxnLst>
                  <a:cxn ang="0">
                    <a:pos x="T0" y="T1"/>
                  </a:cxn>
                  <a:cxn ang="0">
                    <a:pos x="T2" y="T3"/>
                  </a:cxn>
                  <a:cxn ang="0">
                    <a:pos x="T4" y="T5"/>
                  </a:cxn>
                  <a:cxn ang="0">
                    <a:pos x="T6" y="T7"/>
                  </a:cxn>
                  <a:cxn ang="0">
                    <a:pos x="T8" y="T9"/>
                  </a:cxn>
                </a:cxnLst>
                <a:rect l="0" t="0" r="r" b="b"/>
                <a:pathLst>
                  <a:path w="33" h="36">
                    <a:moveTo>
                      <a:pt x="33" y="34"/>
                    </a:moveTo>
                    <a:cubicBezTo>
                      <a:pt x="31" y="18"/>
                      <a:pt x="21" y="5"/>
                      <a:pt x="5" y="1"/>
                    </a:cubicBezTo>
                    <a:cubicBezTo>
                      <a:pt x="4" y="0"/>
                      <a:pt x="0" y="2"/>
                      <a:pt x="3" y="3"/>
                    </a:cubicBezTo>
                    <a:cubicBezTo>
                      <a:pt x="18" y="6"/>
                      <a:pt x="26" y="20"/>
                      <a:pt x="28" y="34"/>
                    </a:cubicBezTo>
                    <a:cubicBezTo>
                      <a:pt x="28" y="36"/>
                      <a:pt x="33" y="35"/>
                      <a:pt x="33"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1" name="Freeform 304"/>
              <p:cNvSpPr>
                <a:spLocks/>
              </p:cNvSpPr>
              <p:nvPr/>
            </p:nvSpPr>
            <p:spPr bwMode="auto">
              <a:xfrm>
                <a:off x="2851151" y="779462"/>
                <a:ext cx="690563" cy="52388"/>
              </a:xfrm>
              <a:custGeom>
                <a:avLst/>
                <a:gdLst>
                  <a:gd name="T0" fmla="*/ 3 w 183"/>
                  <a:gd name="T1" fmla="*/ 14 h 14"/>
                  <a:gd name="T2" fmla="*/ 180 w 183"/>
                  <a:gd name="T3" fmla="*/ 2 h 14"/>
                  <a:gd name="T4" fmla="*/ 180 w 183"/>
                  <a:gd name="T5" fmla="*/ 0 h 14"/>
                  <a:gd name="T6" fmla="*/ 3 w 183"/>
                  <a:gd name="T7" fmla="*/ 12 h 14"/>
                  <a:gd name="T8" fmla="*/ 3 w 183"/>
                  <a:gd name="T9" fmla="*/ 14 h 14"/>
                </a:gdLst>
                <a:ahLst/>
                <a:cxnLst>
                  <a:cxn ang="0">
                    <a:pos x="T0" y="T1"/>
                  </a:cxn>
                  <a:cxn ang="0">
                    <a:pos x="T2" y="T3"/>
                  </a:cxn>
                  <a:cxn ang="0">
                    <a:pos x="T4" y="T5"/>
                  </a:cxn>
                  <a:cxn ang="0">
                    <a:pos x="T6" y="T7"/>
                  </a:cxn>
                  <a:cxn ang="0">
                    <a:pos x="T8" y="T9"/>
                  </a:cxn>
                </a:cxnLst>
                <a:rect l="0" t="0" r="r" b="b"/>
                <a:pathLst>
                  <a:path w="183" h="14">
                    <a:moveTo>
                      <a:pt x="3" y="14"/>
                    </a:moveTo>
                    <a:cubicBezTo>
                      <a:pt x="62" y="9"/>
                      <a:pt x="121" y="4"/>
                      <a:pt x="180" y="2"/>
                    </a:cubicBezTo>
                    <a:cubicBezTo>
                      <a:pt x="183" y="2"/>
                      <a:pt x="183" y="0"/>
                      <a:pt x="180" y="0"/>
                    </a:cubicBezTo>
                    <a:cubicBezTo>
                      <a:pt x="121" y="2"/>
                      <a:pt x="62" y="7"/>
                      <a:pt x="3" y="12"/>
                    </a:cubicBezTo>
                    <a:cubicBezTo>
                      <a:pt x="0" y="12"/>
                      <a:pt x="0" y="14"/>
                      <a:pt x="3" y="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2" name="Freeform 305"/>
              <p:cNvSpPr>
                <a:spLocks/>
              </p:cNvSpPr>
              <p:nvPr/>
            </p:nvSpPr>
            <p:spPr bwMode="auto">
              <a:xfrm>
                <a:off x="2833688" y="812800"/>
                <a:ext cx="36513" cy="33338"/>
              </a:xfrm>
              <a:custGeom>
                <a:avLst/>
                <a:gdLst>
                  <a:gd name="T0" fmla="*/ 5 w 10"/>
                  <a:gd name="T1" fmla="*/ 0 h 9"/>
                  <a:gd name="T2" fmla="*/ 10 w 10"/>
                  <a:gd name="T3" fmla="*/ 4 h 9"/>
                  <a:gd name="T4" fmla="*/ 5 w 10"/>
                  <a:gd name="T5" fmla="*/ 9 h 9"/>
                  <a:gd name="T6" fmla="*/ 0 w 10"/>
                  <a:gd name="T7" fmla="*/ 5 h 9"/>
                  <a:gd name="T8" fmla="*/ 5 w 10"/>
                  <a:gd name="T9" fmla="*/ 0 h 9"/>
                </a:gdLst>
                <a:ahLst/>
                <a:cxnLst>
                  <a:cxn ang="0">
                    <a:pos x="T0" y="T1"/>
                  </a:cxn>
                  <a:cxn ang="0">
                    <a:pos x="T2" y="T3"/>
                  </a:cxn>
                  <a:cxn ang="0">
                    <a:pos x="T4" y="T5"/>
                  </a:cxn>
                  <a:cxn ang="0">
                    <a:pos x="T6" y="T7"/>
                  </a:cxn>
                  <a:cxn ang="0">
                    <a:pos x="T8" y="T9"/>
                  </a:cxn>
                </a:cxnLst>
                <a:rect l="0" t="0" r="r" b="b"/>
                <a:pathLst>
                  <a:path w="10" h="9">
                    <a:moveTo>
                      <a:pt x="5" y="0"/>
                    </a:moveTo>
                    <a:cubicBezTo>
                      <a:pt x="7" y="0"/>
                      <a:pt x="10" y="2"/>
                      <a:pt x="10" y="4"/>
                    </a:cubicBezTo>
                    <a:cubicBezTo>
                      <a:pt x="10" y="7"/>
                      <a:pt x="8" y="9"/>
                      <a:pt x="5" y="9"/>
                    </a:cubicBezTo>
                    <a:cubicBezTo>
                      <a:pt x="2" y="9"/>
                      <a:pt x="0" y="7"/>
                      <a:pt x="0" y="5"/>
                    </a:cubicBezTo>
                    <a:cubicBezTo>
                      <a:pt x="0" y="2"/>
                      <a:pt x="2" y="0"/>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3" name="Freeform 306"/>
              <p:cNvSpPr>
                <a:spLocks/>
              </p:cNvSpPr>
              <p:nvPr/>
            </p:nvSpPr>
            <p:spPr bwMode="auto">
              <a:xfrm>
                <a:off x="2809876" y="504825"/>
                <a:ext cx="106363" cy="173038"/>
              </a:xfrm>
              <a:custGeom>
                <a:avLst/>
                <a:gdLst>
                  <a:gd name="T0" fmla="*/ 18 w 28"/>
                  <a:gd name="T1" fmla="*/ 2 h 46"/>
                  <a:gd name="T2" fmla="*/ 1 w 28"/>
                  <a:gd name="T3" fmla="*/ 44 h 46"/>
                  <a:gd name="T4" fmla="*/ 5 w 28"/>
                  <a:gd name="T5" fmla="*/ 46 h 46"/>
                  <a:gd name="T6" fmla="*/ 23 w 28"/>
                  <a:gd name="T7" fmla="*/ 2 h 46"/>
                  <a:gd name="T8" fmla="*/ 18 w 28"/>
                  <a:gd name="T9" fmla="*/ 2 h 46"/>
                </a:gdLst>
                <a:ahLst/>
                <a:cxnLst>
                  <a:cxn ang="0">
                    <a:pos x="T0" y="T1"/>
                  </a:cxn>
                  <a:cxn ang="0">
                    <a:pos x="T2" y="T3"/>
                  </a:cxn>
                  <a:cxn ang="0">
                    <a:pos x="T4" y="T5"/>
                  </a:cxn>
                  <a:cxn ang="0">
                    <a:pos x="T6" y="T7"/>
                  </a:cxn>
                  <a:cxn ang="0">
                    <a:pos x="T8" y="T9"/>
                  </a:cxn>
                </a:cxnLst>
                <a:rect l="0" t="0" r="r" b="b"/>
                <a:pathLst>
                  <a:path w="28" h="46">
                    <a:moveTo>
                      <a:pt x="18" y="2"/>
                    </a:moveTo>
                    <a:cubicBezTo>
                      <a:pt x="23" y="19"/>
                      <a:pt x="17" y="35"/>
                      <a:pt x="1" y="44"/>
                    </a:cubicBezTo>
                    <a:cubicBezTo>
                      <a:pt x="0" y="45"/>
                      <a:pt x="4" y="46"/>
                      <a:pt x="5" y="46"/>
                    </a:cubicBezTo>
                    <a:cubicBezTo>
                      <a:pt x="22" y="37"/>
                      <a:pt x="28" y="20"/>
                      <a:pt x="23" y="2"/>
                    </a:cubicBezTo>
                    <a:cubicBezTo>
                      <a:pt x="22" y="1"/>
                      <a:pt x="17" y="0"/>
                      <a:pt x="1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4" name="Freeform 307"/>
              <p:cNvSpPr>
                <a:spLocks/>
              </p:cNvSpPr>
              <p:nvPr/>
            </p:nvSpPr>
            <p:spPr bwMode="auto">
              <a:xfrm>
                <a:off x="2776538" y="568325"/>
                <a:ext cx="165100" cy="98425"/>
              </a:xfrm>
              <a:custGeom>
                <a:avLst/>
                <a:gdLst>
                  <a:gd name="T0" fmla="*/ 43 w 44"/>
                  <a:gd name="T1" fmla="*/ 25 h 26"/>
                  <a:gd name="T2" fmla="*/ 3 w 44"/>
                  <a:gd name="T3" fmla="*/ 2 h 26"/>
                  <a:gd name="T4" fmla="*/ 6 w 44"/>
                  <a:gd name="T5" fmla="*/ 4 h 26"/>
                  <a:gd name="T6" fmla="*/ 38 w 44"/>
                  <a:gd name="T7" fmla="*/ 24 h 26"/>
                  <a:gd name="T8" fmla="*/ 43 w 44"/>
                  <a:gd name="T9" fmla="*/ 25 h 26"/>
                </a:gdLst>
                <a:ahLst/>
                <a:cxnLst>
                  <a:cxn ang="0">
                    <a:pos x="T0" y="T1"/>
                  </a:cxn>
                  <a:cxn ang="0">
                    <a:pos x="T2" y="T3"/>
                  </a:cxn>
                  <a:cxn ang="0">
                    <a:pos x="T4" y="T5"/>
                  </a:cxn>
                  <a:cxn ang="0">
                    <a:pos x="T6" y="T7"/>
                  </a:cxn>
                  <a:cxn ang="0">
                    <a:pos x="T8" y="T9"/>
                  </a:cxn>
                </a:cxnLst>
                <a:rect l="0" t="0" r="r" b="b"/>
                <a:pathLst>
                  <a:path w="44" h="26">
                    <a:moveTo>
                      <a:pt x="43" y="25"/>
                    </a:moveTo>
                    <a:cubicBezTo>
                      <a:pt x="36" y="8"/>
                      <a:pt x="21" y="0"/>
                      <a:pt x="3" y="2"/>
                    </a:cubicBezTo>
                    <a:cubicBezTo>
                      <a:pt x="0" y="2"/>
                      <a:pt x="5" y="4"/>
                      <a:pt x="6" y="4"/>
                    </a:cubicBezTo>
                    <a:cubicBezTo>
                      <a:pt x="21" y="2"/>
                      <a:pt x="32" y="11"/>
                      <a:pt x="38" y="24"/>
                    </a:cubicBezTo>
                    <a:cubicBezTo>
                      <a:pt x="39" y="25"/>
                      <a:pt x="44" y="26"/>
                      <a:pt x="43" y="2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5" name="Freeform 308"/>
              <p:cNvSpPr>
                <a:spLocks/>
              </p:cNvSpPr>
              <p:nvPr/>
            </p:nvSpPr>
            <p:spPr bwMode="auto">
              <a:xfrm>
                <a:off x="2787651" y="546100"/>
                <a:ext cx="165100" cy="93663"/>
              </a:xfrm>
              <a:custGeom>
                <a:avLst/>
                <a:gdLst>
                  <a:gd name="T0" fmla="*/ 38 w 44"/>
                  <a:gd name="T1" fmla="*/ 2 h 25"/>
                  <a:gd name="T2" fmla="*/ 3 w 44"/>
                  <a:gd name="T3" fmla="*/ 23 h 25"/>
                  <a:gd name="T4" fmla="*/ 5 w 44"/>
                  <a:gd name="T5" fmla="*/ 24 h 25"/>
                  <a:gd name="T6" fmla="*/ 43 w 44"/>
                  <a:gd name="T7" fmla="*/ 2 h 25"/>
                  <a:gd name="T8" fmla="*/ 38 w 44"/>
                  <a:gd name="T9" fmla="*/ 2 h 25"/>
                </a:gdLst>
                <a:ahLst/>
                <a:cxnLst>
                  <a:cxn ang="0">
                    <a:pos x="T0" y="T1"/>
                  </a:cxn>
                  <a:cxn ang="0">
                    <a:pos x="T2" y="T3"/>
                  </a:cxn>
                  <a:cxn ang="0">
                    <a:pos x="T4" y="T5"/>
                  </a:cxn>
                  <a:cxn ang="0">
                    <a:pos x="T6" y="T7"/>
                  </a:cxn>
                  <a:cxn ang="0">
                    <a:pos x="T8" y="T9"/>
                  </a:cxn>
                </a:cxnLst>
                <a:rect l="0" t="0" r="r" b="b"/>
                <a:pathLst>
                  <a:path w="44" h="25">
                    <a:moveTo>
                      <a:pt x="38" y="2"/>
                    </a:moveTo>
                    <a:cubicBezTo>
                      <a:pt x="30" y="12"/>
                      <a:pt x="16" y="20"/>
                      <a:pt x="3" y="23"/>
                    </a:cubicBezTo>
                    <a:cubicBezTo>
                      <a:pt x="0" y="23"/>
                      <a:pt x="3" y="25"/>
                      <a:pt x="5" y="24"/>
                    </a:cubicBezTo>
                    <a:cubicBezTo>
                      <a:pt x="19" y="21"/>
                      <a:pt x="34" y="13"/>
                      <a:pt x="43" y="2"/>
                    </a:cubicBezTo>
                    <a:cubicBezTo>
                      <a:pt x="44" y="1"/>
                      <a:pt x="39" y="0"/>
                      <a:pt x="3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6" name="Freeform 309"/>
              <p:cNvSpPr>
                <a:spLocks/>
              </p:cNvSpPr>
              <p:nvPr/>
            </p:nvSpPr>
            <p:spPr bwMode="auto">
              <a:xfrm>
                <a:off x="2817813" y="530225"/>
                <a:ext cx="87313" cy="158750"/>
              </a:xfrm>
              <a:custGeom>
                <a:avLst/>
                <a:gdLst>
                  <a:gd name="T0" fmla="*/ 19 w 23"/>
                  <a:gd name="T1" fmla="*/ 40 h 42"/>
                  <a:gd name="T2" fmla="*/ 6 w 23"/>
                  <a:gd name="T3" fmla="*/ 0 h 42"/>
                  <a:gd name="T4" fmla="*/ 2 w 23"/>
                  <a:gd name="T5" fmla="*/ 2 h 42"/>
                  <a:gd name="T6" fmla="*/ 14 w 23"/>
                  <a:gd name="T7" fmla="*/ 41 h 42"/>
                  <a:gd name="T8" fmla="*/ 19 w 23"/>
                  <a:gd name="T9" fmla="*/ 40 h 42"/>
                </a:gdLst>
                <a:ahLst/>
                <a:cxnLst>
                  <a:cxn ang="0">
                    <a:pos x="T0" y="T1"/>
                  </a:cxn>
                  <a:cxn ang="0">
                    <a:pos x="T2" y="T3"/>
                  </a:cxn>
                  <a:cxn ang="0">
                    <a:pos x="T4" y="T5"/>
                  </a:cxn>
                  <a:cxn ang="0">
                    <a:pos x="T6" y="T7"/>
                  </a:cxn>
                  <a:cxn ang="0">
                    <a:pos x="T8" y="T9"/>
                  </a:cxn>
                </a:cxnLst>
                <a:rect l="0" t="0" r="r" b="b"/>
                <a:pathLst>
                  <a:path w="23" h="42">
                    <a:moveTo>
                      <a:pt x="19" y="40"/>
                    </a:moveTo>
                    <a:cubicBezTo>
                      <a:pt x="23" y="25"/>
                      <a:pt x="19" y="10"/>
                      <a:pt x="6" y="0"/>
                    </a:cubicBezTo>
                    <a:cubicBezTo>
                      <a:pt x="5" y="0"/>
                      <a:pt x="0" y="0"/>
                      <a:pt x="2" y="2"/>
                    </a:cubicBezTo>
                    <a:cubicBezTo>
                      <a:pt x="14" y="11"/>
                      <a:pt x="18" y="26"/>
                      <a:pt x="14" y="41"/>
                    </a:cubicBezTo>
                    <a:cubicBezTo>
                      <a:pt x="14" y="42"/>
                      <a:pt x="19" y="42"/>
                      <a:pt x="19"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7" name="Freeform 310"/>
              <p:cNvSpPr>
                <a:spLocks/>
              </p:cNvSpPr>
              <p:nvPr/>
            </p:nvSpPr>
            <p:spPr bwMode="auto">
              <a:xfrm>
                <a:off x="2874963" y="598487"/>
                <a:ext cx="674688" cy="195263"/>
              </a:xfrm>
              <a:custGeom>
                <a:avLst/>
                <a:gdLst>
                  <a:gd name="T0" fmla="*/ 3 w 179"/>
                  <a:gd name="T1" fmla="*/ 2 h 52"/>
                  <a:gd name="T2" fmla="*/ 173 w 179"/>
                  <a:gd name="T3" fmla="*/ 52 h 52"/>
                  <a:gd name="T4" fmla="*/ 176 w 179"/>
                  <a:gd name="T5" fmla="*/ 50 h 52"/>
                  <a:gd name="T6" fmla="*/ 6 w 179"/>
                  <a:gd name="T7" fmla="*/ 0 h 52"/>
                  <a:gd name="T8" fmla="*/ 3 w 179"/>
                  <a:gd name="T9" fmla="*/ 2 h 52"/>
                </a:gdLst>
                <a:ahLst/>
                <a:cxnLst>
                  <a:cxn ang="0">
                    <a:pos x="T0" y="T1"/>
                  </a:cxn>
                  <a:cxn ang="0">
                    <a:pos x="T2" y="T3"/>
                  </a:cxn>
                  <a:cxn ang="0">
                    <a:pos x="T4" y="T5"/>
                  </a:cxn>
                  <a:cxn ang="0">
                    <a:pos x="T6" y="T7"/>
                  </a:cxn>
                  <a:cxn ang="0">
                    <a:pos x="T8" y="T9"/>
                  </a:cxn>
                </a:cxnLst>
                <a:rect l="0" t="0" r="r" b="b"/>
                <a:pathLst>
                  <a:path w="179" h="52">
                    <a:moveTo>
                      <a:pt x="3" y="2"/>
                    </a:moveTo>
                    <a:cubicBezTo>
                      <a:pt x="60" y="18"/>
                      <a:pt x="117" y="33"/>
                      <a:pt x="173" y="52"/>
                    </a:cubicBezTo>
                    <a:cubicBezTo>
                      <a:pt x="174" y="52"/>
                      <a:pt x="179" y="51"/>
                      <a:pt x="176" y="50"/>
                    </a:cubicBezTo>
                    <a:cubicBezTo>
                      <a:pt x="120" y="32"/>
                      <a:pt x="63" y="16"/>
                      <a:pt x="6" y="0"/>
                    </a:cubicBezTo>
                    <a:cubicBezTo>
                      <a:pt x="5" y="0"/>
                      <a:pt x="0" y="1"/>
                      <a:pt x="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8" name="Freeform 311"/>
              <p:cNvSpPr>
                <a:spLocks/>
              </p:cNvSpPr>
              <p:nvPr/>
            </p:nvSpPr>
            <p:spPr bwMode="auto">
              <a:xfrm>
                <a:off x="2859088" y="579437"/>
                <a:ext cx="41275" cy="41275"/>
              </a:xfrm>
              <a:custGeom>
                <a:avLst/>
                <a:gdLst>
                  <a:gd name="T0" fmla="*/ 7 w 11"/>
                  <a:gd name="T1" fmla="*/ 1 h 11"/>
                  <a:gd name="T2" fmla="*/ 10 w 11"/>
                  <a:gd name="T3" fmla="*/ 7 h 11"/>
                  <a:gd name="T4" fmla="*/ 4 w 11"/>
                  <a:gd name="T5" fmla="*/ 10 h 11"/>
                  <a:gd name="T6" fmla="*/ 1 w 11"/>
                  <a:gd name="T7" fmla="*/ 4 h 11"/>
                  <a:gd name="T8" fmla="*/ 7 w 11"/>
                  <a:gd name="T9" fmla="*/ 1 h 11"/>
                </a:gdLst>
                <a:ahLst/>
                <a:cxnLst>
                  <a:cxn ang="0">
                    <a:pos x="T0" y="T1"/>
                  </a:cxn>
                  <a:cxn ang="0">
                    <a:pos x="T2" y="T3"/>
                  </a:cxn>
                  <a:cxn ang="0">
                    <a:pos x="T4" y="T5"/>
                  </a:cxn>
                  <a:cxn ang="0">
                    <a:pos x="T6" y="T7"/>
                  </a:cxn>
                  <a:cxn ang="0">
                    <a:pos x="T8" y="T9"/>
                  </a:cxn>
                </a:cxnLst>
                <a:rect l="0" t="0" r="r" b="b"/>
                <a:pathLst>
                  <a:path w="11" h="11">
                    <a:moveTo>
                      <a:pt x="7" y="1"/>
                    </a:moveTo>
                    <a:cubicBezTo>
                      <a:pt x="9" y="2"/>
                      <a:pt x="11" y="4"/>
                      <a:pt x="10" y="7"/>
                    </a:cubicBezTo>
                    <a:cubicBezTo>
                      <a:pt x="9" y="9"/>
                      <a:pt x="6" y="11"/>
                      <a:pt x="4" y="10"/>
                    </a:cubicBezTo>
                    <a:cubicBezTo>
                      <a:pt x="1" y="9"/>
                      <a:pt x="0" y="6"/>
                      <a:pt x="1" y="4"/>
                    </a:cubicBezTo>
                    <a:cubicBezTo>
                      <a:pt x="2" y="1"/>
                      <a:pt x="4" y="0"/>
                      <a:pt x="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9" name="Freeform 312"/>
              <p:cNvSpPr>
                <a:spLocks/>
              </p:cNvSpPr>
              <p:nvPr/>
            </p:nvSpPr>
            <p:spPr bwMode="auto">
              <a:xfrm>
                <a:off x="2894013" y="288925"/>
                <a:ext cx="142875" cy="139700"/>
              </a:xfrm>
              <a:custGeom>
                <a:avLst/>
                <a:gdLst>
                  <a:gd name="T0" fmla="*/ 33 w 38"/>
                  <a:gd name="T1" fmla="*/ 2 h 37"/>
                  <a:gd name="T2" fmla="*/ 3 w 38"/>
                  <a:gd name="T3" fmla="*/ 35 h 37"/>
                  <a:gd name="T4" fmla="*/ 6 w 38"/>
                  <a:gd name="T5" fmla="*/ 37 h 37"/>
                  <a:gd name="T6" fmla="*/ 38 w 38"/>
                  <a:gd name="T7" fmla="*/ 2 h 37"/>
                  <a:gd name="T8" fmla="*/ 33 w 38"/>
                  <a:gd name="T9" fmla="*/ 2 h 37"/>
                </a:gdLst>
                <a:ahLst/>
                <a:cxnLst>
                  <a:cxn ang="0">
                    <a:pos x="T0" y="T1"/>
                  </a:cxn>
                  <a:cxn ang="0">
                    <a:pos x="T2" y="T3"/>
                  </a:cxn>
                  <a:cxn ang="0">
                    <a:pos x="T4" y="T5"/>
                  </a:cxn>
                  <a:cxn ang="0">
                    <a:pos x="T6" y="T7"/>
                  </a:cxn>
                  <a:cxn ang="0">
                    <a:pos x="T8" y="T9"/>
                  </a:cxn>
                </a:cxnLst>
                <a:rect l="0" t="0" r="r" b="b"/>
                <a:pathLst>
                  <a:path w="38" h="37">
                    <a:moveTo>
                      <a:pt x="33" y="2"/>
                    </a:moveTo>
                    <a:cubicBezTo>
                      <a:pt x="32" y="19"/>
                      <a:pt x="21" y="33"/>
                      <a:pt x="3" y="35"/>
                    </a:cubicBezTo>
                    <a:cubicBezTo>
                      <a:pt x="0" y="35"/>
                      <a:pt x="4" y="37"/>
                      <a:pt x="6" y="37"/>
                    </a:cubicBezTo>
                    <a:cubicBezTo>
                      <a:pt x="24" y="35"/>
                      <a:pt x="37" y="21"/>
                      <a:pt x="38" y="2"/>
                    </a:cubicBezTo>
                    <a:cubicBezTo>
                      <a:pt x="38" y="1"/>
                      <a:pt x="33" y="0"/>
                      <a:pt x="3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0" name="Freeform 313"/>
              <p:cNvSpPr>
                <a:spLocks/>
              </p:cNvSpPr>
              <p:nvPr/>
            </p:nvSpPr>
            <p:spPr bwMode="auto">
              <a:xfrm>
                <a:off x="2905126" y="319087"/>
                <a:ext cx="120650" cy="139700"/>
              </a:xfrm>
              <a:custGeom>
                <a:avLst/>
                <a:gdLst>
                  <a:gd name="T0" fmla="*/ 32 w 32"/>
                  <a:gd name="T1" fmla="*/ 35 h 37"/>
                  <a:gd name="T2" fmla="*/ 3 w 32"/>
                  <a:gd name="T3" fmla="*/ 1 h 37"/>
                  <a:gd name="T4" fmla="*/ 3 w 32"/>
                  <a:gd name="T5" fmla="*/ 3 h 37"/>
                  <a:gd name="T6" fmla="*/ 27 w 32"/>
                  <a:gd name="T7" fmla="*/ 34 h 37"/>
                  <a:gd name="T8" fmla="*/ 32 w 32"/>
                  <a:gd name="T9" fmla="*/ 35 h 37"/>
                </a:gdLst>
                <a:ahLst/>
                <a:cxnLst>
                  <a:cxn ang="0">
                    <a:pos x="T0" y="T1"/>
                  </a:cxn>
                  <a:cxn ang="0">
                    <a:pos x="T2" y="T3"/>
                  </a:cxn>
                  <a:cxn ang="0">
                    <a:pos x="T4" y="T5"/>
                  </a:cxn>
                  <a:cxn ang="0">
                    <a:pos x="T6" y="T7"/>
                  </a:cxn>
                  <a:cxn ang="0">
                    <a:pos x="T8" y="T9"/>
                  </a:cxn>
                </a:cxnLst>
                <a:rect l="0" t="0" r="r" b="b"/>
                <a:pathLst>
                  <a:path w="32" h="37">
                    <a:moveTo>
                      <a:pt x="32" y="35"/>
                    </a:moveTo>
                    <a:cubicBezTo>
                      <a:pt x="31" y="18"/>
                      <a:pt x="20" y="5"/>
                      <a:pt x="3" y="1"/>
                    </a:cubicBezTo>
                    <a:cubicBezTo>
                      <a:pt x="0" y="0"/>
                      <a:pt x="0" y="2"/>
                      <a:pt x="3" y="3"/>
                    </a:cubicBezTo>
                    <a:cubicBezTo>
                      <a:pt x="18" y="7"/>
                      <a:pt x="26" y="19"/>
                      <a:pt x="27" y="34"/>
                    </a:cubicBezTo>
                    <a:cubicBezTo>
                      <a:pt x="27" y="36"/>
                      <a:pt x="32" y="37"/>
                      <a:pt x="32" y="3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1" name="Freeform 314"/>
              <p:cNvSpPr>
                <a:spLocks/>
              </p:cNvSpPr>
              <p:nvPr/>
            </p:nvSpPr>
            <p:spPr bwMode="auto">
              <a:xfrm>
                <a:off x="2889251" y="349250"/>
                <a:ext cx="192088" cy="41275"/>
              </a:xfrm>
              <a:custGeom>
                <a:avLst/>
                <a:gdLst>
                  <a:gd name="T0" fmla="*/ 45 w 51"/>
                  <a:gd name="T1" fmla="*/ 1 h 11"/>
                  <a:gd name="T2" fmla="*/ 5 w 51"/>
                  <a:gd name="T3" fmla="*/ 7 h 11"/>
                  <a:gd name="T4" fmla="*/ 3 w 51"/>
                  <a:gd name="T5" fmla="*/ 9 h 11"/>
                  <a:gd name="T6" fmla="*/ 48 w 51"/>
                  <a:gd name="T7" fmla="*/ 2 h 11"/>
                  <a:gd name="T8" fmla="*/ 45 w 51"/>
                  <a:gd name="T9" fmla="*/ 1 h 11"/>
                </a:gdLst>
                <a:ahLst/>
                <a:cxnLst>
                  <a:cxn ang="0">
                    <a:pos x="T0" y="T1"/>
                  </a:cxn>
                  <a:cxn ang="0">
                    <a:pos x="T2" y="T3"/>
                  </a:cxn>
                  <a:cxn ang="0">
                    <a:pos x="T4" y="T5"/>
                  </a:cxn>
                  <a:cxn ang="0">
                    <a:pos x="T6" y="T7"/>
                  </a:cxn>
                  <a:cxn ang="0">
                    <a:pos x="T8" y="T9"/>
                  </a:cxn>
                </a:cxnLst>
                <a:rect l="0" t="0" r="r" b="b"/>
                <a:pathLst>
                  <a:path w="51" h="11">
                    <a:moveTo>
                      <a:pt x="45" y="1"/>
                    </a:moveTo>
                    <a:cubicBezTo>
                      <a:pt x="33" y="7"/>
                      <a:pt x="18" y="9"/>
                      <a:pt x="5" y="7"/>
                    </a:cubicBezTo>
                    <a:cubicBezTo>
                      <a:pt x="4" y="7"/>
                      <a:pt x="0" y="9"/>
                      <a:pt x="3" y="9"/>
                    </a:cubicBezTo>
                    <a:cubicBezTo>
                      <a:pt x="18" y="11"/>
                      <a:pt x="36" y="9"/>
                      <a:pt x="48" y="2"/>
                    </a:cubicBezTo>
                    <a:cubicBezTo>
                      <a:pt x="51" y="0"/>
                      <a:pt x="46" y="0"/>
                      <a:pt x="4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2" name="Freeform 315"/>
              <p:cNvSpPr>
                <a:spLocks/>
              </p:cNvSpPr>
              <p:nvPr/>
            </p:nvSpPr>
            <p:spPr bwMode="auto">
              <a:xfrm>
                <a:off x="2949576" y="293687"/>
                <a:ext cx="60325" cy="165100"/>
              </a:xfrm>
              <a:custGeom>
                <a:avLst/>
                <a:gdLst>
                  <a:gd name="T0" fmla="*/ 5 w 16"/>
                  <a:gd name="T1" fmla="*/ 43 h 44"/>
                  <a:gd name="T2" fmla="*/ 8 w 16"/>
                  <a:gd name="T3" fmla="*/ 1 h 44"/>
                  <a:gd name="T4" fmla="*/ 3 w 16"/>
                  <a:gd name="T5" fmla="*/ 2 h 44"/>
                  <a:gd name="T6" fmla="*/ 1 w 16"/>
                  <a:gd name="T7" fmla="*/ 43 h 44"/>
                  <a:gd name="T8" fmla="*/ 5 w 16"/>
                  <a:gd name="T9" fmla="*/ 43 h 44"/>
                </a:gdLst>
                <a:ahLst/>
                <a:cxnLst>
                  <a:cxn ang="0">
                    <a:pos x="T0" y="T1"/>
                  </a:cxn>
                  <a:cxn ang="0">
                    <a:pos x="T2" y="T3"/>
                  </a:cxn>
                  <a:cxn ang="0">
                    <a:pos x="T4" y="T5"/>
                  </a:cxn>
                  <a:cxn ang="0">
                    <a:pos x="T6" y="T7"/>
                  </a:cxn>
                  <a:cxn ang="0">
                    <a:pos x="T8" y="T9"/>
                  </a:cxn>
                </a:cxnLst>
                <a:rect l="0" t="0" r="r" b="b"/>
                <a:pathLst>
                  <a:path w="16" h="44">
                    <a:moveTo>
                      <a:pt x="5" y="43"/>
                    </a:moveTo>
                    <a:cubicBezTo>
                      <a:pt x="14" y="30"/>
                      <a:pt x="16" y="14"/>
                      <a:pt x="8" y="1"/>
                    </a:cubicBezTo>
                    <a:cubicBezTo>
                      <a:pt x="7" y="0"/>
                      <a:pt x="2" y="1"/>
                      <a:pt x="3" y="2"/>
                    </a:cubicBezTo>
                    <a:cubicBezTo>
                      <a:pt x="11" y="15"/>
                      <a:pt x="9" y="30"/>
                      <a:pt x="1" y="43"/>
                    </a:cubicBezTo>
                    <a:cubicBezTo>
                      <a:pt x="0" y="44"/>
                      <a:pt x="5" y="44"/>
                      <a:pt x="5" y="4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3" name="Freeform 316"/>
              <p:cNvSpPr>
                <a:spLocks/>
              </p:cNvSpPr>
              <p:nvPr/>
            </p:nvSpPr>
            <p:spPr bwMode="auto">
              <a:xfrm>
                <a:off x="2987676" y="376237"/>
                <a:ext cx="554038" cy="422275"/>
              </a:xfrm>
              <a:custGeom>
                <a:avLst/>
                <a:gdLst>
                  <a:gd name="T0" fmla="*/ 1 w 147"/>
                  <a:gd name="T1" fmla="*/ 3 h 112"/>
                  <a:gd name="T2" fmla="*/ 141 w 147"/>
                  <a:gd name="T3" fmla="*/ 111 h 112"/>
                  <a:gd name="T4" fmla="*/ 146 w 147"/>
                  <a:gd name="T5" fmla="*/ 110 h 112"/>
                  <a:gd name="T6" fmla="*/ 5 w 147"/>
                  <a:gd name="T7" fmla="*/ 1 h 112"/>
                  <a:gd name="T8" fmla="*/ 1 w 147"/>
                  <a:gd name="T9" fmla="*/ 3 h 112"/>
                </a:gdLst>
                <a:ahLst/>
                <a:cxnLst>
                  <a:cxn ang="0">
                    <a:pos x="T0" y="T1"/>
                  </a:cxn>
                  <a:cxn ang="0">
                    <a:pos x="T2" y="T3"/>
                  </a:cxn>
                  <a:cxn ang="0">
                    <a:pos x="T4" y="T5"/>
                  </a:cxn>
                  <a:cxn ang="0">
                    <a:pos x="T6" y="T7"/>
                  </a:cxn>
                  <a:cxn ang="0">
                    <a:pos x="T8" y="T9"/>
                  </a:cxn>
                </a:cxnLst>
                <a:rect l="0" t="0" r="r" b="b"/>
                <a:pathLst>
                  <a:path w="147" h="112">
                    <a:moveTo>
                      <a:pt x="1" y="3"/>
                    </a:moveTo>
                    <a:cubicBezTo>
                      <a:pt x="48" y="38"/>
                      <a:pt x="96" y="73"/>
                      <a:pt x="141" y="111"/>
                    </a:cubicBezTo>
                    <a:cubicBezTo>
                      <a:pt x="142" y="112"/>
                      <a:pt x="147" y="110"/>
                      <a:pt x="146" y="110"/>
                    </a:cubicBezTo>
                    <a:cubicBezTo>
                      <a:pt x="100" y="72"/>
                      <a:pt x="53" y="37"/>
                      <a:pt x="5" y="1"/>
                    </a:cubicBezTo>
                    <a:cubicBezTo>
                      <a:pt x="4" y="0"/>
                      <a:pt x="0" y="1"/>
                      <a:pt x="1"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4" name="Freeform 317"/>
              <p:cNvSpPr>
                <a:spLocks/>
              </p:cNvSpPr>
              <p:nvPr/>
            </p:nvSpPr>
            <p:spPr bwMode="auto">
              <a:xfrm>
                <a:off x="2968626" y="357187"/>
                <a:ext cx="41275" cy="38100"/>
              </a:xfrm>
              <a:custGeom>
                <a:avLst/>
                <a:gdLst>
                  <a:gd name="T0" fmla="*/ 9 w 11"/>
                  <a:gd name="T1" fmla="*/ 1 h 10"/>
                  <a:gd name="T2" fmla="*/ 9 w 11"/>
                  <a:gd name="T3" fmla="*/ 8 h 10"/>
                  <a:gd name="T4" fmla="*/ 2 w 11"/>
                  <a:gd name="T5" fmla="*/ 9 h 10"/>
                  <a:gd name="T6" fmla="*/ 2 w 11"/>
                  <a:gd name="T7" fmla="*/ 2 h 10"/>
                  <a:gd name="T8" fmla="*/ 9 w 11"/>
                  <a:gd name="T9" fmla="*/ 1 h 10"/>
                </a:gdLst>
                <a:ahLst/>
                <a:cxnLst>
                  <a:cxn ang="0">
                    <a:pos x="T0" y="T1"/>
                  </a:cxn>
                  <a:cxn ang="0">
                    <a:pos x="T2" y="T3"/>
                  </a:cxn>
                  <a:cxn ang="0">
                    <a:pos x="T4" y="T5"/>
                  </a:cxn>
                  <a:cxn ang="0">
                    <a:pos x="T6" y="T7"/>
                  </a:cxn>
                  <a:cxn ang="0">
                    <a:pos x="T8" y="T9"/>
                  </a:cxn>
                </a:cxnLst>
                <a:rect l="0" t="0" r="r" b="b"/>
                <a:pathLst>
                  <a:path w="11" h="10">
                    <a:moveTo>
                      <a:pt x="9" y="1"/>
                    </a:moveTo>
                    <a:cubicBezTo>
                      <a:pt x="11" y="3"/>
                      <a:pt x="11" y="6"/>
                      <a:pt x="9" y="8"/>
                    </a:cubicBezTo>
                    <a:cubicBezTo>
                      <a:pt x="7" y="10"/>
                      <a:pt x="4" y="10"/>
                      <a:pt x="2" y="9"/>
                    </a:cubicBezTo>
                    <a:cubicBezTo>
                      <a:pt x="0" y="7"/>
                      <a:pt x="0" y="4"/>
                      <a:pt x="2" y="2"/>
                    </a:cubicBezTo>
                    <a:cubicBezTo>
                      <a:pt x="3" y="0"/>
                      <a:pt x="6" y="0"/>
                      <a:pt x="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5" name="Freeform 318"/>
              <p:cNvSpPr>
                <a:spLocks/>
              </p:cNvSpPr>
              <p:nvPr/>
            </p:nvSpPr>
            <p:spPr bwMode="auto">
              <a:xfrm>
                <a:off x="3081338" y="138112"/>
                <a:ext cx="185738" cy="103188"/>
              </a:xfrm>
              <a:custGeom>
                <a:avLst/>
                <a:gdLst>
                  <a:gd name="T0" fmla="*/ 43 w 49"/>
                  <a:gd name="T1" fmla="*/ 1 h 27"/>
                  <a:gd name="T2" fmla="*/ 5 w 49"/>
                  <a:gd name="T3" fmla="*/ 20 h 27"/>
                  <a:gd name="T4" fmla="*/ 3 w 49"/>
                  <a:gd name="T5" fmla="*/ 21 h 27"/>
                  <a:gd name="T6" fmla="*/ 48 w 49"/>
                  <a:gd name="T7" fmla="*/ 2 h 27"/>
                  <a:gd name="T8" fmla="*/ 43 w 49"/>
                  <a:gd name="T9" fmla="*/ 1 h 27"/>
                </a:gdLst>
                <a:ahLst/>
                <a:cxnLst>
                  <a:cxn ang="0">
                    <a:pos x="T0" y="T1"/>
                  </a:cxn>
                  <a:cxn ang="0">
                    <a:pos x="T2" y="T3"/>
                  </a:cxn>
                  <a:cxn ang="0">
                    <a:pos x="T4" y="T5"/>
                  </a:cxn>
                  <a:cxn ang="0">
                    <a:pos x="T6" y="T7"/>
                  </a:cxn>
                  <a:cxn ang="0">
                    <a:pos x="T8" y="T9"/>
                  </a:cxn>
                </a:cxnLst>
                <a:rect l="0" t="0" r="r" b="b"/>
                <a:pathLst>
                  <a:path w="49" h="27">
                    <a:moveTo>
                      <a:pt x="43" y="1"/>
                    </a:moveTo>
                    <a:cubicBezTo>
                      <a:pt x="36" y="15"/>
                      <a:pt x="22" y="24"/>
                      <a:pt x="5" y="20"/>
                    </a:cubicBezTo>
                    <a:cubicBezTo>
                      <a:pt x="3" y="19"/>
                      <a:pt x="0" y="20"/>
                      <a:pt x="3" y="21"/>
                    </a:cubicBezTo>
                    <a:cubicBezTo>
                      <a:pt x="22" y="27"/>
                      <a:pt x="39" y="19"/>
                      <a:pt x="48" y="2"/>
                    </a:cubicBezTo>
                    <a:cubicBezTo>
                      <a:pt x="49" y="1"/>
                      <a:pt x="44" y="0"/>
                      <a:pt x="4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6" name="Freeform 319"/>
              <p:cNvSpPr>
                <a:spLocks/>
              </p:cNvSpPr>
              <p:nvPr/>
            </p:nvSpPr>
            <p:spPr bwMode="auto">
              <a:xfrm>
                <a:off x="3122613" y="123825"/>
                <a:ext cx="90488" cy="165100"/>
              </a:xfrm>
              <a:custGeom>
                <a:avLst/>
                <a:gdLst>
                  <a:gd name="T0" fmla="*/ 18 w 24"/>
                  <a:gd name="T1" fmla="*/ 42 h 44"/>
                  <a:gd name="T2" fmla="*/ 6 w 24"/>
                  <a:gd name="T3" fmla="*/ 1 h 44"/>
                  <a:gd name="T4" fmla="*/ 2 w 24"/>
                  <a:gd name="T5" fmla="*/ 2 h 44"/>
                  <a:gd name="T6" fmla="*/ 13 w 24"/>
                  <a:gd name="T7" fmla="*/ 41 h 44"/>
                  <a:gd name="T8" fmla="*/ 18 w 24"/>
                  <a:gd name="T9" fmla="*/ 42 h 44"/>
                </a:gdLst>
                <a:ahLst/>
                <a:cxnLst>
                  <a:cxn ang="0">
                    <a:pos x="T0" y="T1"/>
                  </a:cxn>
                  <a:cxn ang="0">
                    <a:pos x="T2" y="T3"/>
                  </a:cxn>
                  <a:cxn ang="0">
                    <a:pos x="T4" y="T5"/>
                  </a:cxn>
                  <a:cxn ang="0">
                    <a:pos x="T6" y="T7"/>
                  </a:cxn>
                  <a:cxn ang="0">
                    <a:pos x="T8" y="T9"/>
                  </a:cxn>
                </a:cxnLst>
                <a:rect l="0" t="0" r="r" b="b"/>
                <a:pathLst>
                  <a:path w="24" h="44">
                    <a:moveTo>
                      <a:pt x="18" y="42"/>
                    </a:moveTo>
                    <a:cubicBezTo>
                      <a:pt x="24" y="26"/>
                      <a:pt x="20" y="11"/>
                      <a:pt x="6" y="1"/>
                    </a:cubicBezTo>
                    <a:cubicBezTo>
                      <a:pt x="5" y="0"/>
                      <a:pt x="0" y="0"/>
                      <a:pt x="2" y="2"/>
                    </a:cubicBezTo>
                    <a:cubicBezTo>
                      <a:pt x="15" y="11"/>
                      <a:pt x="19" y="26"/>
                      <a:pt x="13" y="41"/>
                    </a:cubicBezTo>
                    <a:cubicBezTo>
                      <a:pt x="13" y="43"/>
                      <a:pt x="18" y="44"/>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7" name="Freeform 320"/>
              <p:cNvSpPr>
                <a:spLocks/>
              </p:cNvSpPr>
              <p:nvPr/>
            </p:nvSpPr>
            <p:spPr bwMode="auto">
              <a:xfrm>
                <a:off x="3092451" y="168275"/>
                <a:ext cx="185738" cy="53975"/>
              </a:xfrm>
              <a:custGeom>
                <a:avLst/>
                <a:gdLst>
                  <a:gd name="T0" fmla="*/ 46 w 49"/>
                  <a:gd name="T1" fmla="*/ 10 h 14"/>
                  <a:gd name="T2" fmla="*/ 6 w 49"/>
                  <a:gd name="T3" fmla="*/ 1 h 14"/>
                  <a:gd name="T4" fmla="*/ 2 w 49"/>
                  <a:gd name="T5" fmla="*/ 2 h 14"/>
                  <a:gd name="T6" fmla="*/ 46 w 49"/>
                  <a:gd name="T7" fmla="*/ 12 h 14"/>
                  <a:gd name="T8" fmla="*/ 46 w 49"/>
                  <a:gd name="T9" fmla="*/ 10 h 14"/>
                </a:gdLst>
                <a:ahLst/>
                <a:cxnLst>
                  <a:cxn ang="0">
                    <a:pos x="T0" y="T1"/>
                  </a:cxn>
                  <a:cxn ang="0">
                    <a:pos x="T2" y="T3"/>
                  </a:cxn>
                  <a:cxn ang="0">
                    <a:pos x="T4" y="T5"/>
                  </a:cxn>
                  <a:cxn ang="0">
                    <a:pos x="T6" y="T7"/>
                  </a:cxn>
                  <a:cxn ang="0">
                    <a:pos x="T8" y="T9"/>
                  </a:cxn>
                </a:cxnLst>
                <a:rect l="0" t="0" r="r" b="b"/>
                <a:pathLst>
                  <a:path w="49" h="14">
                    <a:moveTo>
                      <a:pt x="46" y="10"/>
                    </a:moveTo>
                    <a:cubicBezTo>
                      <a:pt x="33" y="12"/>
                      <a:pt x="17" y="7"/>
                      <a:pt x="6" y="1"/>
                    </a:cubicBezTo>
                    <a:cubicBezTo>
                      <a:pt x="5" y="0"/>
                      <a:pt x="0" y="1"/>
                      <a:pt x="2" y="2"/>
                    </a:cubicBezTo>
                    <a:cubicBezTo>
                      <a:pt x="15" y="10"/>
                      <a:pt x="31" y="14"/>
                      <a:pt x="46" y="12"/>
                    </a:cubicBezTo>
                    <a:cubicBezTo>
                      <a:pt x="49" y="12"/>
                      <a:pt x="49" y="10"/>
                      <a:pt x="46"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8" name="Freeform 321"/>
              <p:cNvSpPr>
                <a:spLocks/>
              </p:cNvSpPr>
              <p:nvPr/>
            </p:nvSpPr>
            <p:spPr bwMode="auto">
              <a:xfrm>
                <a:off x="3119438" y="115887"/>
                <a:ext cx="101600" cy="150813"/>
              </a:xfrm>
              <a:custGeom>
                <a:avLst/>
                <a:gdLst>
                  <a:gd name="T0" fmla="*/ 5 w 27"/>
                  <a:gd name="T1" fmla="*/ 40 h 40"/>
                  <a:gd name="T2" fmla="*/ 24 w 27"/>
                  <a:gd name="T3" fmla="*/ 2 h 40"/>
                  <a:gd name="T4" fmla="*/ 19 w 27"/>
                  <a:gd name="T5" fmla="*/ 2 h 40"/>
                  <a:gd name="T6" fmla="*/ 1 w 27"/>
                  <a:gd name="T7" fmla="*/ 39 h 40"/>
                  <a:gd name="T8" fmla="*/ 5 w 27"/>
                  <a:gd name="T9" fmla="*/ 40 h 40"/>
                </a:gdLst>
                <a:ahLst/>
                <a:cxnLst>
                  <a:cxn ang="0">
                    <a:pos x="T0" y="T1"/>
                  </a:cxn>
                  <a:cxn ang="0">
                    <a:pos x="T2" y="T3"/>
                  </a:cxn>
                  <a:cxn ang="0">
                    <a:pos x="T4" y="T5"/>
                  </a:cxn>
                  <a:cxn ang="0">
                    <a:pos x="T6" y="T7"/>
                  </a:cxn>
                  <a:cxn ang="0">
                    <a:pos x="T8" y="T9"/>
                  </a:cxn>
                </a:cxnLst>
                <a:rect l="0" t="0" r="r" b="b"/>
                <a:pathLst>
                  <a:path w="27" h="40">
                    <a:moveTo>
                      <a:pt x="5" y="40"/>
                    </a:moveTo>
                    <a:cubicBezTo>
                      <a:pt x="18" y="31"/>
                      <a:pt x="27" y="17"/>
                      <a:pt x="24" y="2"/>
                    </a:cubicBezTo>
                    <a:cubicBezTo>
                      <a:pt x="23" y="0"/>
                      <a:pt x="18" y="1"/>
                      <a:pt x="19" y="2"/>
                    </a:cubicBezTo>
                    <a:cubicBezTo>
                      <a:pt x="21" y="17"/>
                      <a:pt x="14" y="31"/>
                      <a:pt x="1" y="39"/>
                    </a:cubicBezTo>
                    <a:cubicBezTo>
                      <a:pt x="0" y="40"/>
                      <a:pt x="4" y="40"/>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9" name="Freeform 322"/>
              <p:cNvSpPr>
                <a:spLocks/>
              </p:cNvSpPr>
              <p:nvPr/>
            </p:nvSpPr>
            <p:spPr bwMode="auto">
              <a:xfrm>
                <a:off x="3182938" y="206375"/>
                <a:ext cx="358775" cy="592138"/>
              </a:xfrm>
              <a:custGeom>
                <a:avLst/>
                <a:gdLst>
                  <a:gd name="T0" fmla="*/ 1 w 95"/>
                  <a:gd name="T1" fmla="*/ 2 h 157"/>
                  <a:gd name="T2" fmla="*/ 89 w 95"/>
                  <a:gd name="T3" fmla="*/ 156 h 157"/>
                  <a:gd name="T4" fmla="*/ 94 w 95"/>
                  <a:gd name="T5" fmla="*/ 155 h 157"/>
                  <a:gd name="T6" fmla="*/ 5 w 95"/>
                  <a:gd name="T7" fmla="*/ 1 h 157"/>
                  <a:gd name="T8" fmla="*/ 1 w 95"/>
                  <a:gd name="T9" fmla="*/ 2 h 157"/>
                </a:gdLst>
                <a:ahLst/>
                <a:cxnLst>
                  <a:cxn ang="0">
                    <a:pos x="T0" y="T1"/>
                  </a:cxn>
                  <a:cxn ang="0">
                    <a:pos x="T2" y="T3"/>
                  </a:cxn>
                  <a:cxn ang="0">
                    <a:pos x="T4" y="T5"/>
                  </a:cxn>
                  <a:cxn ang="0">
                    <a:pos x="T6" y="T7"/>
                  </a:cxn>
                  <a:cxn ang="0">
                    <a:pos x="T8" y="T9"/>
                  </a:cxn>
                </a:cxnLst>
                <a:rect l="0" t="0" r="r" b="b"/>
                <a:pathLst>
                  <a:path w="95" h="157">
                    <a:moveTo>
                      <a:pt x="1" y="2"/>
                    </a:moveTo>
                    <a:cubicBezTo>
                      <a:pt x="31" y="53"/>
                      <a:pt x="62" y="104"/>
                      <a:pt x="89" y="156"/>
                    </a:cubicBezTo>
                    <a:cubicBezTo>
                      <a:pt x="90" y="157"/>
                      <a:pt x="95" y="156"/>
                      <a:pt x="94" y="155"/>
                    </a:cubicBezTo>
                    <a:cubicBezTo>
                      <a:pt x="66" y="103"/>
                      <a:pt x="35" y="52"/>
                      <a:pt x="5"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0" name="Freeform 323"/>
              <p:cNvSpPr>
                <a:spLocks/>
              </p:cNvSpPr>
              <p:nvPr/>
            </p:nvSpPr>
            <p:spPr bwMode="auto">
              <a:xfrm>
                <a:off x="3168651" y="180975"/>
                <a:ext cx="41275" cy="41275"/>
              </a:xfrm>
              <a:custGeom>
                <a:avLst/>
                <a:gdLst>
                  <a:gd name="T0" fmla="*/ 9 w 11"/>
                  <a:gd name="T1" fmla="*/ 4 h 11"/>
                  <a:gd name="T2" fmla="*/ 7 w 11"/>
                  <a:gd name="T3" fmla="*/ 10 h 11"/>
                  <a:gd name="T4" fmla="*/ 1 w 11"/>
                  <a:gd name="T5" fmla="*/ 8 h 11"/>
                  <a:gd name="T6" fmla="*/ 3 w 11"/>
                  <a:gd name="T7" fmla="*/ 2 h 11"/>
                  <a:gd name="T8" fmla="*/ 9 w 11"/>
                  <a:gd name="T9" fmla="*/ 4 h 11"/>
                </a:gdLst>
                <a:ahLst/>
                <a:cxnLst>
                  <a:cxn ang="0">
                    <a:pos x="T0" y="T1"/>
                  </a:cxn>
                  <a:cxn ang="0">
                    <a:pos x="T2" y="T3"/>
                  </a:cxn>
                  <a:cxn ang="0">
                    <a:pos x="T4" y="T5"/>
                  </a:cxn>
                  <a:cxn ang="0">
                    <a:pos x="T6" y="T7"/>
                  </a:cxn>
                  <a:cxn ang="0">
                    <a:pos x="T8" y="T9"/>
                  </a:cxn>
                </a:cxnLst>
                <a:rect l="0" t="0" r="r" b="b"/>
                <a:pathLst>
                  <a:path w="11" h="11">
                    <a:moveTo>
                      <a:pt x="9" y="4"/>
                    </a:moveTo>
                    <a:cubicBezTo>
                      <a:pt x="11" y="6"/>
                      <a:pt x="10" y="9"/>
                      <a:pt x="7" y="10"/>
                    </a:cubicBezTo>
                    <a:cubicBezTo>
                      <a:pt x="5" y="11"/>
                      <a:pt x="2" y="10"/>
                      <a:pt x="1" y="8"/>
                    </a:cubicBezTo>
                    <a:cubicBezTo>
                      <a:pt x="0" y="6"/>
                      <a:pt x="1" y="3"/>
                      <a:pt x="3" y="2"/>
                    </a:cubicBezTo>
                    <a:cubicBezTo>
                      <a:pt x="5" y="0"/>
                      <a:pt x="8" y="1"/>
                      <a:pt x="9"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1" name="Oval 324"/>
              <p:cNvSpPr>
                <a:spLocks noChangeArrowheads="1"/>
              </p:cNvSpPr>
              <p:nvPr/>
            </p:nvSpPr>
            <p:spPr bwMode="auto">
              <a:xfrm>
                <a:off x="3424238" y="661987"/>
                <a:ext cx="268288" cy="268288"/>
              </a:xfrm>
              <a:prstGeom prst="ellipse">
                <a:avLst/>
              </a:prstGeom>
              <a:grpFill/>
              <a:ln>
                <a:noFill/>
              </a:ln>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42" name="组合 341"/>
          <p:cNvGrpSpPr/>
          <p:nvPr/>
        </p:nvGrpSpPr>
        <p:grpSpPr>
          <a:xfrm rot="871781">
            <a:off x="4121093" y="1164533"/>
            <a:ext cx="147315" cy="298963"/>
            <a:chOff x="6798621" y="1128235"/>
            <a:chExt cx="925471" cy="1878160"/>
          </a:xfrm>
          <a:solidFill>
            <a:srgbClr val="009899"/>
          </a:solidFill>
        </p:grpSpPr>
        <p:sp>
          <p:nvSpPr>
            <p:cNvPr id="343" name="任意多边形 19"/>
            <p:cNvSpPr/>
            <p:nvPr/>
          </p:nvSpPr>
          <p:spPr>
            <a:xfrm rot="20684992">
              <a:off x="6853737" y="1621627"/>
              <a:ext cx="611936" cy="1384768"/>
            </a:xfrm>
            <a:custGeom>
              <a:avLst/>
              <a:gdLst>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884014 w 884014"/>
                <a:gd name="connsiteY0" fmla="*/ 0 h 1368888"/>
                <a:gd name="connsiteX1" fmla="*/ 287114 w 884014"/>
                <a:gd name="connsiteY1" fmla="*/ 635000 h 1368888"/>
                <a:gd name="connsiteX2" fmla="*/ 22 w 884014"/>
                <a:gd name="connsiteY2" fmla="*/ 1368888 h 1368888"/>
                <a:gd name="connsiteX0" fmla="*/ 883991 w 883991"/>
                <a:gd name="connsiteY0" fmla="*/ 0 h 1368888"/>
                <a:gd name="connsiteX1" fmla="*/ 287091 w 883991"/>
                <a:gd name="connsiteY1" fmla="*/ 635000 h 1368888"/>
                <a:gd name="connsiteX2" fmla="*/ -1 w 883991"/>
                <a:gd name="connsiteY2" fmla="*/ 1368888 h 1368888"/>
                <a:gd name="connsiteX0" fmla="*/ 883992 w 883992"/>
                <a:gd name="connsiteY0" fmla="*/ 0 h 1368888"/>
                <a:gd name="connsiteX1" fmla="*/ 0 w 883992"/>
                <a:gd name="connsiteY1" fmla="*/ 1368888 h 1368888"/>
                <a:gd name="connsiteX0" fmla="*/ 883992 w 883992"/>
                <a:gd name="connsiteY0" fmla="*/ 0 h 1368888"/>
                <a:gd name="connsiteX1" fmla="*/ 0 w 883992"/>
                <a:gd name="connsiteY1" fmla="*/ 1368888 h 1368888"/>
                <a:gd name="connsiteX0" fmla="*/ 928344 w 928343"/>
                <a:gd name="connsiteY0" fmla="*/ 0 h 1390417"/>
                <a:gd name="connsiteX1" fmla="*/ 0 w 928343"/>
                <a:gd name="connsiteY1" fmla="*/ 1390417 h 1390417"/>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282647 w 863431"/>
                <a:gd name="connsiteY1" fmla="*/ 606889 h 1384768"/>
                <a:gd name="connsiteX2" fmla="*/ 0 w 863431"/>
                <a:gd name="connsiteY2"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Lst>
              <a:ahLst/>
              <a:cxnLst>
                <a:cxn ang="0">
                  <a:pos x="connsiteX0" y="connsiteY0"/>
                </a:cxn>
                <a:cxn ang="0">
                  <a:pos x="connsiteX1" y="connsiteY1"/>
                </a:cxn>
              </a:cxnLst>
              <a:rect l="l" t="t" r="r" b="b"/>
              <a:pathLst>
                <a:path w="863431" h="1384768">
                  <a:moveTo>
                    <a:pt x="863431" y="0"/>
                  </a:moveTo>
                  <a:cubicBezTo>
                    <a:pt x="615118" y="165338"/>
                    <a:pt x="20070" y="724344"/>
                    <a:pt x="0" y="1384768"/>
                  </a:cubicBezTo>
                </a:path>
              </a:pathLst>
            </a:custGeom>
            <a:noFill/>
            <a:ln w="19050">
              <a:solidFill>
                <a:srgbClr val="0098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4" name="组合 343"/>
            <p:cNvGrpSpPr/>
            <p:nvPr/>
          </p:nvGrpSpPr>
          <p:grpSpPr>
            <a:xfrm rot="2537975" flipH="1">
              <a:off x="6798621" y="1128235"/>
              <a:ext cx="925471" cy="911449"/>
              <a:chOff x="2286001" y="-455613"/>
              <a:chExt cx="2514600" cy="2476501"/>
            </a:xfrm>
            <a:grpFill/>
          </p:grpSpPr>
          <p:grpSp>
            <p:nvGrpSpPr>
              <p:cNvPr id="345" name="Group 205"/>
              <p:cNvGrpSpPr>
                <a:grpSpLocks/>
              </p:cNvGrpSpPr>
              <p:nvPr/>
            </p:nvGrpSpPr>
            <p:grpSpPr bwMode="auto">
              <a:xfrm>
                <a:off x="2286001" y="-455613"/>
                <a:ext cx="2514600" cy="2476501"/>
                <a:chOff x="1440" y="-287"/>
                <a:chExt cx="1584" cy="1560"/>
              </a:xfrm>
              <a:grpFill/>
            </p:grpSpPr>
            <p:sp>
              <p:nvSpPr>
                <p:cNvPr id="465" name="Freeform 5"/>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6" name="Freeform 6"/>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7" name="Freeform 7"/>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8" name="Freeform 8"/>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9" name="Freeform 9"/>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0" name="Oval 10"/>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1" name="Freeform 11"/>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2" name="Freeform 12"/>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3" name="Freeform 13"/>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4" name="Freeform 14"/>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5" name="Freeform 15"/>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6" name="Freeform 16"/>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7" name="Freeform 17"/>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8" name="Freeform 18"/>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9" name="Freeform 19"/>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0" name="Freeform 20"/>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1" name="Freeform 21"/>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2" name="Freeform 22"/>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3" name="Freeform 23"/>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4" name="Freeform 24"/>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5" name="Freeform 25"/>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6" name="Freeform 26"/>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7" name="Freeform 27"/>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8" name="Freeform 28"/>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9" name="Freeform 29"/>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0" name="Freeform 30"/>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1" name="Freeform 31"/>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2" name="Freeform 32"/>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3" name="Freeform 33"/>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4" name="Freeform 34"/>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5" name="Freeform 35"/>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6" name="Freeform 36"/>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7" name="Freeform 37"/>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8" name="Freeform 38"/>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9" name="Freeform 39"/>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0" name="Freeform 40"/>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1" name="Freeform 41"/>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2" name="Freeform 42"/>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3" name="Freeform 43"/>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4" name="Freeform 44"/>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5" name="Freeform 45"/>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6" name="Freeform 46"/>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7" name="Freeform 47"/>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8" name="Freeform 48"/>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9" name="Freeform 49"/>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0" name="Freeform 50"/>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1" name="Freeform 51"/>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2" name="Freeform 52"/>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3" name="Freeform 53"/>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4" name="Freeform 54"/>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5" name="Freeform 55"/>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6" name="Freeform 56"/>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7" name="Freeform 57"/>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8" name="Freeform 58"/>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9" name="Freeform 59"/>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0" name="Freeform 60"/>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1" name="Freeform 61"/>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2" name="Freeform 62"/>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3" name="Freeform 63"/>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4" name="Freeform 64"/>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5" name="Freeform 65"/>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6" name="Freeform 66"/>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7" name="Freeform 67"/>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8" name="Freeform 68"/>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9" name="Freeform 69"/>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0" name="Freeform 70"/>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1" name="Freeform 71"/>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2" name="Freeform 72"/>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3" name="Freeform 73"/>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4" name="Freeform 74"/>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5" name="Freeform 75"/>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6" name="Freeform 76"/>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7" name="Freeform 77"/>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8" name="Freeform 78"/>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9" name="Freeform 79"/>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0" name="Freeform 80"/>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1" name="Freeform 81"/>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2" name="Freeform 82"/>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3" name="Freeform 83"/>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4" name="Freeform 84"/>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5" name="Freeform 85"/>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6" name="Freeform 86"/>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7" name="Freeform 87"/>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8" name="Freeform 88"/>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9" name="Freeform 89"/>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0" name="Freeform 90"/>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1" name="Freeform 91"/>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2" name="Freeform 92"/>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3" name="Freeform 93"/>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4" name="Freeform 94"/>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5" name="Freeform 95"/>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6" name="Freeform 96"/>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7" name="Freeform 97"/>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8" name="Freeform 98"/>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9" name="Freeform 99"/>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0" name="Freeform 100"/>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1" name="Freeform 101"/>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2" name="Freeform 102"/>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3" name="Freeform 103"/>
                <p:cNvSpPr>
                  <a:spLocks/>
                </p:cNvSpPr>
                <p:nvPr/>
              </p:nvSpPr>
              <p:spPr bwMode="auto">
                <a:xfrm>
                  <a:off x="1906" y="-200"/>
                  <a:ext cx="168" cy="76"/>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4" name="Freeform 104"/>
                <p:cNvSpPr>
                  <a:spLocks/>
                </p:cNvSpPr>
                <p:nvPr/>
              </p:nvSpPr>
              <p:spPr bwMode="auto">
                <a:xfrm>
                  <a:off x="1908" y="-230"/>
                  <a:ext cx="112" cy="132"/>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5" name="Freeform 105"/>
                <p:cNvSpPr>
                  <a:spLocks/>
                </p:cNvSpPr>
                <p:nvPr/>
              </p:nvSpPr>
              <p:spPr bwMode="auto">
                <a:xfrm>
                  <a:off x="1986" y="-143"/>
                  <a:ext cx="254" cy="650"/>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6" name="Freeform 106"/>
                <p:cNvSpPr>
                  <a:spLocks/>
                </p:cNvSpPr>
                <p:nvPr/>
              </p:nvSpPr>
              <p:spPr bwMode="auto">
                <a:xfrm>
                  <a:off x="1967" y="-171"/>
                  <a:ext cx="41" cy="4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7" name="Freeform 107"/>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8" name="Freeform 108"/>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9" name="Freeform 109"/>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0" name="Freeform 110"/>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1" name="Freeform 111"/>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2" name="Oval 112"/>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3" name="Freeform 113"/>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4" name="Freeform 114"/>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5" name="Freeform 115"/>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6" name="Freeform 116"/>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7" name="Freeform 117"/>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8" name="Freeform 118"/>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9" name="Freeform 119"/>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0" name="Freeform 120"/>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1" name="Freeform 121"/>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2" name="Freeform 122"/>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3" name="Freeform 123"/>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4" name="Freeform 124"/>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5" name="Freeform 125"/>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6" name="Freeform 126"/>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7" name="Freeform 127"/>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8" name="Freeform 128"/>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9" name="Freeform 129"/>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0" name="Freeform 130"/>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1" name="Freeform 131"/>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2" name="Freeform 132"/>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3" name="Freeform 133"/>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4" name="Freeform 134"/>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5" name="Freeform 135"/>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6" name="Freeform 136"/>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7" name="Freeform 137"/>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8" name="Freeform 138"/>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9" name="Freeform 139"/>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0" name="Freeform 140"/>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1" name="Freeform 141"/>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2" name="Freeform 142"/>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3" name="Freeform 143"/>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4" name="Freeform 144"/>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5" name="Freeform 145"/>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6" name="Freeform 146"/>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7" name="Freeform 147"/>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8" name="Freeform 148"/>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9" name="Freeform 149"/>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0" name="Freeform 150"/>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1" name="Freeform 151"/>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2" name="Freeform 152"/>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3" name="Freeform 153"/>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4" name="Freeform 154"/>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5" name="Freeform 155"/>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6" name="Freeform 156"/>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7" name="Freeform 157"/>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8" name="Freeform 158"/>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9" name="Freeform 159"/>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0" name="Freeform 160"/>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1" name="Freeform 161"/>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2" name="Freeform 162"/>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3" name="Freeform 163"/>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4" name="Freeform 164"/>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5" name="Freeform 165"/>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6" name="Freeform 166"/>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7" name="Freeform 167"/>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8" name="Freeform 168"/>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9" name="Freeform 169"/>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0" name="Freeform 170"/>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1" name="Freeform 171"/>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2" name="Freeform 172"/>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3" name="Freeform 173"/>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4" name="Freeform 174"/>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5" name="Freeform 175"/>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6" name="Freeform 176"/>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7" name="Freeform 177"/>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8" name="Freeform 178"/>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9" name="Freeform 179"/>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0" name="Freeform 180"/>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1" name="Freeform 181"/>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2" name="Freeform 182"/>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3" name="Freeform 183"/>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4" name="Freeform 184"/>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5" name="Freeform 185"/>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6" name="Freeform 186"/>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7" name="Freeform 187"/>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8" name="Freeform 188"/>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9" name="Freeform 189"/>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0" name="Freeform 190"/>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1" name="Freeform 191"/>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2" name="Freeform 192"/>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3" name="Freeform 193"/>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4" name="Freeform 194"/>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5" name="Freeform 195"/>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6" name="Freeform 196"/>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7" name="Freeform 197"/>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8" name="Freeform 198"/>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9" name="Freeform 199"/>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0" name="Freeform 200"/>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1" name="Freeform 201"/>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2" name="Freeform 202"/>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3" name="Freeform 203"/>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4" name="Freeform 204"/>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46" name="Freeform 206"/>
              <p:cNvSpPr>
                <a:spLocks/>
              </p:cNvSpPr>
              <p:nvPr/>
            </p:nvSpPr>
            <p:spPr bwMode="auto">
              <a:xfrm>
                <a:off x="3025776" y="-317500"/>
                <a:ext cx="266700" cy="120650"/>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7" name="Freeform 207"/>
              <p:cNvSpPr>
                <a:spLocks/>
              </p:cNvSpPr>
              <p:nvPr/>
            </p:nvSpPr>
            <p:spPr bwMode="auto">
              <a:xfrm>
                <a:off x="3028951" y="-365125"/>
                <a:ext cx="177800" cy="209550"/>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8" name="Freeform 208"/>
              <p:cNvSpPr>
                <a:spLocks/>
              </p:cNvSpPr>
              <p:nvPr/>
            </p:nvSpPr>
            <p:spPr bwMode="auto">
              <a:xfrm>
                <a:off x="3152776" y="-227013"/>
                <a:ext cx="403225" cy="1031875"/>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9" name="Freeform 209"/>
              <p:cNvSpPr>
                <a:spLocks/>
              </p:cNvSpPr>
              <p:nvPr/>
            </p:nvSpPr>
            <p:spPr bwMode="auto">
              <a:xfrm>
                <a:off x="3122613" y="-271463"/>
                <a:ext cx="65088" cy="6350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0" name="Freeform 210"/>
              <p:cNvSpPr>
                <a:spLocks/>
              </p:cNvSpPr>
              <p:nvPr/>
            </p:nvSpPr>
            <p:spPr bwMode="auto">
              <a:xfrm>
                <a:off x="4208463" y="71437"/>
                <a:ext cx="192088" cy="247650"/>
              </a:xfrm>
              <a:custGeom>
                <a:avLst/>
                <a:gdLst>
                  <a:gd name="T0" fmla="*/ 47 w 51"/>
                  <a:gd name="T1" fmla="*/ 64 h 66"/>
                  <a:gd name="T2" fmla="*/ 10 w 51"/>
                  <a:gd name="T3" fmla="*/ 3 h 66"/>
                  <a:gd name="T4" fmla="*/ 5 w 51"/>
                  <a:gd name="T5" fmla="*/ 2 h 66"/>
                  <a:gd name="T6" fmla="*/ 45 w 51"/>
                  <a:gd name="T7" fmla="*/ 66 h 66"/>
                  <a:gd name="T8" fmla="*/ 47 w 51"/>
                  <a:gd name="T9" fmla="*/ 64 h 66"/>
                </a:gdLst>
                <a:ahLst/>
                <a:cxnLst>
                  <a:cxn ang="0">
                    <a:pos x="T0" y="T1"/>
                  </a:cxn>
                  <a:cxn ang="0">
                    <a:pos x="T2" y="T3"/>
                  </a:cxn>
                  <a:cxn ang="0">
                    <a:pos x="T4" y="T5"/>
                  </a:cxn>
                  <a:cxn ang="0">
                    <a:pos x="T6" y="T7"/>
                  </a:cxn>
                  <a:cxn ang="0">
                    <a:pos x="T8" y="T9"/>
                  </a:cxn>
                </a:cxnLst>
                <a:rect l="0" t="0" r="r" b="b"/>
                <a:pathLst>
                  <a:path w="51" h="66">
                    <a:moveTo>
                      <a:pt x="47" y="64"/>
                    </a:moveTo>
                    <a:cubicBezTo>
                      <a:pt x="21" y="54"/>
                      <a:pt x="5" y="31"/>
                      <a:pt x="10" y="3"/>
                    </a:cubicBezTo>
                    <a:cubicBezTo>
                      <a:pt x="10" y="1"/>
                      <a:pt x="5" y="0"/>
                      <a:pt x="5" y="2"/>
                    </a:cubicBezTo>
                    <a:cubicBezTo>
                      <a:pt x="0" y="32"/>
                      <a:pt x="17" y="55"/>
                      <a:pt x="45" y="66"/>
                    </a:cubicBezTo>
                    <a:cubicBezTo>
                      <a:pt x="46" y="66"/>
                      <a:pt x="51" y="66"/>
                      <a:pt x="47" y="6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1" name="Freeform 211"/>
              <p:cNvSpPr>
                <a:spLocks/>
              </p:cNvSpPr>
              <p:nvPr/>
            </p:nvSpPr>
            <p:spPr bwMode="auto">
              <a:xfrm>
                <a:off x="4137026" y="123825"/>
                <a:ext cx="260350" cy="131763"/>
              </a:xfrm>
              <a:custGeom>
                <a:avLst/>
                <a:gdLst>
                  <a:gd name="T0" fmla="*/ 3 w 69"/>
                  <a:gd name="T1" fmla="*/ 29 h 35"/>
                  <a:gd name="T2" fmla="*/ 68 w 69"/>
                  <a:gd name="T3" fmla="*/ 2 h 35"/>
                  <a:gd name="T4" fmla="*/ 63 w 69"/>
                  <a:gd name="T5" fmla="*/ 1 h 35"/>
                  <a:gd name="T6" fmla="*/ 3 w 69"/>
                  <a:gd name="T7" fmla="*/ 27 h 35"/>
                  <a:gd name="T8" fmla="*/ 3 w 69"/>
                  <a:gd name="T9" fmla="*/ 29 h 35"/>
                </a:gdLst>
                <a:ahLst/>
                <a:cxnLst>
                  <a:cxn ang="0">
                    <a:pos x="T0" y="T1"/>
                  </a:cxn>
                  <a:cxn ang="0">
                    <a:pos x="T2" y="T3"/>
                  </a:cxn>
                  <a:cxn ang="0">
                    <a:pos x="T4" y="T5"/>
                  </a:cxn>
                  <a:cxn ang="0">
                    <a:pos x="T6" y="T7"/>
                  </a:cxn>
                  <a:cxn ang="0">
                    <a:pos x="T8" y="T9"/>
                  </a:cxn>
                </a:cxnLst>
                <a:rect l="0" t="0" r="r" b="b"/>
                <a:pathLst>
                  <a:path w="69" h="35">
                    <a:moveTo>
                      <a:pt x="3" y="29"/>
                    </a:moveTo>
                    <a:cubicBezTo>
                      <a:pt x="30" y="35"/>
                      <a:pt x="54" y="27"/>
                      <a:pt x="68" y="2"/>
                    </a:cubicBezTo>
                    <a:cubicBezTo>
                      <a:pt x="69" y="1"/>
                      <a:pt x="64" y="0"/>
                      <a:pt x="63" y="1"/>
                    </a:cubicBezTo>
                    <a:cubicBezTo>
                      <a:pt x="51" y="23"/>
                      <a:pt x="28" y="33"/>
                      <a:pt x="3" y="27"/>
                    </a:cubicBezTo>
                    <a:cubicBezTo>
                      <a:pt x="1" y="27"/>
                      <a:pt x="0" y="29"/>
                      <a:pt x="3" y="2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2" name="Freeform 212"/>
              <p:cNvSpPr>
                <a:spLocks/>
              </p:cNvSpPr>
              <p:nvPr/>
            </p:nvSpPr>
            <p:spPr bwMode="auto">
              <a:xfrm>
                <a:off x="4246563" y="85725"/>
                <a:ext cx="71438" cy="271463"/>
              </a:xfrm>
              <a:custGeom>
                <a:avLst/>
                <a:gdLst>
                  <a:gd name="T0" fmla="*/ 11 w 19"/>
                  <a:gd name="T1" fmla="*/ 69 h 72"/>
                  <a:gd name="T2" fmla="*/ 18 w 19"/>
                  <a:gd name="T3" fmla="*/ 1 h 72"/>
                  <a:gd name="T4" fmla="*/ 13 w 19"/>
                  <a:gd name="T5" fmla="*/ 1 h 72"/>
                  <a:gd name="T6" fmla="*/ 6 w 19"/>
                  <a:gd name="T7" fmla="*/ 70 h 72"/>
                  <a:gd name="T8" fmla="*/ 11 w 19"/>
                  <a:gd name="T9" fmla="*/ 69 h 72"/>
                </a:gdLst>
                <a:ahLst/>
                <a:cxnLst>
                  <a:cxn ang="0">
                    <a:pos x="T0" y="T1"/>
                  </a:cxn>
                  <a:cxn ang="0">
                    <a:pos x="T2" y="T3"/>
                  </a:cxn>
                  <a:cxn ang="0">
                    <a:pos x="T4" y="T5"/>
                  </a:cxn>
                  <a:cxn ang="0">
                    <a:pos x="T6" y="T7"/>
                  </a:cxn>
                  <a:cxn ang="0">
                    <a:pos x="T8" y="T9"/>
                  </a:cxn>
                </a:cxnLst>
                <a:rect l="0" t="0" r="r" b="b"/>
                <a:pathLst>
                  <a:path w="19" h="72">
                    <a:moveTo>
                      <a:pt x="11" y="69"/>
                    </a:moveTo>
                    <a:cubicBezTo>
                      <a:pt x="5" y="48"/>
                      <a:pt x="9" y="21"/>
                      <a:pt x="18" y="1"/>
                    </a:cubicBezTo>
                    <a:cubicBezTo>
                      <a:pt x="19" y="0"/>
                      <a:pt x="14" y="0"/>
                      <a:pt x="13" y="1"/>
                    </a:cubicBezTo>
                    <a:cubicBezTo>
                      <a:pt x="4" y="21"/>
                      <a:pt x="0" y="48"/>
                      <a:pt x="6" y="70"/>
                    </a:cubicBezTo>
                    <a:cubicBezTo>
                      <a:pt x="6" y="72"/>
                      <a:pt x="11" y="71"/>
                      <a:pt x="11"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3" name="Freeform 213"/>
              <p:cNvSpPr>
                <a:spLocks/>
              </p:cNvSpPr>
              <p:nvPr/>
            </p:nvSpPr>
            <p:spPr bwMode="auto">
              <a:xfrm>
                <a:off x="4156076" y="138112"/>
                <a:ext cx="266700" cy="120650"/>
              </a:xfrm>
              <a:custGeom>
                <a:avLst/>
                <a:gdLst>
                  <a:gd name="T0" fmla="*/ 0 w 71"/>
                  <a:gd name="T1" fmla="*/ 2 h 32"/>
                  <a:gd name="T2" fmla="*/ 68 w 71"/>
                  <a:gd name="T3" fmla="*/ 24 h 32"/>
                  <a:gd name="T4" fmla="*/ 65 w 71"/>
                  <a:gd name="T5" fmla="*/ 22 h 32"/>
                  <a:gd name="T6" fmla="*/ 5 w 71"/>
                  <a:gd name="T7" fmla="*/ 1 h 32"/>
                  <a:gd name="T8" fmla="*/ 0 w 71"/>
                  <a:gd name="T9" fmla="*/ 2 h 32"/>
                </a:gdLst>
                <a:ahLst/>
                <a:cxnLst>
                  <a:cxn ang="0">
                    <a:pos x="T0" y="T1"/>
                  </a:cxn>
                  <a:cxn ang="0">
                    <a:pos x="T2" y="T3"/>
                  </a:cxn>
                  <a:cxn ang="0">
                    <a:pos x="T4" y="T5"/>
                  </a:cxn>
                  <a:cxn ang="0">
                    <a:pos x="T6" y="T7"/>
                  </a:cxn>
                  <a:cxn ang="0">
                    <a:pos x="T8" y="T9"/>
                  </a:cxn>
                </a:cxnLst>
                <a:rect l="0" t="0" r="r" b="b"/>
                <a:pathLst>
                  <a:path w="71" h="32">
                    <a:moveTo>
                      <a:pt x="0" y="2"/>
                    </a:moveTo>
                    <a:cubicBezTo>
                      <a:pt x="17" y="22"/>
                      <a:pt x="42" y="32"/>
                      <a:pt x="68" y="24"/>
                    </a:cubicBezTo>
                    <a:cubicBezTo>
                      <a:pt x="71" y="23"/>
                      <a:pt x="66" y="21"/>
                      <a:pt x="65" y="22"/>
                    </a:cubicBezTo>
                    <a:cubicBezTo>
                      <a:pt x="42" y="29"/>
                      <a:pt x="20" y="19"/>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4" name="Freeform 214"/>
              <p:cNvSpPr>
                <a:spLocks/>
              </p:cNvSpPr>
              <p:nvPr/>
            </p:nvSpPr>
            <p:spPr bwMode="auto">
              <a:xfrm>
                <a:off x="3476626" y="233362"/>
                <a:ext cx="800100" cy="606425"/>
              </a:xfrm>
              <a:custGeom>
                <a:avLst/>
                <a:gdLst>
                  <a:gd name="T0" fmla="*/ 206 w 212"/>
                  <a:gd name="T1" fmla="*/ 0 h 161"/>
                  <a:gd name="T2" fmla="*/ 2 w 212"/>
                  <a:gd name="T3" fmla="*/ 160 h 161"/>
                  <a:gd name="T4" fmla="*/ 6 w 212"/>
                  <a:gd name="T5" fmla="*/ 160 h 161"/>
                  <a:gd name="T6" fmla="*/ 210 w 212"/>
                  <a:gd name="T7" fmla="*/ 1 h 161"/>
                  <a:gd name="T8" fmla="*/ 206 w 212"/>
                  <a:gd name="T9" fmla="*/ 0 h 161"/>
                </a:gdLst>
                <a:ahLst/>
                <a:cxnLst>
                  <a:cxn ang="0">
                    <a:pos x="T0" y="T1"/>
                  </a:cxn>
                  <a:cxn ang="0">
                    <a:pos x="T2" y="T3"/>
                  </a:cxn>
                  <a:cxn ang="0">
                    <a:pos x="T4" y="T5"/>
                  </a:cxn>
                  <a:cxn ang="0">
                    <a:pos x="T6" y="T7"/>
                  </a:cxn>
                  <a:cxn ang="0">
                    <a:pos x="T8" y="T9"/>
                  </a:cxn>
                </a:cxnLst>
                <a:rect l="0" t="0" r="r" b="b"/>
                <a:pathLst>
                  <a:path w="212" h="161">
                    <a:moveTo>
                      <a:pt x="206" y="0"/>
                    </a:moveTo>
                    <a:cubicBezTo>
                      <a:pt x="137" y="53"/>
                      <a:pt x="72" y="110"/>
                      <a:pt x="2" y="160"/>
                    </a:cubicBezTo>
                    <a:cubicBezTo>
                      <a:pt x="0" y="161"/>
                      <a:pt x="5" y="161"/>
                      <a:pt x="6" y="160"/>
                    </a:cubicBezTo>
                    <a:cubicBezTo>
                      <a:pt x="77" y="111"/>
                      <a:pt x="142" y="54"/>
                      <a:pt x="210" y="1"/>
                    </a:cubicBezTo>
                    <a:cubicBezTo>
                      <a:pt x="212" y="0"/>
                      <a:pt x="207" y="0"/>
                      <a:pt x="20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5" name="Freeform 215"/>
              <p:cNvSpPr>
                <a:spLocks/>
              </p:cNvSpPr>
              <p:nvPr/>
            </p:nvSpPr>
            <p:spPr bwMode="auto">
              <a:xfrm>
                <a:off x="4241801" y="187325"/>
                <a:ext cx="68263" cy="68263"/>
              </a:xfrm>
              <a:custGeom>
                <a:avLst/>
                <a:gdLst>
                  <a:gd name="T0" fmla="*/ 13 w 18"/>
                  <a:gd name="T1" fmla="*/ 15 h 18"/>
                  <a:gd name="T2" fmla="*/ 3 w 18"/>
                  <a:gd name="T3" fmla="*/ 13 h 18"/>
                  <a:gd name="T4" fmla="*/ 5 w 18"/>
                  <a:gd name="T5" fmla="*/ 3 h 18"/>
                  <a:gd name="T6" fmla="*/ 15 w 18"/>
                  <a:gd name="T7" fmla="*/ 5 h 18"/>
                  <a:gd name="T8" fmla="*/ 13 w 18"/>
                  <a:gd name="T9" fmla="*/ 15 h 18"/>
                </a:gdLst>
                <a:ahLst/>
                <a:cxnLst>
                  <a:cxn ang="0">
                    <a:pos x="T0" y="T1"/>
                  </a:cxn>
                  <a:cxn ang="0">
                    <a:pos x="T2" y="T3"/>
                  </a:cxn>
                  <a:cxn ang="0">
                    <a:pos x="T4" y="T5"/>
                  </a:cxn>
                  <a:cxn ang="0">
                    <a:pos x="T6" y="T7"/>
                  </a:cxn>
                  <a:cxn ang="0">
                    <a:pos x="T8" y="T9"/>
                  </a:cxn>
                </a:cxnLst>
                <a:rect l="0" t="0" r="r" b="b"/>
                <a:pathLst>
                  <a:path w="18" h="18">
                    <a:moveTo>
                      <a:pt x="13" y="15"/>
                    </a:moveTo>
                    <a:cubicBezTo>
                      <a:pt x="10" y="18"/>
                      <a:pt x="5" y="17"/>
                      <a:pt x="3" y="13"/>
                    </a:cubicBezTo>
                    <a:cubicBezTo>
                      <a:pt x="0" y="10"/>
                      <a:pt x="1" y="5"/>
                      <a:pt x="5" y="3"/>
                    </a:cubicBezTo>
                    <a:cubicBezTo>
                      <a:pt x="8" y="0"/>
                      <a:pt x="13" y="1"/>
                      <a:pt x="15" y="5"/>
                    </a:cubicBezTo>
                    <a:cubicBezTo>
                      <a:pt x="18" y="8"/>
                      <a:pt x="17" y="13"/>
                      <a:pt x="13"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6" name="Freeform 216"/>
              <p:cNvSpPr>
                <a:spLocks/>
              </p:cNvSpPr>
              <p:nvPr/>
            </p:nvSpPr>
            <p:spPr bwMode="auto">
              <a:xfrm>
                <a:off x="2697163" y="74612"/>
                <a:ext cx="184150" cy="244475"/>
              </a:xfrm>
              <a:custGeom>
                <a:avLst/>
                <a:gdLst>
                  <a:gd name="T0" fmla="*/ 5 w 49"/>
                  <a:gd name="T1" fmla="*/ 65 h 65"/>
                  <a:gd name="T2" fmla="*/ 44 w 49"/>
                  <a:gd name="T3" fmla="*/ 2 h 65"/>
                  <a:gd name="T4" fmla="*/ 39 w 49"/>
                  <a:gd name="T5" fmla="*/ 1 h 65"/>
                  <a:gd name="T6" fmla="*/ 1 w 49"/>
                  <a:gd name="T7" fmla="*/ 63 h 65"/>
                  <a:gd name="T8" fmla="*/ 5 w 49"/>
                  <a:gd name="T9" fmla="*/ 65 h 65"/>
                </a:gdLst>
                <a:ahLst/>
                <a:cxnLst>
                  <a:cxn ang="0">
                    <a:pos x="T0" y="T1"/>
                  </a:cxn>
                  <a:cxn ang="0">
                    <a:pos x="T2" y="T3"/>
                  </a:cxn>
                  <a:cxn ang="0">
                    <a:pos x="T4" y="T5"/>
                  </a:cxn>
                  <a:cxn ang="0">
                    <a:pos x="T6" y="T7"/>
                  </a:cxn>
                  <a:cxn ang="0">
                    <a:pos x="T8" y="T9"/>
                  </a:cxn>
                </a:cxnLst>
                <a:rect l="0" t="0" r="r" b="b"/>
                <a:pathLst>
                  <a:path w="49" h="65">
                    <a:moveTo>
                      <a:pt x="5" y="65"/>
                    </a:moveTo>
                    <a:cubicBezTo>
                      <a:pt x="33" y="55"/>
                      <a:pt x="49" y="31"/>
                      <a:pt x="44" y="2"/>
                    </a:cubicBezTo>
                    <a:cubicBezTo>
                      <a:pt x="44" y="0"/>
                      <a:pt x="39" y="0"/>
                      <a:pt x="39" y="1"/>
                    </a:cubicBezTo>
                    <a:cubicBezTo>
                      <a:pt x="44" y="30"/>
                      <a:pt x="28" y="53"/>
                      <a:pt x="1" y="63"/>
                    </a:cubicBezTo>
                    <a:cubicBezTo>
                      <a:pt x="0" y="64"/>
                      <a:pt x="4" y="65"/>
                      <a:pt x="5"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7" name="Freeform 217"/>
              <p:cNvSpPr>
                <a:spLocks/>
              </p:cNvSpPr>
              <p:nvPr/>
            </p:nvSpPr>
            <p:spPr bwMode="auto">
              <a:xfrm>
                <a:off x="2697163" y="123825"/>
                <a:ext cx="260350" cy="131763"/>
              </a:xfrm>
              <a:custGeom>
                <a:avLst/>
                <a:gdLst>
                  <a:gd name="T0" fmla="*/ 64 w 69"/>
                  <a:gd name="T1" fmla="*/ 27 h 35"/>
                  <a:gd name="T2" fmla="*/ 5 w 69"/>
                  <a:gd name="T3" fmla="*/ 2 h 35"/>
                  <a:gd name="T4" fmla="*/ 0 w 69"/>
                  <a:gd name="T5" fmla="*/ 1 h 35"/>
                  <a:gd name="T6" fmla="*/ 67 w 69"/>
                  <a:gd name="T7" fmla="*/ 29 h 35"/>
                  <a:gd name="T8" fmla="*/ 64 w 69"/>
                  <a:gd name="T9" fmla="*/ 27 h 35"/>
                </a:gdLst>
                <a:ahLst/>
                <a:cxnLst>
                  <a:cxn ang="0">
                    <a:pos x="T0" y="T1"/>
                  </a:cxn>
                  <a:cxn ang="0">
                    <a:pos x="T2" y="T3"/>
                  </a:cxn>
                  <a:cxn ang="0">
                    <a:pos x="T4" y="T5"/>
                  </a:cxn>
                  <a:cxn ang="0">
                    <a:pos x="T6" y="T7"/>
                  </a:cxn>
                  <a:cxn ang="0">
                    <a:pos x="T8" y="T9"/>
                  </a:cxn>
                </a:cxnLst>
                <a:rect l="0" t="0" r="r" b="b"/>
                <a:pathLst>
                  <a:path w="69" h="35">
                    <a:moveTo>
                      <a:pt x="64" y="27"/>
                    </a:moveTo>
                    <a:cubicBezTo>
                      <a:pt x="39" y="33"/>
                      <a:pt x="18" y="24"/>
                      <a:pt x="5" y="2"/>
                    </a:cubicBezTo>
                    <a:cubicBezTo>
                      <a:pt x="5" y="1"/>
                      <a:pt x="0" y="0"/>
                      <a:pt x="0" y="1"/>
                    </a:cubicBezTo>
                    <a:cubicBezTo>
                      <a:pt x="14" y="26"/>
                      <a:pt x="40" y="35"/>
                      <a:pt x="67" y="29"/>
                    </a:cubicBezTo>
                    <a:cubicBezTo>
                      <a:pt x="69" y="29"/>
                      <a:pt x="65" y="27"/>
                      <a:pt x="64"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8" name="Freeform 218"/>
              <p:cNvSpPr>
                <a:spLocks/>
              </p:cNvSpPr>
              <p:nvPr/>
            </p:nvSpPr>
            <p:spPr bwMode="auto">
              <a:xfrm>
                <a:off x="2776538" y="82550"/>
                <a:ext cx="68263" cy="271463"/>
              </a:xfrm>
              <a:custGeom>
                <a:avLst/>
                <a:gdLst>
                  <a:gd name="T0" fmla="*/ 12 w 18"/>
                  <a:gd name="T1" fmla="*/ 71 h 72"/>
                  <a:gd name="T2" fmla="*/ 5 w 18"/>
                  <a:gd name="T3" fmla="*/ 2 h 72"/>
                  <a:gd name="T4" fmla="*/ 0 w 18"/>
                  <a:gd name="T5" fmla="*/ 2 h 72"/>
                  <a:gd name="T6" fmla="*/ 7 w 18"/>
                  <a:gd name="T7" fmla="*/ 71 h 72"/>
                  <a:gd name="T8" fmla="*/ 12 w 18"/>
                  <a:gd name="T9" fmla="*/ 71 h 72"/>
                </a:gdLst>
                <a:ahLst/>
                <a:cxnLst>
                  <a:cxn ang="0">
                    <a:pos x="T0" y="T1"/>
                  </a:cxn>
                  <a:cxn ang="0">
                    <a:pos x="T2" y="T3"/>
                  </a:cxn>
                  <a:cxn ang="0">
                    <a:pos x="T4" y="T5"/>
                  </a:cxn>
                  <a:cxn ang="0">
                    <a:pos x="T6" y="T7"/>
                  </a:cxn>
                  <a:cxn ang="0">
                    <a:pos x="T8" y="T9"/>
                  </a:cxn>
                </a:cxnLst>
                <a:rect l="0" t="0" r="r" b="b"/>
                <a:pathLst>
                  <a:path w="18" h="72">
                    <a:moveTo>
                      <a:pt x="12" y="71"/>
                    </a:moveTo>
                    <a:cubicBezTo>
                      <a:pt x="18" y="49"/>
                      <a:pt x="14" y="22"/>
                      <a:pt x="5" y="2"/>
                    </a:cubicBezTo>
                    <a:cubicBezTo>
                      <a:pt x="4" y="0"/>
                      <a:pt x="0" y="1"/>
                      <a:pt x="0" y="2"/>
                    </a:cubicBezTo>
                    <a:cubicBezTo>
                      <a:pt x="9" y="23"/>
                      <a:pt x="13" y="49"/>
                      <a:pt x="7" y="71"/>
                    </a:cubicBezTo>
                    <a:cubicBezTo>
                      <a:pt x="7" y="72"/>
                      <a:pt x="12" y="72"/>
                      <a:pt x="12" y="7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9" name="Freeform 219"/>
              <p:cNvSpPr>
                <a:spLocks/>
              </p:cNvSpPr>
              <p:nvPr/>
            </p:nvSpPr>
            <p:spPr bwMode="auto">
              <a:xfrm>
                <a:off x="2670176" y="138112"/>
                <a:ext cx="268288" cy="120650"/>
              </a:xfrm>
              <a:custGeom>
                <a:avLst/>
                <a:gdLst>
                  <a:gd name="T0" fmla="*/ 65 w 71"/>
                  <a:gd name="T1" fmla="*/ 1 h 32"/>
                  <a:gd name="T2" fmla="*/ 6 w 71"/>
                  <a:gd name="T3" fmla="*/ 22 h 32"/>
                  <a:gd name="T4" fmla="*/ 2 w 71"/>
                  <a:gd name="T5" fmla="*/ 24 h 32"/>
                  <a:gd name="T6" fmla="*/ 70 w 71"/>
                  <a:gd name="T7" fmla="*/ 2 h 32"/>
                  <a:gd name="T8" fmla="*/ 65 w 71"/>
                  <a:gd name="T9" fmla="*/ 1 h 32"/>
                </a:gdLst>
                <a:ahLst/>
                <a:cxnLst>
                  <a:cxn ang="0">
                    <a:pos x="T0" y="T1"/>
                  </a:cxn>
                  <a:cxn ang="0">
                    <a:pos x="T2" y="T3"/>
                  </a:cxn>
                  <a:cxn ang="0">
                    <a:pos x="T4" y="T5"/>
                  </a:cxn>
                  <a:cxn ang="0">
                    <a:pos x="T6" y="T7"/>
                  </a:cxn>
                  <a:cxn ang="0">
                    <a:pos x="T8" y="T9"/>
                  </a:cxn>
                </a:cxnLst>
                <a:rect l="0" t="0" r="r" b="b"/>
                <a:pathLst>
                  <a:path w="71" h="32">
                    <a:moveTo>
                      <a:pt x="65" y="1"/>
                    </a:moveTo>
                    <a:cubicBezTo>
                      <a:pt x="51" y="19"/>
                      <a:pt x="29" y="29"/>
                      <a:pt x="6" y="22"/>
                    </a:cubicBezTo>
                    <a:cubicBezTo>
                      <a:pt x="5" y="22"/>
                      <a:pt x="0" y="23"/>
                      <a:pt x="2" y="24"/>
                    </a:cubicBezTo>
                    <a:cubicBezTo>
                      <a:pt x="28" y="32"/>
                      <a:pt x="53" y="22"/>
                      <a:pt x="70" y="2"/>
                    </a:cubicBezTo>
                    <a:cubicBezTo>
                      <a:pt x="71" y="1"/>
                      <a:pt x="66" y="0"/>
                      <a:pt x="6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0" name="Freeform 220"/>
              <p:cNvSpPr>
                <a:spLocks/>
              </p:cNvSpPr>
              <p:nvPr/>
            </p:nvSpPr>
            <p:spPr bwMode="auto">
              <a:xfrm>
                <a:off x="2817813" y="228600"/>
                <a:ext cx="795338" cy="614363"/>
              </a:xfrm>
              <a:custGeom>
                <a:avLst/>
                <a:gdLst>
                  <a:gd name="T0" fmla="*/ 1 w 211"/>
                  <a:gd name="T1" fmla="*/ 2 h 163"/>
                  <a:gd name="T2" fmla="*/ 205 w 211"/>
                  <a:gd name="T3" fmla="*/ 162 h 163"/>
                  <a:gd name="T4" fmla="*/ 210 w 211"/>
                  <a:gd name="T5" fmla="*/ 160 h 163"/>
                  <a:gd name="T6" fmla="*/ 6 w 211"/>
                  <a:gd name="T7" fmla="*/ 1 h 163"/>
                  <a:gd name="T8" fmla="*/ 1 w 211"/>
                  <a:gd name="T9" fmla="*/ 2 h 163"/>
                </a:gdLst>
                <a:ahLst/>
                <a:cxnLst>
                  <a:cxn ang="0">
                    <a:pos x="T0" y="T1"/>
                  </a:cxn>
                  <a:cxn ang="0">
                    <a:pos x="T2" y="T3"/>
                  </a:cxn>
                  <a:cxn ang="0">
                    <a:pos x="T4" y="T5"/>
                  </a:cxn>
                  <a:cxn ang="0">
                    <a:pos x="T6" y="T7"/>
                  </a:cxn>
                  <a:cxn ang="0">
                    <a:pos x="T8" y="T9"/>
                  </a:cxn>
                </a:cxnLst>
                <a:rect l="0" t="0" r="r" b="b"/>
                <a:pathLst>
                  <a:path w="211" h="163">
                    <a:moveTo>
                      <a:pt x="1" y="2"/>
                    </a:moveTo>
                    <a:cubicBezTo>
                      <a:pt x="70" y="55"/>
                      <a:pt x="135" y="112"/>
                      <a:pt x="205" y="162"/>
                    </a:cubicBezTo>
                    <a:cubicBezTo>
                      <a:pt x="206" y="163"/>
                      <a:pt x="211" y="162"/>
                      <a:pt x="210" y="160"/>
                    </a:cubicBezTo>
                    <a:cubicBezTo>
                      <a:pt x="139" y="111"/>
                      <a:pt x="74" y="53"/>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1" name="Freeform 221"/>
              <p:cNvSpPr>
                <a:spLocks/>
              </p:cNvSpPr>
              <p:nvPr/>
            </p:nvSpPr>
            <p:spPr bwMode="auto">
              <a:xfrm>
                <a:off x="2784476" y="187325"/>
                <a:ext cx="63500" cy="68263"/>
              </a:xfrm>
              <a:custGeom>
                <a:avLst/>
                <a:gdLst>
                  <a:gd name="T0" fmla="*/ 4 w 17"/>
                  <a:gd name="T1" fmla="*/ 15 h 18"/>
                  <a:gd name="T2" fmla="*/ 15 w 17"/>
                  <a:gd name="T3" fmla="*/ 13 h 18"/>
                  <a:gd name="T4" fmla="*/ 13 w 17"/>
                  <a:gd name="T5" fmla="*/ 3 h 18"/>
                  <a:gd name="T6" fmla="*/ 2 w 17"/>
                  <a:gd name="T7" fmla="*/ 5 h 18"/>
                  <a:gd name="T8" fmla="*/ 4 w 17"/>
                  <a:gd name="T9" fmla="*/ 15 h 18"/>
                </a:gdLst>
                <a:ahLst/>
                <a:cxnLst>
                  <a:cxn ang="0">
                    <a:pos x="T0" y="T1"/>
                  </a:cxn>
                  <a:cxn ang="0">
                    <a:pos x="T2" y="T3"/>
                  </a:cxn>
                  <a:cxn ang="0">
                    <a:pos x="T4" y="T5"/>
                  </a:cxn>
                  <a:cxn ang="0">
                    <a:pos x="T6" y="T7"/>
                  </a:cxn>
                  <a:cxn ang="0">
                    <a:pos x="T8" y="T9"/>
                  </a:cxn>
                </a:cxnLst>
                <a:rect l="0" t="0" r="r" b="b"/>
                <a:pathLst>
                  <a:path w="17" h="18">
                    <a:moveTo>
                      <a:pt x="4" y="15"/>
                    </a:moveTo>
                    <a:cubicBezTo>
                      <a:pt x="7" y="18"/>
                      <a:pt x="12" y="17"/>
                      <a:pt x="15" y="13"/>
                    </a:cubicBezTo>
                    <a:cubicBezTo>
                      <a:pt x="17" y="10"/>
                      <a:pt x="16" y="5"/>
                      <a:pt x="13" y="3"/>
                    </a:cubicBezTo>
                    <a:cubicBezTo>
                      <a:pt x="9" y="0"/>
                      <a:pt x="5" y="1"/>
                      <a:pt x="2" y="5"/>
                    </a:cubicBezTo>
                    <a:cubicBezTo>
                      <a:pt x="0" y="8"/>
                      <a:pt x="1" y="13"/>
                      <a:pt x="4"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2" name="Freeform 222"/>
              <p:cNvSpPr>
                <a:spLocks/>
              </p:cNvSpPr>
              <p:nvPr/>
            </p:nvSpPr>
            <p:spPr bwMode="auto">
              <a:xfrm>
                <a:off x="3213101" y="-169863"/>
                <a:ext cx="298450" cy="134938"/>
              </a:xfrm>
              <a:custGeom>
                <a:avLst/>
                <a:gdLst>
                  <a:gd name="T0" fmla="*/ 73 w 79"/>
                  <a:gd name="T1" fmla="*/ 1 h 36"/>
                  <a:gd name="T2" fmla="*/ 6 w 79"/>
                  <a:gd name="T3" fmla="*/ 22 h 36"/>
                  <a:gd name="T4" fmla="*/ 3 w 79"/>
                  <a:gd name="T5" fmla="*/ 23 h 36"/>
                  <a:gd name="T6" fmla="*/ 78 w 79"/>
                  <a:gd name="T7" fmla="*/ 2 h 36"/>
                  <a:gd name="T8" fmla="*/ 73 w 79"/>
                  <a:gd name="T9" fmla="*/ 1 h 36"/>
                </a:gdLst>
                <a:ahLst/>
                <a:cxnLst>
                  <a:cxn ang="0">
                    <a:pos x="T0" y="T1"/>
                  </a:cxn>
                  <a:cxn ang="0">
                    <a:pos x="T2" y="T3"/>
                  </a:cxn>
                  <a:cxn ang="0">
                    <a:pos x="T4" y="T5"/>
                  </a:cxn>
                  <a:cxn ang="0">
                    <a:pos x="T6" y="T7"/>
                  </a:cxn>
                  <a:cxn ang="0">
                    <a:pos x="T8" y="T9"/>
                  </a:cxn>
                </a:cxnLst>
                <a:rect l="0" t="0" r="r" b="b"/>
                <a:pathLst>
                  <a:path w="79" h="36">
                    <a:moveTo>
                      <a:pt x="73" y="1"/>
                    </a:moveTo>
                    <a:cubicBezTo>
                      <a:pt x="57" y="23"/>
                      <a:pt x="32" y="34"/>
                      <a:pt x="6" y="22"/>
                    </a:cubicBezTo>
                    <a:cubicBezTo>
                      <a:pt x="4" y="21"/>
                      <a:pt x="0" y="22"/>
                      <a:pt x="3" y="23"/>
                    </a:cubicBezTo>
                    <a:cubicBezTo>
                      <a:pt x="31" y="36"/>
                      <a:pt x="60" y="27"/>
                      <a:pt x="78" y="2"/>
                    </a:cubicBezTo>
                    <a:cubicBezTo>
                      <a:pt x="79" y="1"/>
                      <a:pt x="74" y="0"/>
                      <a:pt x="7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3" name="Freeform 223"/>
              <p:cNvSpPr>
                <a:spLocks/>
              </p:cNvSpPr>
              <p:nvPr/>
            </p:nvSpPr>
            <p:spPr bwMode="auto">
              <a:xfrm>
                <a:off x="3303588" y="-219075"/>
                <a:ext cx="106363" cy="263525"/>
              </a:xfrm>
              <a:custGeom>
                <a:avLst/>
                <a:gdLst>
                  <a:gd name="T0" fmla="*/ 15 w 28"/>
                  <a:gd name="T1" fmla="*/ 69 h 70"/>
                  <a:gd name="T2" fmla="*/ 6 w 28"/>
                  <a:gd name="T3" fmla="*/ 1 h 70"/>
                  <a:gd name="T4" fmla="*/ 2 w 28"/>
                  <a:gd name="T5" fmla="*/ 1 h 70"/>
                  <a:gd name="T6" fmla="*/ 11 w 28"/>
                  <a:gd name="T7" fmla="*/ 68 h 70"/>
                  <a:gd name="T8" fmla="*/ 15 w 28"/>
                  <a:gd name="T9" fmla="*/ 69 h 70"/>
                </a:gdLst>
                <a:ahLst/>
                <a:cxnLst>
                  <a:cxn ang="0">
                    <a:pos x="T0" y="T1"/>
                  </a:cxn>
                  <a:cxn ang="0">
                    <a:pos x="T2" y="T3"/>
                  </a:cxn>
                  <a:cxn ang="0">
                    <a:pos x="T4" y="T5"/>
                  </a:cxn>
                  <a:cxn ang="0">
                    <a:pos x="T6" y="T7"/>
                  </a:cxn>
                  <a:cxn ang="0">
                    <a:pos x="T8" y="T9"/>
                  </a:cxn>
                </a:cxnLst>
                <a:rect l="0" t="0" r="r" b="b"/>
                <a:pathLst>
                  <a:path w="28" h="70">
                    <a:moveTo>
                      <a:pt x="15" y="69"/>
                    </a:moveTo>
                    <a:cubicBezTo>
                      <a:pt x="28" y="45"/>
                      <a:pt x="25" y="20"/>
                      <a:pt x="6" y="1"/>
                    </a:cubicBezTo>
                    <a:cubicBezTo>
                      <a:pt x="5" y="1"/>
                      <a:pt x="0" y="0"/>
                      <a:pt x="2" y="1"/>
                    </a:cubicBezTo>
                    <a:cubicBezTo>
                      <a:pt x="20" y="20"/>
                      <a:pt x="23" y="45"/>
                      <a:pt x="11" y="68"/>
                    </a:cubicBezTo>
                    <a:cubicBezTo>
                      <a:pt x="10" y="69"/>
                      <a:pt x="15" y="70"/>
                      <a:pt x="15"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4" name="Freeform 224"/>
              <p:cNvSpPr>
                <a:spLocks/>
              </p:cNvSpPr>
              <p:nvPr/>
            </p:nvSpPr>
            <p:spPr bwMode="auto">
              <a:xfrm>
                <a:off x="3248026" y="-155575"/>
                <a:ext cx="266700" cy="106363"/>
              </a:xfrm>
              <a:custGeom>
                <a:avLst/>
                <a:gdLst>
                  <a:gd name="T0" fmla="*/ 68 w 71"/>
                  <a:gd name="T1" fmla="*/ 26 h 28"/>
                  <a:gd name="T2" fmla="*/ 5 w 71"/>
                  <a:gd name="T3" fmla="*/ 1 h 28"/>
                  <a:gd name="T4" fmla="*/ 1 w 71"/>
                  <a:gd name="T5" fmla="*/ 2 h 28"/>
                  <a:gd name="T6" fmla="*/ 67 w 71"/>
                  <a:gd name="T7" fmla="*/ 28 h 28"/>
                  <a:gd name="T8" fmla="*/ 68 w 71"/>
                  <a:gd name="T9" fmla="*/ 26 h 28"/>
                </a:gdLst>
                <a:ahLst/>
                <a:cxnLst>
                  <a:cxn ang="0">
                    <a:pos x="T0" y="T1"/>
                  </a:cxn>
                  <a:cxn ang="0">
                    <a:pos x="T2" y="T3"/>
                  </a:cxn>
                  <a:cxn ang="0">
                    <a:pos x="T4" y="T5"/>
                  </a:cxn>
                  <a:cxn ang="0">
                    <a:pos x="T6" y="T7"/>
                  </a:cxn>
                  <a:cxn ang="0">
                    <a:pos x="T8" y="T9"/>
                  </a:cxn>
                </a:cxnLst>
                <a:rect l="0" t="0" r="r" b="b"/>
                <a:pathLst>
                  <a:path w="71" h="28">
                    <a:moveTo>
                      <a:pt x="68" y="26"/>
                    </a:moveTo>
                    <a:cubicBezTo>
                      <a:pt x="46" y="26"/>
                      <a:pt x="22" y="15"/>
                      <a:pt x="5" y="1"/>
                    </a:cubicBezTo>
                    <a:cubicBezTo>
                      <a:pt x="4" y="0"/>
                      <a:pt x="0" y="2"/>
                      <a:pt x="1" y="2"/>
                    </a:cubicBezTo>
                    <a:cubicBezTo>
                      <a:pt x="18" y="17"/>
                      <a:pt x="44" y="28"/>
                      <a:pt x="67" y="28"/>
                    </a:cubicBezTo>
                    <a:cubicBezTo>
                      <a:pt x="69" y="28"/>
                      <a:pt x="71" y="26"/>
                      <a:pt x="68"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5" name="Freeform 225"/>
              <p:cNvSpPr>
                <a:spLocks/>
              </p:cNvSpPr>
              <p:nvPr/>
            </p:nvSpPr>
            <p:spPr bwMode="auto">
              <a:xfrm>
                <a:off x="3259138" y="-214313"/>
                <a:ext cx="169863" cy="217488"/>
              </a:xfrm>
              <a:custGeom>
                <a:avLst/>
                <a:gdLst>
                  <a:gd name="T0" fmla="*/ 6 w 45"/>
                  <a:gd name="T1" fmla="*/ 58 h 58"/>
                  <a:gd name="T2" fmla="*/ 44 w 45"/>
                  <a:gd name="T3" fmla="*/ 1 h 58"/>
                  <a:gd name="T4" fmla="*/ 39 w 45"/>
                  <a:gd name="T5" fmla="*/ 2 h 58"/>
                  <a:gd name="T6" fmla="*/ 2 w 45"/>
                  <a:gd name="T7" fmla="*/ 57 h 58"/>
                  <a:gd name="T8" fmla="*/ 6 w 45"/>
                  <a:gd name="T9" fmla="*/ 58 h 58"/>
                </a:gdLst>
                <a:ahLst/>
                <a:cxnLst>
                  <a:cxn ang="0">
                    <a:pos x="T0" y="T1"/>
                  </a:cxn>
                  <a:cxn ang="0">
                    <a:pos x="T2" y="T3"/>
                  </a:cxn>
                  <a:cxn ang="0">
                    <a:pos x="T4" y="T5"/>
                  </a:cxn>
                  <a:cxn ang="0">
                    <a:pos x="T6" y="T7"/>
                  </a:cxn>
                  <a:cxn ang="0">
                    <a:pos x="T8" y="T9"/>
                  </a:cxn>
                </a:cxnLst>
                <a:rect l="0" t="0" r="r" b="b"/>
                <a:pathLst>
                  <a:path w="45" h="58">
                    <a:moveTo>
                      <a:pt x="6" y="58"/>
                    </a:moveTo>
                    <a:cubicBezTo>
                      <a:pt x="29" y="48"/>
                      <a:pt x="45" y="27"/>
                      <a:pt x="44" y="1"/>
                    </a:cubicBezTo>
                    <a:cubicBezTo>
                      <a:pt x="44" y="0"/>
                      <a:pt x="39" y="0"/>
                      <a:pt x="39" y="2"/>
                    </a:cubicBezTo>
                    <a:cubicBezTo>
                      <a:pt x="40" y="26"/>
                      <a:pt x="24" y="47"/>
                      <a:pt x="2" y="57"/>
                    </a:cubicBezTo>
                    <a:cubicBezTo>
                      <a:pt x="0" y="58"/>
                      <a:pt x="5" y="58"/>
                      <a:pt x="6" y="5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6" name="Freeform 226"/>
              <p:cNvSpPr>
                <a:spLocks/>
              </p:cNvSpPr>
              <p:nvPr/>
            </p:nvSpPr>
            <p:spPr bwMode="auto">
              <a:xfrm>
                <a:off x="3375026" y="-71438"/>
                <a:ext cx="234950" cy="914400"/>
              </a:xfrm>
              <a:custGeom>
                <a:avLst/>
                <a:gdLst>
                  <a:gd name="T0" fmla="*/ 1 w 62"/>
                  <a:gd name="T1" fmla="*/ 2 h 243"/>
                  <a:gd name="T2" fmla="*/ 57 w 62"/>
                  <a:gd name="T3" fmla="*/ 241 h 243"/>
                  <a:gd name="T4" fmla="*/ 62 w 62"/>
                  <a:gd name="T5" fmla="*/ 241 h 243"/>
                  <a:gd name="T6" fmla="*/ 6 w 62"/>
                  <a:gd name="T7" fmla="*/ 1 h 243"/>
                  <a:gd name="T8" fmla="*/ 1 w 62"/>
                  <a:gd name="T9" fmla="*/ 2 h 243"/>
                </a:gdLst>
                <a:ahLst/>
                <a:cxnLst>
                  <a:cxn ang="0">
                    <a:pos x="T0" y="T1"/>
                  </a:cxn>
                  <a:cxn ang="0">
                    <a:pos x="T2" y="T3"/>
                  </a:cxn>
                  <a:cxn ang="0">
                    <a:pos x="T4" y="T5"/>
                  </a:cxn>
                  <a:cxn ang="0">
                    <a:pos x="T6" y="T7"/>
                  </a:cxn>
                  <a:cxn ang="0">
                    <a:pos x="T8" y="T9"/>
                  </a:cxn>
                </a:cxnLst>
                <a:rect l="0" t="0" r="r" b="b"/>
                <a:pathLst>
                  <a:path w="62" h="243">
                    <a:moveTo>
                      <a:pt x="1" y="2"/>
                    </a:moveTo>
                    <a:cubicBezTo>
                      <a:pt x="31" y="78"/>
                      <a:pt x="30" y="164"/>
                      <a:pt x="57" y="241"/>
                    </a:cubicBezTo>
                    <a:cubicBezTo>
                      <a:pt x="57" y="243"/>
                      <a:pt x="62" y="242"/>
                      <a:pt x="62" y="241"/>
                    </a:cubicBezTo>
                    <a:cubicBezTo>
                      <a:pt x="35" y="163"/>
                      <a:pt x="36" y="78"/>
                      <a:pt x="6" y="1"/>
                    </a:cubicBezTo>
                    <a:cubicBezTo>
                      <a:pt x="5" y="0"/>
                      <a:pt x="0"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7" name="Freeform 227"/>
              <p:cNvSpPr>
                <a:spLocks/>
              </p:cNvSpPr>
              <p:nvPr/>
            </p:nvSpPr>
            <p:spPr bwMode="auto">
              <a:xfrm>
                <a:off x="3344863" y="-117475"/>
                <a:ext cx="65088" cy="65088"/>
              </a:xfrm>
              <a:custGeom>
                <a:avLst/>
                <a:gdLst>
                  <a:gd name="T0" fmla="*/ 16 w 17"/>
                  <a:gd name="T1" fmla="*/ 6 h 17"/>
                  <a:gd name="T2" fmla="*/ 11 w 17"/>
                  <a:gd name="T3" fmla="*/ 16 h 17"/>
                  <a:gd name="T4" fmla="*/ 2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4"/>
                      <a:pt x="11" y="16"/>
                    </a:cubicBezTo>
                    <a:cubicBezTo>
                      <a:pt x="7" y="17"/>
                      <a:pt x="3" y="15"/>
                      <a:pt x="2" y="11"/>
                    </a:cubicBezTo>
                    <a:cubicBezTo>
                      <a:pt x="0" y="7"/>
                      <a:pt x="2" y="3"/>
                      <a:pt x="6" y="1"/>
                    </a:cubicBezTo>
                    <a:cubicBezTo>
                      <a:pt x="10" y="0"/>
                      <a:pt x="15"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8" name="Freeform 228"/>
              <p:cNvSpPr>
                <a:spLocks/>
              </p:cNvSpPr>
              <p:nvPr/>
            </p:nvSpPr>
            <p:spPr bwMode="auto">
              <a:xfrm>
                <a:off x="2640013" y="1062038"/>
                <a:ext cx="180975" cy="252413"/>
              </a:xfrm>
              <a:custGeom>
                <a:avLst/>
                <a:gdLst>
                  <a:gd name="T0" fmla="*/ 44 w 48"/>
                  <a:gd name="T1" fmla="*/ 65 h 67"/>
                  <a:gd name="T2" fmla="*/ 6 w 48"/>
                  <a:gd name="T3" fmla="*/ 0 h 67"/>
                  <a:gd name="T4" fmla="*/ 3 w 48"/>
                  <a:gd name="T5" fmla="*/ 2 h 67"/>
                  <a:gd name="T6" fmla="*/ 39 w 48"/>
                  <a:gd name="T7" fmla="*/ 64 h 67"/>
                  <a:gd name="T8" fmla="*/ 44 w 48"/>
                  <a:gd name="T9" fmla="*/ 65 h 67"/>
                </a:gdLst>
                <a:ahLst/>
                <a:cxnLst>
                  <a:cxn ang="0">
                    <a:pos x="T0" y="T1"/>
                  </a:cxn>
                  <a:cxn ang="0">
                    <a:pos x="T2" y="T3"/>
                  </a:cxn>
                  <a:cxn ang="0">
                    <a:pos x="T4" y="T5"/>
                  </a:cxn>
                  <a:cxn ang="0">
                    <a:pos x="T6" y="T7"/>
                  </a:cxn>
                  <a:cxn ang="0">
                    <a:pos x="T8" y="T9"/>
                  </a:cxn>
                </a:cxnLst>
                <a:rect l="0" t="0" r="r" b="b"/>
                <a:pathLst>
                  <a:path w="48" h="67">
                    <a:moveTo>
                      <a:pt x="44" y="65"/>
                    </a:moveTo>
                    <a:cubicBezTo>
                      <a:pt x="48" y="36"/>
                      <a:pt x="34" y="10"/>
                      <a:pt x="6" y="0"/>
                    </a:cubicBezTo>
                    <a:cubicBezTo>
                      <a:pt x="4" y="0"/>
                      <a:pt x="0" y="1"/>
                      <a:pt x="3" y="2"/>
                    </a:cubicBezTo>
                    <a:cubicBezTo>
                      <a:pt x="31" y="11"/>
                      <a:pt x="43" y="36"/>
                      <a:pt x="39" y="64"/>
                    </a:cubicBezTo>
                    <a:cubicBezTo>
                      <a:pt x="39" y="66"/>
                      <a:pt x="44" y="67"/>
                      <a:pt x="44"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9" name="Freeform 229"/>
              <p:cNvSpPr>
                <a:spLocks/>
              </p:cNvSpPr>
              <p:nvPr/>
            </p:nvSpPr>
            <p:spPr bwMode="auto">
              <a:xfrm>
                <a:off x="2614613" y="1054100"/>
                <a:ext cx="225425" cy="169863"/>
              </a:xfrm>
              <a:custGeom>
                <a:avLst/>
                <a:gdLst>
                  <a:gd name="T0" fmla="*/ 55 w 60"/>
                  <a:gd name="T1" fmla="*/ 1 h 45"/>
                  <a:gd name="T2" fmla="*/ 4 w 60"/>
                  <a:gd name="T3" fmla="*/ 43 h 45"/>
                  <a:gd name="T4" fmla="*/ 6 w 60"/>
                  <a:gd name="T5" fmla="*/ 45 h 45"/>
                  <a:gd name="T6" fmla="*/ 60 w 60"/>
                  <a:gd name="T7" fmla="*/ 2 h 45"/>
                  <a:gd name="T8" fmla="*/ 55 w 60"/>
                  <a:gd name="T9" fmla="*/ 1 h 45"/>
                </a:gdLst>
                <a:ahLst/>
                <a:cxnLst>
                  <a:cxn ang="0">
                    <a:pos x="T0" y="T1"/>
                  </a:cxn>
                  <a:cxn ang="0">
                    <a:pos x="T2" y="T3"/>
                  </a:cxn>
                  <a:cxn ang="0">
                    <a:pos x="T4" y="T5"/>
                  </a:cxn>
                  <a:cxn ang="0">
                    <a:pos x="T6" y="T7"/>
                  </a:cxn>
                  <a:cxn ang="0">
                    <a:pos x="T8" y="T9"/>
                  </a:cxn>
                </a:cxnLst>
                <a:rect l="0" t="0" r="r" b="b"/>
                <a:pathLst>
                  <a:path w="60" h="45">
                    <a:moveTo>
                      <a:pt x="55" y="1"/>
                    </a:moveTo>
                    <a:cubicBezTo>
                      <a:pt x="48" y="26"/>
                      <a:pt x="30" y="42"/>
                      <a:pt x="4" y="43"/>
                    </a:cubicBezTo>
                    <a:cubicBezTo>
                      <a:pt x="0" y="43"/>
                      <a:pt x="4" y="45"/>
                      <a:pt x="6" y="45"/>
                    </a:cubicBezTo>
                    <a:cubicBezTo>
                      <a:pt x="33" y="45"/>
                      <a:pt x="53" y="28"/>
                      <a:pt x="60" y="2"/>
                    </a:cubicBezTo>
                    <a:cubicBezTo>
                      <a:pt x="60" y="1"/>
                      <a:pt x="56" y="0"/>
                      <a:pt x="5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0" name="Freeform 230"/>
              <p:cNvSpPr>
                <a:spLocks/>
              </p:cNvSpPr>
              <p:nvPr/>
            </p:nvSpPr>
            <p:spPr bwMode="auto">
              <a:xfrm>
                <a:off x="2617788" y="1125538"/>
                <a:ext cx="268288" cy="109538"/>
              </a:xfrm>
              <a:custGeom>
                <a:avLst/>
                <a:gdLst>
                  <a:gd name="T0" fmla="*/ 70 w 71"/>
                  <a:gd name="T1" fmla="*/ 27 h 29"/>
                  <a:gd name="T2" fmla="*/ 5 w 71"/>
                  <a:gd name="T3" fmla="*/ 1 h 29"/>
                  <a:gd name="T4" fmla="*/ 3 w 71"/>
                  <a:gd name="T5" fmla="*/ 3 h 29"/>
                  <a:gd name="T6" fmla="*/ 66 w 71"/>
                  <a:gd name="T7" fmla="*/ 28 h 29"/>
                  <a:gd name="T8" fmla="*/ 70 w 71"/>
                  <a:gd name="T9" fmla="*/ 27 h 29"/>
                </a:gdLst>
                <a:ahLst/>
                <a:cxnLst>
                  <a:cxn ang="0">
                    <a:pos x="T0" y="T1"/>
                  </a:cxn>
                  <a:cxn ang="0">
                    <a:pos x="T2" y="T3"/>
                  </a:cxn>
                  <a:cxn ang="0">
                    <a:pos x="T4" y="T5"/>
                  </a:cxn>
                  <a:cxn ang="0">
                    <a:pos x="T6" y="T7"/>
                  </a:cxn>
                  <a:cxn ang="0">
                    <a:pos x="T8" y="T9"/>
                  </a:cxn>
                </a:cxnLst>
                <a:rect l="0" t="0" r="r" b="b"/>
                <a:pathLst>
                  <a:path w="71" h="29">
                    <a:moveTo>
                      <a:pt x="70" y="27"/>
                    </a:moveTo>
                    <a:cubicBezTo>
                      <a:pt x="54" y="11"/>
                      <a:pt x="28" y="2"/>
                      <a:pt x="5" y="1"/>
                    </a:cubicBezTo>
                    <a:cubicBezTo>
                      <a:pt x="4" y="0"/>
                      <a:pt x="0" y="2"/>
                      <a:pt x="3" y="3"/>
                    </a:cubicBezTo>
                    <a:cubicBezTo>
                      <a:pt x="25" y="4"/>
                      <a:pt x="50" y="13"/>
                      <a:pt x="66" y="28"/>
                    </a:cubicBezTo>
                    <a:cubicBezTo>
                      <a:pt x="67" y="29"/>
                      <a:pt x="71" y="28"/>
                      <a:pt x="70"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1" name="Freeform 231"/>
              <p:cNvSpPr>
                <a:spLocks/>
              </p:cNvSpPr>
              <p:nvPr/>
            </p:nvSpPr>
            <p:spPr bwMode="auto">
              <a:xfrm>
                <a:off x="2689226" y="1027113"/>
                <a:ext cx="101600" cy="260350"/>
              </a:xfrm>
              <a:custGeom>
                <a:avLst/>
                <a:gdLst>
                  <a:gd name="T0" fmla="*/ 13 w 27"/>
                  <a:gd name="T1" fmla="*/ 2 h 69"/>
                  <a:gd name="T2" fmla="*/ 2 w 27"/>
                  <a:gd name="T3" fmla="*/ 67 h 69"/>
                  <a:gd name="T4" fmla="*/ 6 w 27"/>
                  <a:gd name="T5" fmla="*/ 68 h 69"/>
                  <a:gd name="T6" fmla="*/ 18 w 27"/>
                  <a:gd name="T7" fmla="*/ 1 h 69"/>
                  <a:gd name="T8" fmla="*/ 13 w 27"/>
                  <a:gd name="T9" fmla="*/ 2 h 69"/>
                </a:gdLst>
                <a:ahLst/>
                <a:cxnLst>
                  <a:cxn ang="0">
                    <a:pos x="T0" y="T1"/>
                  </a:cxn>
                  <a:cxn ang="0">
                    <a:pos x="T2" y="T3"/>
                  </a:cxn>
                  <a:cxn ang="0">
                    <a:pos x="T4" y="T5"/>
                  </a:cxn>
                  <a:cxn ang="0">
                    <a:pos x="T6" y="T7"/>
                  </a:cxn>
                  <a:cxn ang="0">
                    <a:pos x="T8" y="T9"/>
                  </a:cxn>
                </a:cxnLst>
                <a:rect l="0" t="0" r="r" b="b"/>
                <a:pathLst>
                  <a:path w="27" h="69">
                    <a:moveTo>
                      <a:pt x="13" y="2"/>
                    </a:moveTo>
                    <a:cubicBezTo>
                      <a:pt x="22" y="25"/>
                      <a:pt x="20" y="50"/>
                      <a:pt x="2" y="67"/>
                    </a:cubicBezTo>
                    <a:cubicBezTo>
                      <a:pt x="0" y="69"/>
                      <a:pt x="5" y="69"/>
                      <a:pt x="6" y="68"/>
                    </a:cubicBezTo>
                    <a:cubicBezTo>
                      <a:pt x="25" y="50"/>
                      <a:pt x="27" y="25"/>
                      <a:pt x="18" y="1"/>
                    </a:cubicBezTo>
                    <a:cubicBezTo>
                      <a:pt x="17" y="0"/>
                      <a:pt x="12" y="1"/>
                      <a:pt x="1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2" name="Freeform 232"/>
              <p:cNvSpPr>
                <a:spLocks/>
              </p:cNvSpPr>
              <p:nvPr/>
            </p:nvSpPr>
            <p:spPr bwMode="auto">
              <a:xfrm>
                <a:off x="2768601" y="793750"/>
                <a:ext cx="811213" cy="373063"/>
              </a:xfrm>
              <a:custGeom>
                <a:avLst/>
                <a:gdLst>
                  <a:gd name="T0" fmla="*/ 6 w 215"/>
                  <a:gd name="T1" fmla="*/ 98 h 99"/>
                  <a:gd name="T2" fmla="*/ 213 w 215"/>
                  <a:gd name="T3" fmla="*/ 2 h 99"/>
                  <a:gd name="T4" fmla="*/ 209 w 215"/>
                  <a:gd name="T5" fmla="*/ 1 h 99"/>
                  <a:gd name="T6" fmla="*/ 2 w 215"/>
                  <a:gd name="T7" fmla="*/ 97 h 99"/>
                  <a:gd name="T8" fmla="*/ 6 w 215"/>
                  <a:gd name="T9" fmla="*/ 98 h 99"/>
                </a:gdLst>
                <a:ahLst/>
                <a:cxnLst>
                  <a:cxn ang="0">
                    <a:pos x="T0" y="T1"/>
                  </a:cxn>
                  <a:cxn ang="0">
                    <a:pos x="T2" y="T3"/>
                  </a:cxn>
                  <a:cxn ang="0">
                    <a:pos x="T4" y="T5"/>
                  </a:cxn>
                  <a:cxn ang="0">
                    <a:pos x="T6" y="T7"/>
                  </a:cxn>
                  <a:cxn ang="0">
                    <a:pos x="T8" y="T9"/>
                  </a:cxn>
                </a:cxnLst>
                <a:rect l="0" t="0" r="r" b="b"/>
                <a:pathLst>
                  <a:path w="215" h="99">
                    <a:moveTo>
                      <a:pt x="6" y="98"/>
                    </a:moveTo>
                    <a:cubicBezTo>
                      <a:pt x="75" y="67"/>
                      <a:pt x="145" y="36"/>
                      <a:pt x="213" y="2"/>
                    </a:cubicBezTo>
                    <a:cubicBezTo>
                      <a:pt x="215" y="1"/>
                      <a:pt x="210" y="0"/>
                      <a:pt x="209" y="1"/>
                    </a:cubicBezTo>
                    <a:cubicBezTo>
                      <a:pt x="141" y="35"/>
                      <a:pt x="71" y="66"/>
                      <a:pt x="2" y="97"/>
                    </a:cubicBezTo>
                    <a:cubicBezTo>
                      <a:pt x="0" y="98"/>
                      <a:pt x="5" y="99"/>
                      <a:pt x="6" y="9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3" name="Freeform 233"/>
              <p:cNvSpPr>
                <a:spLocks/>
              </p:cNvSpPr>
              <p:nvPr/>
            </p:nvSpPr>
            <p:spPr bwMode="auto">
              <a:xfrm>
                <a:off x="2730501" y="1136650"/>
                <a:ext cx="65088" cy="63500"/>
              </a:xfrm>
              <a:custGeom>
                <a:avLst/>
                <a:gdLst>
                  <a:gd name="T0" fmla="*/ 12 w 17"/>
                  <a:gd name="T1" fmla="*/ 15 h 17"/>
                  <a:gd name="T2" fmla="*/ 16 w 17"/>
                  <a:gd name="T3" fmla="*/ 5 h 17"/>
                  <a:gd name="T4" fmla="*/ 5 w 17"/>
                  <a:gd name="T5" fmla="*/ 1 h 17"/>
                  <a:gd name="T6" fmla="*/ 2 w 17"/>
                  <a:gd name="T7" fmla="*/ 12 h 17"/>
                  <a:gd name="T8" fmla="*/ 12 w 17"/>
                  <a:gd name="T9" fmla="*/ 15 h 17"/>
                </a:gdLst>
                <a:ahLst/>
                <a:cxnLst>
                  <a:cxn ang="0">
                    <a:pos x="T0" y="T1"/>
                  </a:cxn>
                  <a:cxn ang="0">
                    <a:pos x="T2" y="T3"/>
                  </a:cxn>
                  <a:cxn ang="0">
                    <a:pos x="T4" y="T5"/>
                  </a:cxn>
                  <a:cxn ang="0">
                    <a:pos x="T6" y="T7"/>
                  </a:cxn>
                  <a:cxn ang="0">
                    <a:pos x="T8" y="T9"/>
                  </a:cxn>
                </a:cxnLst>
                <a:rect l="0" t="0" r="r" b="b"/>
                <a:pathLst>
                  <a:path w="17" h="17">
                    <a:moveTo>
                      <a:pt x="12" y="15"/>
                    </a:moveTo>
                    <a:cubicBezTo>
                      <a:pt x="16" y="13"/>
                      <a:pt x="17" y="9"/>
                      <a:pt x="16" y="5"/>
                    </a:cubicBezTo>
                    <a:cubicBezTo>
                      <a:pt x="14" y="1"/>
                      <a:pt x="9" y="0"/>
                      <a:pt x="5" y="1"/>
                    </a:cubicBezTo>
                    <a:cubicBezTo>
                      <a:pt x="1" y="3"/>
                      <a:pt x="0" y="8"/>
                      <a:pt x="2" y="12"/>
                    </a:cubicBezTo>
                    <a:cubicBezTo>
                      <a:pt x="4" y="16"/>
                      <a:pt x="8" y="17"/>
                      <a:pt x="12"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4" name="Freeform 234"/>
              <p:cNvSpPr>
                <a:spLocks/>
              </p:cNvSpPr>
              <p:nvPr/>
            </p:nvSpPr>
            <p:spPr bwMode="auto">
              <a:xfrm>
                <a:off x="3451226" y="1479550"/>
                <a:ext cx="296863" cy="128588"/>
              </a:xfrm>
              <a:custGeom>
                <a:avLst/>
                <a:gdLst>
                  <a:gd name="T0" fmla="*/ 76 w 79"/>
                  <a:gd name="T1" fmla="*/ 12 h 34"/>
                  <a:gd name="T2" fmla="*/ 1 w 79"/>
                  <a:gd name="T3" fmla="*/ 31 h 34"/>
                  <a:gd name="T4" fmla="*/ 6 w 79"/>
                  <a:gd name="T5" fmla="*/ 33 h 34"/>
                  <a:gd name="T6" fmla="*/ 73 w 79"/>
                  <a:gd name="T7" fmla="*/ 13 h 34"/>
                  <a:gd name="T8" fmla="*/ 76 w 79"/>
                  <a:gd name="T9" fmla="*/ 12 h 34"/>
                </a:gdLst>
                <a:ahLst/>
                <a:cxnLst>
                  <a:cxn ang="0">
                    <a:pos x="T0" y="T1"/>
                  </a:cxn>
                  <a:cxn ang="0">
                    <a:pos x="T2" y="T3"/>
                  </a:cxn>
                  <a:cxn ang="0">
                    <a:pos x="T4" y="T5"/>
                  </a:cxn>
                  <a:cxn ang="0">
                    <a:pos x="T6" y="T7"/>
                  </a:cxn>
                  <a:cxn ang="0">
                    <a:pos x="T8" y="T9"/>
                  </a:cxn>
                </a:cxnLst>
                <a:rect l="0" t="0" r="r" b="b"/>
                <a:pathLst>
                  <a:path w="79" h="34">
                    <a:moveTo>
                      <a:pt x="76" y="12"/>
                    </a:moveTo>
                    <a:cubicBezTo>
                      <a:pt x="48" y="0"/>
                      <a:pt x="18" y="5"/>
                      <a:pt x="1" y="31"/>
                    </a:cubicBezTo>
                    <a:cubicBezTo>
                      <a:pt x="0" y="33"/>
                      <a:pt x="5" y="34"/>
                      <a:pt x="6" y="33"/>
                    </a:cubicBezTo>
                    <a:cubicBezTo>
                      <a:pt x="21" y="9"/>
                      <a:pt x="47" y="2"/>
                      <a:pt x="73" y="13"/>
                    </a:cubicBezTo>
                    <a:cubicBezTo>
                      <a:pt x="74" y="14"/>
                      <a:pt x="79" y="13"/>
                      <a:pt x="76"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5" name="Freeform 235"/>
              <p:cNvSpPr>
                <a:spLocks/>
              </p:cNvSpPr>
              <p:nvPr/>
            </p:nvSpPr>
            <p:spPr bwMode="auto">
              <a:xfrm>
                <a:off x="3484563" y="1427163"/>
                <a:ext cx="155575" cy="244475"/>
              </a:xfrm>
              <a:custGeom>
                <a:avLst/>
                <a:gdLst>
                  <a:gd name="T0" fmla="*/ 3 w 41"/>
                  <a:gd name="T1" fmla="*/ 1 h 65"/>
                  <a:gd name="T2" fmla="*/ 30 w 41"/>
                  <a:gd name="T3" fmla="*/ 62 h 65"/>
                  <a:gd name="T4" fmla="*/ 35 w 41"/>
                  <a:gd name="T5" fmla="*/ 63 h 65"/>
                  <a:gd name="T6" fmla="*/ 7 w 41"/>
                  <a:gd name="T7" fmla="*/ 1 h 65"/>
                  <a:gd name="T8" fmla="*/ 3 w 41"/>
                  <a:gd name="T9" fmla="*/ 1 h 65"/>
                </a:gdLst>
                <a:ahLst/>
                <a:cxnLst>
                  <a:cxn ang="0">
                    <a:pos x="T0" y="T1"/>
                  </a:cxn>
                  <a:cxn ang="0">
                    <a:pos x="T2" y="T3"/>
                  </a:cxn>
                  <a:cxn ang="0">
                    <a:pos x="T4" y="T5"/>
                  </a:cxn>
                  <a:cxn ang="0">
                    <a:pos x="T6" y="T7"/>
                  </a:cxn>
                  <a:cxn ang="0">
                    <a:pos x="T8" y="T9"/>
                  </a:cxn>
                </a:cxnLst>
                <a:rect l="0" t="0" r="r" b="b"/>
                <a:pathLst>
                  <a:path w="41" h="65">
                    <a:moveTo>
                      <a:pt x="3" y="1"/>
                    </a:moveTo>
                    <a:cubicBezTo>
                      <a:pt x="25" y="14"/>
                      <a:pt x="36" y="37"/>
                      <a:pt x="30" y="62"/>
                    </a:cubicBezTo>
                    <a:cubicBezTo>
                      <a:pt x="29" y="64"/>
                      <a:pt x="34" y="65"/>
                      <a:pt x="35" y="63"/>
                    </a:cubicBezTo>
                    <a:cubicBezTo>
                      <a:pt x="41" y="37"/>
                      <a:pt x="29" y="14"/>
                      <a:pt x="7" y="1"/>
                    </a:cubicBezTo>
                    <a:cubicBezTo>
                      <a:pt x="5" y="0"/>
                      <a:pt x="0" y="0"/>
                      <a:pt x="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6" name="Freeform 236"/>
              <p:cNvSpPr>
                <a:spLocks/>
              </p:cNvSpPr>
              <p:nvPr/>
            </p:nvSpPr>
            <p:spPr bwMode="auto">
              <a:xfrm>
                <a:off x="3511551" y="1427163"/>
                <a:ext cx="180975" cy="217488"/>
              </a:xfrm>
              <a:custGeom>
                <a:avLst/>
                <a:gdLst>
                  <a:gd name="T0" fmla="*/ 42 w 48"/>
                  <a:gd name="T1" fmla="*/ 1 h 58"/>
                  <a:gd name="T2" fmla="*/ 0 w 48"/>
                  <a:gd name="T3" fmla="*/ 56 h 58"/>
                  <a:gd name="T4" fmla="*/ 5 w 48"/>
                  <a:gd name="T5" fmla="*/ 56 h 58"/>
                  <a:gd name="T6" fmla="*/ 46 w 48"/>
                  <a:gd name="T7" fmla="*/ 2 h 58"/>
                  <a:gd name="T8" fmla="*/ 42 w 48"/>
                  <a:gd name="T9" fmla="*/ 1 h 58"/>
                </a:gdLst>
                <a:ahLst/>
                <a:cxnLst>
                  <a:cxn ang="0">
                    <a:pos x="T0" y="T1"/>
                  </a:cxn>
                  <a:cxn ang="0">
                    <a:pos x="T2" y="T3"/>
                  </a:cxn>
                  <a:cxn ang="0">
                    <a:pos x="T4" y="T5"/>
                  </a:cxn>
                  <a:cxn ang="0">
                    <a:pos x="T6" y="T7"/>
                  </a:cxn>
                  <a:cxn ang="0">
                    <a:pos x="T8" y="T9"/>
                  </a:cxn>
                </a:cxnLst>
                <a:rect l="0" t="0" r="r" b="b"/>
                <a:pathLst>
                  <a:path w="48" h="58">
                    <a:moveTo>
                      <a:pt x="42" y="1"/>
                    </a:moveTo>
                    <a:cubicBezTo>
                      <a:pt x="23" y="12"/>
                      <a:pt x="8" y="35"/>
                      <a:pt x="0" y="56"/>
                    </a:cubicBezTo>
                    <a:cubicBezTo>
                      <a:pt x="0" y="58"/>
                      <a:pt x="5" y="58"/>
                      <a:pt x="5" y="56"/>
                    </a:cubicBezTo>
                    <a:cubicBezTo>
                      <a:pt x="12" y="36"/>
                      <a:pt x="27" y="13"/>
                      <a:pt x="46" y="2"/>
                    </a:cubicBezTo>
                    <a:cubicBezTo>
                      <a:pt x="48" y="0"/>
                      <a:pt x="43" y="0"/>
                      <a:pt x="4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7" name="Freeform 237"/>
              <p:cNvSpPr>
                <a:spLocks/>
              </p:cNvSpPr>
              <p:nvPr/>
            </p:nvSpPr>
            <p:spPr bwMode="auto">
              <a:xfrm>
                <a:off x="3440113" y="1487488"/>
                <a:ext cx="260350" cy="127000"/>
              </a:xfrm>
              <a:custGeom>
                <a:avLst/>
                <a:gdLst>
                  <a:gd name="T0" fmla="*/ 5 w 69"/>
                  <a:gd name="T1" fmla="*/ 6 h 34"/>
                  <a:gd name="T2" fmla="*/ 63 w 69"/>
                  <a:gd name="T3" fmla="*/ 33 h 34"/>
                  <a:gd name="T4" fmla="*/ 68 w 69"/>
                  <a:gd name="T5" fmla="*/ 32 h 34"/>
                  <a:gd name="T6" fmla="*/ 4 w 69"/>
                  <a:gd name="T7" fmla="*/ 4 h 34"/>
                  <a:gd name="T8" fmla="*/ 5 w 69"/>
                  <a:gd name="T9" fmla="*/ 6 h 34"/>
                </a:gdLst>
                <a:ahLst/>
                <a:cxnLst>
                  <a:cxn ang="0">
                    <a:pos x="T0" y="T1"/>
                  </a:cxn>
                  <a:cxn ang="0">
                    <a:pos x="T2" y="T3"/>
                  </a:cxn>
                  <a:cxn ang="0">
                    <a:pos x="T4" y="T5"/>
                  </a:cxn>
                  <a:cxn ang="0">
                    <a:pos x="T6" y="T7"/>
                  </a:cxn>
                  <a:cxn ang="0">
                    <a:pos x="T8" y="T9"/>
                  </a:cxn>
                </a:cxnLst>
                <a:rect l="0" t="0" r="r" b="b"/>
                <a:pathLst>
                  <a:path w="69" h="34">
                    <a:moveTo>
                      <a:pt x="5" y="6"/>
                    </a:moveTo>
                    <a:cubicBezTo>
                      <a:pt x="29" y="2"/>
                      <a:pt x="51" y="12"/>
                      <a:pt x="63" y="33"/>
                    </a:cubicBezTo>
                    <a:cubicBezTo>
                      <a:pt x="64" y="34"/>
                      <a:pt x="69" y="33"/>
                      <a:pt x="68" y="32"/>
                    </a:cubicBezTo>
                    <a:cubicBezTo>
                      <a:pt x="55" y="9"/>
                      <a:pt x="29" y="0"/>
                      <a:pt x="4" y="4"/>
                    </a:cubicBezTo>
                    <a:cubicBezTo>
                      <a:pt x="0" y="4"/>
                      <a:pt x="3" y="6"/>
                      <a:pt x="5"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8" name="Freeform 238"/>
              <p:cNvSpPr>
                <a:spLocks/>
              </p:cNvSpPr>
              <p:nvPr/>
            </p:nvSpPr>
            <p:spPr bwMode="auto">
              <a:xfrm>
                <a:off x="3519488" y="700087"/>
                <a:ext cx="77788" cy="809625"/>
              </a:xfrm>
              <a:custGeom>
                <a:avLst/>
                <a:gdLst>
                  <a:gd name="T0" fmla="*/ 21 w 21"/>
                  <a:gd name="T1" fmla="*/ 213 h 215"/>
                  <a:gd name="T2" fmla="*/ 5 w 21"/>
                  <a:gd name="T3" fmla="*/ 1 h 215"/>
                  <a:gd name="T4" fmla="*/ 0 w 21"/>
                  <a:gd name="T5" fmla="*/ 2 h 215"/>
                  <a:gd name="T6" fmla="*/ 16 w 21"/>
                  <a:gd name="T7" fmla="*/ 213 h 215"/>
                  <a:gd name="T8" fmla="*/ 21 w 21"/>
                  <a:gd name="T9" fmla="*/ 213 h 215"/>
                </a:gdLst>
                <a:ahLst/>
                <a:cxnLst>
                  <a:cxn ang="0">
                    <a:pos x="T0" y="T1"/>
                  </a:cxn>
                  <a:cxn ang="0">
                    <a:pos x="T2" y="T3"/>
                  </a:cxn>
                  <a:cxn ang="0">
                    <a:pos x="T4" y="T5"/>
                  </a:cxn>
                  <a:cxn ang="0">
                    <a:pos x="T6" y="T7"/>
                  </a:cxn>
                  <a:cxn ang="0">
                    <a:pos x="T8" y="T9"/>
                  </a:cxn>
                </a:cxnLst>
                <a:rect l="0" t="0" r="r" b="b"/>
                <a:pathLst>
                  <a:path w="21" h="215">
                    <a:moveTo>
                      <a:pt x="21" y="213"/>
                    </a:moveTo>
                    <a:cubicBezTo>
                      <a:pt x="9" y="143"/>
                      <a:pt x="12" y="72"/>
                      <a:pt x="5" y="1"/>
                    </a:cubicBezTo>
                    <a:cubicBezTo>
                      <a:pt x="5" y="0"/>
                      <a:pt x="0" y="0"/>
                      <a:pt x="0" y="2"/>
                    </a:cubicBezTo>
                    <a:cubicBezTo>
                      <a:pt x="7" y="72"/>
                      <a:pt x="4" y="144"/>
                      <a:pt x="16" y="213"/>
                    </a:cubicBezTo>
                    <a:cubicBezTo>
                      <a:pt x="16" y="215"/>
                      <a:pt x="21" y="214"/>
                      <a:pt x="21" y="2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9" name="Freeform 239"/>
              <p:cNvSpPr>
                <a:spLocks/>
              </p:cNvSpPr>
              <p:nvPr/>
            </p:nvSpPr>
            <p:spPr bwMode="auto">
              <a:xfrm>
                <a:off x="3556001" y="1490663"/>
                <a:ext cx="65088" cy="63500"/>
              </a:xfrm>
              <a:custGeom>
                <a:avLst/>
                <a:gdLst>
                  <a:gd name="T0" fmla="*/ 16 w 17"/>
                  <a:gd name="T1" fmla="*/ 7 h 17"/>
                  <a:gd name="T2" fmla="*/ 7 w 17"/>
                  <a:gd name="T3" fmla="*/ 1 h 17"/>
                  <a:gd name="T4" fmla="*/ 1 w 17"/>
                  <a:gd name="T5" fmla="*/ 10 h 17"/>
                  <a:gd name="T6" fmla="*/ 10 w 17"/>
                  <a:gd name="T7" fmla="*/ 16 h 17"/>
                  <a:gd name="T8" fmla="*/ 16 w 17"/>
                  <a:gd name="T9" fmla="*/ 7 h 17"/>
                </a:gdLst>
                <a:ahLst/>
                <a:cxnLst>
                  <a:cxn ang="0">
                    <a:pos x="T0" y="T1"/>
                  </a:cxn>
                  <a:cxn ang="0">
                    <a:pos x="T2" y="T3"/>
                  </a:cxn>
                  <a:cxn ang="0">
                    <a:pos x="T4" y="T5"/>
                  </a:cxn>
                  <a:cxn ang="0">
                    <a:pos x="T6" y="T7"/>
                  </a:cxn>
                  <a:cxn ang="0">
                    <a:pos x="T8" y="T9"/>
                  </a:cxn>
                </a:cxnLst>
                <a:rect l="0" t="0" r="r" b="b"/>
                <a:pathLst>
                  <a:path w="17" h="17">
                    <a:moveTo>
                      <a:pt x="16" y="7"/>
                    </a:moveTo>
                    <a:cubicBezTo>
                      <a:pt x="15" y="3"/>
                      <a:pt x="11" y="0"/>
                      <a:pt x="7" y="1"/>
                    </a:cubicBezTo>
                    <a:cubicBezTo>
                      <a:pt x="3" y="2"/>
                      <a:pt x="0" y="6"/>
                      <a:pt x="1" y="10"/>
                    </a:cubicBezTo>
                    <a:cubicBezTo>
                      <a:pt x="2" y="14"/>
                      <a:pt x="6" y="17"/>
                      <a:pt x="10" y="16"/>
                    </a:cubicBezTo>
                    <a:cubicBezTo>
                      <a:pt x="15" y="15"/>
                      <a:pt x="17" y="11"/>
                      <a:pt x="1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0" name="Freeform 240"/>
              <p:cNvSpPr>
                <a:spLocks/>
              </p:cNvSpPr>
              <p:nvPr/>
            </p:nvSpPr>
            <p:spPr bwMode="auto">
              <a:xfrm>
                <a:off x="3832226" y="1506538"/>
                <a:ext cx="233363" cy="198438"/>
              </a:xfrm>
              <a:custGeom>
                <a:avLst/>
                <a:gdLst>
                  <a:gd name="T0" fmla="*/ 56 w 62"/>
                  <a:gd name="T1" fmla="*/ 1 h 53"/>
                  <a:gd name="T2" fmla="*/ 0 w 62"/>
                  <a:gd name="T3" fmla="*/ 51 h 53"/>
                  <a:gd name="T4" fmla="*/ 5 w 62"/>
                  <a:gd name="T5" fmla="*/ 52 h 53"/>
                  <a:gd name="T6" fmla="*/ 59 w 62"/>
                  <a:gd name="T7" fmla="*/ 3 h 53"/>
                  <a:gd name="T8" fmla="*/ 56 w 62"/>
                  <a:gd name="T9" fmla="*/ 1 h 53"/>
                </a:gdLst>
                <a:ahLst/>
                <a:cxnLst>
                  <a:cxn ang="0">
                    <a:pos x="T0" y="T1"/>
                  </a:cxn>
                  <a:cxn ang="0">
                    <a:pos x="T2" y="T3"/>
                  </a:cxn>
                  <a:cxn ang="0">
                    <a:pos x="T4" y="T5"/>
                  </a:cxn>
                  <a:cxn ang="0">
                    <a:pos x="T6" y="T7"/>
                  </a:cxn>
                  <a:cxn ang="0">
                    <a:pos x="T8" y="T9"/>
                  </a:cxn>
                </a:cxnLst>
                <a:rect l="0" t="0" r="r" b="b"/>
                <a:pathLst>
                  <a:path w="62" h="53">
                    <a:moveTo>
                      <a:pt x="56" y="1"/>
                    </a:moveTo>
                    <a:cubicBezTo>
                      <a:pt x="27" y="3"/>
                      <a:pt x="4" y="21"/>
                      <a:pt x="0" y="51"/>
                    </a:cubicBezTo>
                    <a:cubicBezTo>
                      <a:pt x="0" y="53"/>
                      <a:pt x="5" y="53"/>
                      <a:pt x="5" y="52"/>
                    </a:cubicBezTo>
                    <a:cubicBezTo>
                      <a:pt x="9" y="23"/>
                      <a:pt x="30" y="5"/>
                      <a:pt x="59" y="3"/>
                    </a:cubicBezTo>
                    <a:cubicBezTo>
                      <a:pt x="62" y="2"/>
                      <a:pt x="58" y="0"/>
                      <a:pt x="5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1" name="Freeform 241"/>
              <p:cNvSpPr>
                <a:spLocks/>
              </p:cNvSpPr>
              <p:nvPr/>
            </p:nvSpPr>
            <p:spPr bwMode="auto">
              <a:xfrm>
                <a:off x="3786188" y="1524000"/>
                <a:ext cx="222250" cy="173038"/>
              </a:xfrm>
              <a:custGeom>
                <a:avLst/>
                <a:gdLst>
                  <a:gd name="T0" fmla="*/ 4 w 59"/>
                  <a:gd name="T1" fmla="*/ 3 h 46"/>
                  <a:gd name="T2" fmla="*/ 54 w 59"/>
                  <a:gd name="T3" fmla="*/ 44 h 46"/>
                  <a:gd name="T4" fmla="*/ 59 w 59"/>
                  <a:gd name="T5" fmla="*/ 44 h 46"/>
                  <a:gd name="T6" fmla="*/ 3 w 59"/>
                  <a:gd name="T7" fmla="*/ 0 h 46"/>
                  <a:gd name="T8" fmla="*/ 4 w 59"/>
                  <a:gd name="T9" fmla="*/ 3 h 46"/>
                </a:gdLst>
                <a:ahLst/>
                <a:cxnLst>
                  <a:cxn ang="0">
                    <a:pos x="T0" y="T1"/>
                  </a:cxn>
                  <a:cxn ang="0">
                    <a:pos x="T2" y="T3"/>
                  </a:cxn>
                  <a:cxn ang="0">
                    <a:pos x="T4" y="T5"/>
                  </a:cxn>
                  <a:cxn ang="0">
                    <a:pos x="T6" y="T7"/>
                  </a:cxn>
                  <a:cxn ang="0">
                    <a:pos x="T8" y="T9"/>
                  </a:cxn>
                </a:cxnLst>
                <a:rect l="0" t="0" r="r" b="b"/>
                <a:pathLst>
                  <a:path w="59" h="46">
                    <a:moveTo>
                      <a:pt x="4" y="3"/>
                    </a:moveTo>
                    <a:cubicBezTo>
                      <a:pt x="29" y="4"/>
                      <a:pt x="48" y="19"/>
                      <a:pt x="54" y="44"/>
                    </a:cubicBezTo>
                    <a:cubicBezTo>
                      <a:pt x="54" y="45"/>
                      <a:pt x="59" y="46"/>
                      <a:pt x="59" y="44"/>
                    </a:cubicBezTo>
                    <a:cubicBezTo>
                      <a:pt x="52" y="17"/>
                      <a:pt x="30" y="2"/>
                      <a:pt x="3" y="0"/>
                    </a:cubicBezTo>
                    <a:cubicBezTo>
                      <a:pt x="0" y="0"/>
                      <a:pt x="2" y="3"/>
                      <a:pt x="4"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2" name="Freeform 242"/>
              <p:cNvSpPr>
                <a:spLocks/>
              </p:cNvSpPr>
              <p:nvPr/>
            </p:nvSpPr>
            <p:spPr bwMode="auto">
              <a:xfrm>
                <a:off x="3892551" y="1446213"/>
                <a:ext cx="74613" cy="266700"/>
              </a:xfrm>
              <a:custGeom>
                <a:avLst/>
                <a:gdLst>
                  <a:gd name="T0" fmla="*/ 15 w 20"/>
                  <a:gd name="T1" fmla="*/ 2 h 71"/>
                  <a:gd name="T2" fmla="*/ 3 w 20"/>
                  <a:gd name="T3" fmla="*/ 70 h 71"/>
                  <a:gd name="T4" fmla="*/ 8 w 20"/>
                  <a:gd name="T5" fmla="*/ 69 h 71"/>
                  <a:gd name="T6" fmla="*/ 20 w 20"/>
                  <a:gd name="T7" fmla="*/ 2 h 71"/>
                  <a:gd name="T8" fmla="*/ 15 w 20"/>
                  <a:gd name="T9" fmla="*/ 2 h 71"/>
                </a:gdLst>
                <a:ahLst/>
                <a:cxnLst>
                  <a:cxn ang="0">
                    <a:pos x="T0" y="T1"/>
                  </a:cxn>
                  <a:cxn ang="0">
                    <a:pos x="T2" y="T3"/>
                  </a:cxn>
                  <a:cxn ang="0">
                    <a:pos x="T4" y="T5"/>
                  </a:cxn>
                  <a:cxn ang="0">
                    <a:pos x="T6" y="T7"/>
                  </a:cxn>
                  <a:cxn ang="0">
                    <a:pos x="T8" y="T9"/>
                  </a:cxn>
                </a:cxnLst>
                <a:rect l="0" t="0" r="r" b="b"/>
                <a:pathLst>
                  <a:path w="20" h="71">
                    <a:moveTo>
                      <a:pt x="15" y="2"/>
                    </a:moveTo>
                    <a:cubicBezTo>
                      <a:pt x="3" y="21"/>
                      <a:pt x="0" y="48"/>
                      <a:pt x="3" y="70"/>
                    </a:cubicBezTo>
                    <a:cubicBezTo>
                      <a:pt x="3" y="71"/>
                      <a:pt x="8" y="71"/>
                      <a:pt x="8" y="69"/>
                    </a:cubicBezTo>
                    <a:cubicBezTo>
                      <a:pt x="5" y="47"/>
                      <a:pt x="8" y="21"/>
                      <a:pt x="20" y="2"/>
                    </a:cubicBezTo>
                    <a:cubicBezTo>
                      <a:pt x="20" y="1"/>
                      <a:pt x="16" y="0"/>
                      <a:pt x="15"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3" name="Freeform 243"/>
              <p:cNvSpPr>
                <a:spLocks/>
              </p:cNvSpPr>
              <p:nvPr/>
            </p:nvSpPr>
            <p:spPr bwMode="auto">
              <a:xfrm>
                <a:off x="3778251" y="1547813"/>
                <a:ext cx="279400" cy="74613"/>
              </a:xfrm>
              <a:custGeom>
                <a:avLst/>
                <a:gdLst>
                  <a:gd name="T0" fmla="*/ 6 w 74"/>
                  <a:gd name="T1" fmla="*/ 19 h 20"/>
                  <a:gd name="T2" fmla="*/ 69 w 74"/>
                  <a:gd name="T3" fmla="*/ 16 h 20"/>
                  <a:gd name="T4" fmla="*/ 73 w 74"/>
                  <a:gd name="T5" fmla="*/ 15 h 20"/>
                  <a:gd name="T6" fmla="*/ 2 w 74"/>
                  <a:gd name="T7" fmla="*/ 18 h 20"/>
                  <a:gd name="T8" fmla="*/ 6 w 74"/>
                  <a:gd name="T9" fmla="*/ 19 h 20"/>
                </a:gdLst>
                <a:ahLst/>
                <a:cxnLst>
                  <a:cxn ang="0">
                    <a:pos x="T0" y="T1"/>
                  </a:cxn>
                  <a:cxn ang="0">
                    <a:pos x="T2" y="T3"/>
                  </a:cxn>
                  <a:cxn ang="0">
                    <a:pos x="T4" y="T5"/>
                  </a:cxn>
                  <a:cxn ang="0">
                    <a:pos x="T6" y="T7"/>
                  </a:cxn>
                  <a:cxn ang="0">
                    <a:pos x="T8" y="T9"/>
                  </a:cxn>
                </a:cxnLst>
                <a:rect l="0" t="0" r="r" b="b"/>
                <a:pathLst>
                  <a:path w="74" h="20">
                    <a:moveTo>
                      <a:pt x="6" y="19"/>
                    </a:moveTo>
                    <a:cubicBezTo>
                      <a:pt x="25" y="6"/>
                      <a:pt x="49" y="3"/>
                      <a:pt x="69" y="16"/>
                    </a:cubicBezTo>
                    <a:cubicBezTo>
                      <a:pt x="70" y="17"/>
                      <a:pt x="74" y="16"/>
                      <a:pt x="73" y="15"/>
                    </a:cubicBezTo>
                    <a:cubicBezTo>
                      <a:pt x="51" y="0"/>
                      <a:pt x="23" y="4"/>
                      <a:pt x="2" y="18"/>
                    </a:cubicBezTo>
                    <a:cubicBezTo>
                      <a:pt x="0" y="19"/>
                      <a:pt x="5" y="20"/>
                      <a:pt x="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4" name="Freeform 244"/>
              <p:cNvSpPr>
                <a:spLocks/>
              </p:cNvSpPr>
              <p:nvPr/>
            </p:nvSpPr>
            <p:spPr bwMode="auto">
              <a:xfrm>
                <a:off x="3511551" y="749300"/>
                <a:ext cx="411163" cy="812800"/>
              </a:xfrm>
              <a:custGeom>
                <a:avLst/>
                <a:gdLst>
                  <a:gd name="T0" fmla="*/ 108 w 109"/>
                  <a:gd name="T1" fmla="*/ 214 h 216"/>
                  <a:gd name="T2" fmla="*/ 55 w 109"/>
                  <a:gd name="T3" fmla="*/ 102 h 216"/>
                  <a:gd name="T4" fmla="*/ 5 w 109"/>
                  <a:gd name="T5" fmla="*/ 1 h 216"/>
                  <a:gd name="T6" fmla="*/ 1 w 109"/>
                  <a:gd name="T7" fmla="*/ 2 h 216"/>
                  <a:gd name="T8" fmla="*/ 53 w 109"/>
                  <a:gd name="T9" fmla="*/ 109 h 216"/>
                  <a:gd name="T10" fmla="*/ 103 w 109"/>
                  <a:gd name="T11" fmla="*/ 215 h 216"/>
                  <a:gd name="T12" fmla="*/ 108 w 109"/>
                  <a:gd name="T13" fmla="*/ 214 h 216"/>
                </a:gdLst>
                <a:ahLst/>
                <a:cxnLst>
                  <a:cxn ang="0">
                    <a:pos x="T0" y="T1"/>
                  </a:cxn>
                  <a:cxn ang="0">
                    <a:pos x="T2" y="T3"/>
                  </a:cxn>
                  <a:cxn ang="0">
                    <a:pos x="T4" y="T5"/>
                  </a:cxn>
                  <a:cxn ang="0">
                    <a:pos x="T6" y="T7"/>
                  </a:cxn>
                  <a:cxn ang="0">
                    <a:pos x="T8" y="T9"/>
                  </a:cxn>
                  <a:cxn ang="0">
                    <a:pos x="T10" y="T11"/>
                  </a:cxn>
                  <a:cxn ang="0">
                    <a:pos x="T12" y="T13"/>
                  </a:cxn>
                </a:cxnLst>
                <a:rect l="0" t="0" r="r" b="b"/>
                <a:pathLst>
                  <a:path w="109" h="216">
                    <a:moveTo>
                      <a:pt x="108" y="214"/>
                    </a:moveTo>
                    <a:cubicBezTo>
                      <a:pt x="84" y="181"/>
                      <a:pt x="70" y="140"/>
                      <a:pt x="55" y="102"/>
                    </a:cubicBezTo>
                    <a:cubicBezTo>
                      <a:pt x="41" y="68"/>
                      <a:pt x="29" y="30"/>
                      <a:pt x="5" y="1"/>
                    </a:cubicBezTo>
                    <a:cubicBezTo>
                      <a:pt x="5" y="0"/>
                      <a:pt x="0" y="1"/>
                      <a:pt x="1" y="2"/>
                    </a:cubicBezTo>
                    <a:cubicBezTo>
                      <a:pt x="25" y="33"/>
                      <a:pt x="38" y="73"/>
                      <a:pt x="53" y="109"/>
                    </a:cubicBezTo>
                    <a:cubicBezTo>
                      <a:pt x="67" y="145"/>
                      <a:pt x="80" y="183"/>
                      <a:pt x="103" y="215"/>
                    </a:cubicBezTo>
                    <a:cubicBezTo>
                      <a:pt x="104" y="216"/>
                      <a:pt x="109" y="215"/>
                      <a:pt x="108" y="2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5" name="Freeform 245"/>
              <p:cNvSpPr>
                <a:spLocks/>
              </p:cNvSpPr>
              <p:nvPr/>
            </p:nvSpPr>
            <p:spPr bwMode="auto">
              <a:xfrm>
                <a:off x="3887788" y="1539875"/>
                <a:ext cx="65088" cy="68263"/>
              </a:xfrm>
              <a:custGeom>
                <a:avLst/>
                <a:gdLst>
                  <a:gd name="T0" fmla="*/ 14 w 17"/>
                  <a:gd name="T1" fmla="*/ 4 h 18"/>
                  <a:gd name="T2" fmla="*/ 4 w 17"/>
                  <a:gd name="T3" fmla="*/ 3 h 18"/>
                  <a:gd name="T4" fmla="*/ 3 w 17"/>
                  <a:gd name="T5" fmla="*/ 14 h 18"/>
                  <a:gd name="T6" fmla="*/ 13 w 17"/>
                  <a:gd name="T7" fmla="*/ 15 h 18"/>
                  <a:gd name="T8" fmla="*/ 14 w 17"/>
                  <a:gd name="T9" fmla="*/ 4 h 18"/>
                </a:gdLst>
                <a:ahLst/>
                <a:cxnLst>
                  <a:cxn ang="0">
                    <a:pos x="T0" y="T1"/>
                  </a:cxn>
                  <a:cxn ang="0">
                    <a:pos x="T2" y="T3"/>
                  </a:cxn>
                  <a:cxn ang="0">
                    <a:pos x="T4" y="T5"/>
                  </a:cxn>
                  <a:cxn ang="0">
                    <a:pos x="T6" y="T7"/>
                  </a:cxn>
                  <a:cxn ang="0">
                    <a:pos x="T8" y="T9"/>
                  </a:cxn>
                </a:cxnLst>
                <a:rect l="0" t="0" r="r" b="b"/>
                <a:pathLst>
                  <a:path w="17" h="18">
                    <a:moveTo>
                      <a:pt x="14" y="4"/>
                    </a:moveTo>
                    <a:cubicBezTo>
                      <a:pt x="12" y="1"/>
                      <a:pt x="7" y="0"/>
                      <a:pt x="4" y="3"/>
                    </a:cubicBezTo>
                    <a:cubicBezTo>
                      <a:pt x="0" y="6"/>
                      <a:pt x="0" y="10"/>
                      <a:pt x="3" y="14"/>
                    </a:cubicBezTo>
                    <a:cubicBezTo>
                      <a:pt x="5" y="17"/>
                      <a:pt x="10" y="18"/>
                      <a:pt x="13" y="15"/>
                    </a:cubicBezTo>
                    <a:cubicBezTo>
                      <a:pt x="17" y="12"/>
                      <a:pt x="17" y="7"/>
                      <a:pt x="14"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6" name="Freeform 246"/>
              <p:cNvSpPr>
                <a:spLocks/>
              </p:cNvSpPr>
              <p:nvPr/>
            </p:nvSpPr>
            <p:spPr bwMode="auto">
              <a:xfrm>
                <a:off x="3556001" y="60325"/>
                <a:ext cx="196850" cy="77788"/>
              </a:xfrm>
              <a:custGeom>
                <a:avLst/>
                <a:gdLst>
                  <a:gd name="T0" fmla="*/ 46 w 52"/>
                  <a:gd name="T1" fmla="*/ 11 h 21"/>
                  <a:gd name="T2" fmla="*/ 6 w 52"/>
                  <a:gd name="T3" fmla="*/ 1 h 21"/>
                  <a:gd name="T4" fmla="*/ 1 w 52"/>
                  <a:gd name="T5" fmla="*/ 1 h 21"/>
                  <a:gd name="T6" fmla="*/ 50 w 52"/>
                  <a:gd name="T7" fmla="*/ 13 h 21"/>
                  <a:gd name="T8" fmla="*/ 46 w 52"/>
                  <a:gd name="T9" fmla="*/ 11 h 21"/>
                </a:gdLst>
                <a:ahLst/>
                <a:cxnLst>
                  <a:cxn ang="0">
                    <a:pos x="T0" y="T1"/>
                  </a:cxn>
                  <a:cxn ang="0">
                    <a:pos x="T2" y="T3"/>
                  </a:cxn>
                  <a:cxn ang="0">
                    <a:pos x="T4" y="T5"/>
                  </a:cxn>
                  <a:cxn ang="0">
                    <a:pos x="T6" y="T7"/>
                  </a:cxn>
                  <a:cxn ang="0">
                    <a:pos x="T8" y="T9"/>
                  </a:cxn>
                </a:cxnLst>
                <a:rect l="0" t="0" r="r" b="b"/>
                <a:pathLst>
                  <a:path w="52" h="21">
                    <a:moveTo>
                      <a:pt x="46" y="11"/>
                    </a:moveTo>
                    <a:cubicBezTo>
                      <a:pt x="31" y="18"/>
                      <a:pt x="16" y="15"/>
                      <a:pt x="6" y="1"/>
                    </a:cubicBezTo>
                    <a:cubicBezTo>
                      <a:pt x="5" y="0"/>
                      <a:pt x="0" y="0"/>
                      <a:pt x="1" y="1"/>
                    </a:cubicBezTo>
                    <a:cubicBezTo>
                      <a:pt x="13" y="18"/>
                      <a:pt x="32" y="21"/>
                      <a:pt x="50" y="13"/>
                    </a:cubicBezTo>
                    <a:cubicBezTo>
                      <a:pt x="52" y="12"/>
                      <a:pt x="47" y="11"/>
                      <a:pt x="46" y="1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7" name="Freeform 247"/>
              <p:cNvSpPr>
                <a:spLocks/>
              </p:cNvSpPr>
              <p:nvPr/>
            </p:nvSpPr>
            <p:spPr bwMode="auto">
              <a:xfrm>
                <a:off x="3582988" y="19050"/>
                <a:ext cx="98425" cy="157163"/>
              </a:xfrm>
              <a:custGeom>
                <a:avLst/>
                <a:gdLst>
                  <a:gd name="T0" fmla="*/ 6 w 26"/>
                  <a:gd name="T1" fmla="*/ 41 h 42"/>
                  <a:gd name="T2" fmla="*/ 22 w 26"/>
                  <a:gd name="T3" fmla="*/ 2 h 42"/>
                  <a:gd name="T4" fmla="*/ 17 w 26"/>
                  <a:gd name="T5" fmla="*/ 1 h 42"/>
                  <a:gd name="T6" fmla="*/ 1 w 26"/>
                  <a:gd name="T7" fmla="*/ 39 h 42"/>
                  <a:gd name="T8" fmla="*/ 6 w 26"/>
                  <a:gd name="T9" fmla="*/ 41 h 42"/>
                </a:gdLst>
                <a:ahLst/>
                <a:cxnLst>
                  <a:cxn ang="0">
                    <a:pos x="T0" y="T1"/>
                  </a:cxn>
                  <a:cxn ang="0">
                    <a:pos x="T2" y="T3"/>
                  </a:cxn>
                  <a:cxn ang="0">
                    <a:pos x="T4" y="T5"/>
                  </a:cxn>
                  <a:cxn ang="0">
                    <a:pos x="T6" y="T7"/>
                  </a:cxn>
                  <a:cxn ang="0">
                    <a:pos x="T8" y="T9"/>
                  </a:cxn>
                </a:cxnLst>
                <a:rect l="0" t="0" r="r" b="b"/>
                <a:pathLst>
                  <a:path w="26" h="42">
                    <a:moveTo>
                      <a:pt x="6" y="41"/>
                    </a:moveTo>
                    <a:cubicBezTo>
                      <a:pt x="20" y="32"/>
                      <a:pt x="26" y="18"/>
                      <a:pt x="22" y="2"/>
                    </a:cubicBezTo>
                    <a:cubicBezTo>
                      <a:pt x="22" y="0"/>
                      <a:pt x="17" y="0"/>
                      <a:pt x="17" y="1"/>
                    </a:cubicBezTo>
                    <a:cubicBezTo>
                      <a:pt x="21" y="17"/>
                      <a:pt x="15" y="31"/>
                      <a:pt x="1" y="39"/>
                    </a:cubicBezTo>
                    <a:cubicBezTo>
                      <a:pt x="0" y="40"/>
                      <a:pt x="5" y="42"/>
                      <a:pt x="6"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8" name="Freeform 248"/>
              <p:cNvSpPr>
                <a:spLocks/>
              </p:cNvSpPr>
              <p:nvPr/>
            </p:nvSpPr>
            <p:spPr bwMode="auto">
              <a:xfrm>
                <a:off x="3594101" y="33337"/>
                <a:ext cx="123825" cy="139700"/>
              </a:xfrm>
              <a:custGeom>
                <a:avLst/>
                <a:gdLst>
                  <a:gd name="T0" fmla="*/ 32 w 33"/>
                  <a:gd name="T1" fmla="*/ 34 h 37"/>
                  <a:gd name="T2" fmla="*/ 5 w 33"/>
                  <a:gd name="T3" fmla="*/ 1 h 37"/>
                  <a:gd name="T4" fmla="*/ 0 w 33"/>
                  <a:gd name="T5" fmla="*/ 2 h 37"/>
                  <a:gd name="T6" fmla="*/ 28 w 33"/>
                  <a:gd name="T7" fmla="*/ 36 h 37"/>
                  <a:gd name="T8" fmla="*/ 32 w 33"/>
                  <a:gd name="T9" fmla="*/ 34 h 37"/>
                </a:gdLst>
                <a:ahLst/>
                <a:cxnLst>
                  <a:cxn ang="0">
                    <a:pos x="T0" y="T1"/>
                  </a:cxn>
                  <a:cxn ang="0">
                    <a:pos x="T2" y="T3"/>
                  </a:cxn>
                  <a:cxn ang="0">
                    <a:pos x="T4" y="T5"/>
                  </a:cxn>
                  <a:cxn ang="0">
                    <a:pos x="T6" y="T7"/>
                  </a:cxn>
                  <a:cxn ang="0">
                    <a:pos x="T8" y="T9"/>
                  </a:cxn>
                </a:cxnLst>
                <a:rect l="0" t="0" r="r" b="b"/>
                <a:pathLst>
                  <a:path w="33" h="37">
                    <a:moveTo>
                      <a:pt x="32" y="34"/>
                    </a:moveTo>
                    <a:cubicBezTo>
                      <a:pt x="20" y="28"/>
                      <a:pt x="10" y="14"/>
                      <a:pt x="5" y="1"/>
                    </a:cubicBezTo>
                    <a:cubicBezTo>
                      <a:pt x="5" y="0"/>
                      <a:pt x="0" y="1"/>
                      <a:pt x="0" y="2"/>
                    </a:cubicBezTo>
                    <a:cubicBezTo>
                      <a:pt x="5" y="15"/>
                      <a:pt x="15" y="29"/>
                      <a:pt x="28" y="36"/>
                    </a:cubicBezTo>
                    <a:cubicBezTo>
                      <a:pt x="29" y="37"/>
                      <a:pt x="33" y="35"/>
                      <a:pt x="32"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9" name="Freeform 249"/>
              <p:cNvSpPr>
                <a:spLocks/>
              </p:cNvSpPr>
              <p:nvPr/>
            </p:nvSpPr>
            <p:spPr bwMode="auto">
              <a:xfrm>
                <a:off x="3552826" y="49212"/>
                <a:ext cx="165100" cy="85725"/>
              </a:xfrm>
              <a:custGeom>
                <a:avLst/>
                <a:gdLst>
                  <a:gd name="T0" fmla="*/ 3 w 44"/>
                  <a:gd name="T1" fmla="*/ 21 h 23"/>
                  <a:gd name="T2" fmla="*/ 44 w 44"/>
                  <a:gd name="T3" fmla="*/ 2 h 23"/>
                  <a:gd name="T4" fmla="*/ 39 w 44"/>
                  <a:gd name="T5" fmla="*/ 2 h 23"/>
                  <a:gd name="T6" fmla="*/ 4 w 44"/>
                  <a:gd name="T7" fmla="*/ 19 h 23"/>
                  <a:gd name="T8" fmla="*/ 3 w 44"/>
                  <a:gd name="T9" fmla="*/ 21 h 23"/>
                </a:gdLst>
                <a:ahLst/>
                <a:cxnLst>
                  <a:cxn ang="0">
                    <a:pos x="T0" y="T1"/>
                  </a:cxn>
                  <a:cxn ang="0">
                    <a:pos x="T2" y="T3"/>
                  </a:cxn>
                  <a:cxn ang="0">
                    <a:pos x="T4" y="T5"/>
                  </a:cxn>
                  <a:cxn ang="0">
                    <a:pos x="T6" y="T7"/>
                  </a:cxn>
                  <a:cxn ang="0">
                    <a:pos x="T8" y="T9"/>
                  </a:cxn>
                </a:cxnLst>
                <a:rect l="0" t="0" r="r" b="b"/>
                <a:pathLst>
                  <a:path w="44" h="23">
                    <a:moveTo>
                      <a:pt x="3" y="21"/>
                    </a:moveTo>
                    <a:cubicBezTo>
                      <a:pt x="19" y="23"/>
                      <a:pt x="36" y="17"/>
                      <a:pt x="44" y="2"/>
                    </a:cubicBezTo>
                    <a:cubicBezTo>
                      <a:pt x="44" y="1"/>
                      <a:pt x="39" y="0"/>
                      <a:pt x="39" y="2"/>
                    </a:cubicBezTo>
                    <a:cubicBezTo>
                      <a:pt x="32" y="14"/>
                      <a:pt x="19" y="21"/>
                      <a:pt x="4" y="19"/>
                    </a:cubicBezTo>
                    <a:cubicBezTo>
                      <a:pt x="2" y="19"/>
                      <a:pt x="0" y="21"/>
                      <a:pt x="3" y="2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0" name="Freeform 250"/>
              <p:cNvSpPr>
                <a:spLocks/>
              </p:cNvSpPr>
              <p:nvPr/>
            </p:nvSpPr>
            <p:spPr bwMode="auto">
              <a:xfrm>
                <a:off x="3541713" y="120650"/>
                <a:ext cx="115888" cy="669925"/>
              </a:xfrm>
              <a:custGeom>
                <a:avLst/>
                <a:gdLst>
                  <a:gd name="T0" fmla="*/ 26 w 31"/>
                  <a:gd name="T1" fmla="*/ 1 h 178"/>
                  <a:gd name="T2" fmla="*/ 0 w 31"/>
                  <a:gd name="T3" fmla="*/ 177 h 178"/>
                  <a:gd name="T4" fmla="*/ 5 w 31"/>
                  <a:gd name="T5" fmla="*/ 176 h 178"/>
                  <a:gd name="T6" fmla="*/ 31 w 31"/>
                  <a:gd name="T7" fmla="*/ 1 h 178"/>
                  <a:gd name="T8" fmla="*/ 26 w 31"/>
                  <a:gd name="T9" fmla="*/ 1 h 178"/>
                </a:gdLst>
                <a:ahLst/>
                <a:cxnLst>
                  <a:cxn ang="0">
                    <a:pos x="T0" y="T1"/>
                  </a:cxn>
                  <a:cxn ang="0">
                    <a:pos x="T2" y="T3"/>
                  </a:cxn>
                  <a:cxn ang="0">
                    <a:pos x="T4" y="T5"/>
                  </a:cxn>
                  <a:cxn ang="0">
                    <a:pos x="T6" y="T7"/>
                  </a:cxn>
                  <a:cxn ang="0">
                    <a:pos x="T8" y="T9"/>
                  </a:cxn>
                </a:cxnLst>
                <a:rect l="0" t="0" r="r" b="b"/>
                <a:pathLst>
                  <a:path w="31" h="178">
                    <a:moveTo>
                      <a:pt x="26" y="1"/>
                    </a:moveTo>
                    <a:cubicBezTo>
                      <a:pt x="18" y="60"/>
                      <a:pt x="11" y="118"/>
                      <a:pt x="0" y="177"/>
                    </a:cubicBezTo>
                    <a:cubicBezTo>
                      <a:pt x="0" y="178"/>
                      <a:pt x="5" y="178"/>
                      <a:pt x="5" y="176"/>
                    </a:cubicBezTo>
                    <a:cubicBezTo>
                      <a:pt x="16" y="118"/>
                      <a:pt x="23" y="59"/>
                      <a:pt x="31" y="1"/>
                    </a:cubicBezTo>
                    <a:cubicBezTo>
                      <a:pt x="31" y="0"/>
                      <a:pt x="26" y="0"/>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1" name="Freeform 251"/>
              <p:cNvSpPr>
                <a:spLocks/>
              </p:cNvSpPr>
              <p:nvPr/>
            </p:nvSpPr>
            <p:spPr bwMode="auto">
              <a:xfrm>
                <a:off x="3632201" y="90487"/>
                <a:ext cx="38100" cy="41275"/>
              </a:xfrm>
              <a:custGeom>
                <a:avLst/>
                <a:gdLst>
                  <a:gd name="T0" fmla="*/ 9 w 10"/>
                  <a:gd name="T1" fmla="*/ 6 h 11"/>
                  <a:gd name="T2" fmla="*/ 4 w 10"/>
                  <a:gd name="T3" fmla="*/ 10 h 11"/>
                  <a:gd name="T4" fmla="*/ 0 w 10"/>
                  <a:gd name="T5" fmla="*/ 5 h 11"/>
                  <a:gd name="T6" fmla="*/ 6 w 10"/>
                  <a:gd name="T7" fmla="*/ 1 h 11"/>
                  <a:gd name="T8" fmla="*/ 9 w 10"/>
                  <a:gd name="T9" fmla="*/ 6 h 11"/>
                </a:gdLst>
                <a:ahLst/>
                <a:cxnLst>
                  <a:cxn ang="0">
                    <a:pos x="T0" y="T1"/>
                  </a:cxn>
                  <a:cxn ang="0">
                    <a:pos x="T2" y="T3"/>
                  </a:cxn>
                  <a:cxn ang="0">
                    <a:pos x="T4" y="T5"/>
                  </a:cxn>
                  <a:cxn ang="0">
                    <a:pos x="T6" y="T7"/>
                  </a:cxn>
                  <a:cxn ang="0">
                    <a:pos x="T8" y="T9"/>
                  </a:cxn>
                </a:cxnLst>
                <a:rect l="0" t="0" r="r" b="b"/>
                <a:pathLst>
                  <a:path w="10" h="11">
                    <a:moveTo>
                      <a:pt x="9" y="6"/>
                    </a:moveTo>
                    <a:cubicBezTo>
                      <a:pt x="9" y="9"/>
                      <a:pt x="6" y="11"/>
                      <a:pt x="4" y="10"/>
                    </a:cubicBezTo>
                    <a:cubicBezTo>
                      <a:pt x="1" y="10"/>
                      <a:pt x="0" y="7"/>
                      <a:pt x="0" y="5"/>
                    </a:cubicBezTo>
                    <a:cubicBezTo>
                      <a:pt x="0" y="2"/>
                      <a:pt x="3" y="0"/>
                      <a:pt x="6" y="1"/>
                    </a:cubicBezTo>
                    <a:cubicBezTo>
                      <a:pt x="8" y="1"/>
                      <a:pt x="10" y="4"/>
                      <a:pt x="9"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2" name="Freeform 252"/>
              <p:cNvSpPr>
                <a:spLocks/>
              </p:cNvSpPr>
              <p:nvPr/>
            </p:nvSpPr>
            <p:spPr bwMode="auto">
              <a:xfrm>
                <a:off x="3887788" y="-46038"/>
                <a:ext cx="173038" cy="112713"/>
              </a:xfrm>
              <a:custGeom>
                <a:avLst/>
                <a:gdLst>
                  <a:gd name="T0" fmla="*/ 40 w 46"/>
                  <a:gd name="T1" fmla="*/ 26 h 30"/>
                  <a:gd name="T2" fmla="*/ 6 w 46"/>
                  <a:gd name="T3" fmla="*/ 2 h 30"/>
                  <a:gd name="T4" fmla="*/ 1 w 46"/>
                  <a:gd name="T5" fmla="*/ 1 h 30"/>
                  <a:gd name="T6" fmla="*/ 42 w 46"/>
                  <a:gd name="T7" fmla="*/ 28 h 30"/>
                  <a:gd name="T8" fmla="*/ 40 w 46"/>
                  <a:gd name="T9" fmla="*/ 26 h 30"/>
                </a:gdLst>
                <a:ahLst/>
                <a:cxnLst>
                  <a:cxn ang="0">
                    <a:pos x="T0" y="T1"/>
                  </a:cxn>
                  <a:cxn ang="0">
                    <a:pos x="T2" y="T3"/>
                  </a:cxn>
                  <a:cxn ang="0">
                    <a:pos x="T4" y="T5"/>
                  </a:cxn>
                  <a:cxn ang="0">
                    <a:pos x="T6" y="T7"/>
                  </a:cxn>
                  <a:cxn ang="0">
                    <a:pos x="T8" y="T9"/>
                  </a:cxn>
                </a:cxnLst>
                <a:rect l="0" t="0" r="r" b="b"/>
                <a:pathLst>
                  <a:path w="46" h="30">
                    <a:moveTo>
                      <a:pt x="40" y="26"/>
                    </a:moveTo>
                    <a:cubicBezTo>
                      <a:pt x="23" y="27"/>
                      <a:pt x="10" y="18"/>
                      <a:pt x="6" y="2"/>
                    </a:cubicBezTo>
                    <a:cubicBezTo>
                      <a:pt x="5" y="0"/>
                      <a:pt x="0" y="0"/>
                      <a:pt x="1" y="1"/>
                    </a:cubicBezTo>
                    <a:cubicBezTo>
                      <a:pt x="6" y="21"/>
                      <a:pt x="23" y="30"/>
                      <a:pt x="42" y="28"/>
                    </a:cubicBezTo>
                    <a:cubicBezTo>
                      <a:pt x="46" y="28"/>
                      <a:pt x="42" y="26"/>
                      <a:pt x="40"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3" name="Freeform 253"/>
              <p:cNvSpPr>
                <a:spLocks/>
              </p:cNvSpPr>
              <p:nvPr/>
            </p:nvSpPr>
            <p:spPr bwMode="auto">
              <a:xfrm>
                <a:off x="3873501" y="-57150"/>
                <a:ext cx="134938" cy="131763"/>
              </a:xfrm>
              <a:custGeom>
                <a:avLst/>
                <a:gdLst>
                  <a:gd name="T0" fmla="*/ 6 w 36"/>
                  <a:gd name="T1" fmla="*/ 34 h 35"/>
                  <a:gd name="T2" fmla="*/ 35 w 36"/>
                  <a:gd name="T3" fmla="*/ 3 h 35"/>
                  <a:gd name="T4" fmla="*/ 30 w 36"/>
                  <a:gd name="T5" fmla="*/ 2 h 35"/>
                  <a:gd name="T6" fmla="*/ 3 w 36"/>
                  <a:gd name="T7" fmla="*/ 32 h 35"/>
                  <a:gd name="T8" fmla="*/ 6 w 36"/>
                  <a:gd name="T9" fmla="*/ 34 h 35"/>
                </a:gdLst>
                <a:ahLst/>
                <a:cxnLst>
                  <a:cxn ang="0">
                    <a:pos x="T0" y="T1"/>
                  </a:cxn>
                  <a:cxn ang="0">
                    <a:pos x="T2" y="T3"/>
                  </a:cxn>
                  <a:cxn ang="0">
                    <a:pos x="T4" y="T5"/>
                  </a:cxn>
                  <a:cxn ang="0">
                    <a:pos x="T6" y="T7"/>
                  </a:cxn>
                  <a:cxn ang="0">
                    <a:pos x="T8" y="T9"/>
                  </a:cxn>
                </a:cxnLst>
                <a:rect l="0" t="0" r="r" b="b"/>
                <a:pathLst>
                  <a:path w="36" h="35">
                    <a:moveTo>
                      <a:pt x="6" y="34"/>
                    </a:moveTo>
                    <a:cubicBezTo>
                      <a:pt x="22" y="31"/>
                      <a:pt x="34" y="20"/>
                      <a:pt x="35" y="3"/>
                    </a:cubicBezTo>
                    <a:cubicBezTo>
                      <a:pt x="36" y="1"/>
                      <a:pt x="31" y="0"/>
                      <a:pt x="30" y="2"/>
                    </a:cubicBezTo>
                    <a:cubicBezTo>
                      <a:pt x="29" y="18"/>
                      <a:pt x="18" y="29"/>
                      <a:pt x="3" y="32"/>
                    </a:cubicBezTo>
                    <a:cubicBezTo>
                      <a:pt x="0" y="33"/>
                      <a:pt x="5" y="35"/>
                      <a:pt x="6"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4" name="Freeform 254"/>
              <p:cNvSpPr>
                <a:spLocks/>
              </p:cNvSpPr>
              <p:nvPr/>
            </p:nvSpPr>
            <p:spPr bwMode="auto">
              <a:xfrm>
                <a:off x="3933826" y="-57150"/>
                <a:ext cx="71438" cy="166688"/>
              </a:xfrm>
              <a:custGeom>
                <a:avLst/>
                <a:gdLst>
                  <a:gd name="T0" fmla="*/ 18 w 19"/>
                  <a:gd name="T1" fmla="*/ 42 h 44"/>
                  <a:gd name="T2" fmla="*/ 5 w 19"/>
                  <a:gd name="T3" fmla="*/ 1 h 44"/>
                  <a:gd name="T4" fmla="*/ 0 w 19"/>
                  <a:gd name="T5" fmla="*/ 2 h 44"/>
                  <a:gd name="T6" fmla="*/ 14 w 19"/>
                  <a:gd name="T7" fmla="*/ 43 h 44"/>
                  <a:gd name="T8" fmla="*/ 18 w 19"/>
                  <a:gd name="T9" fmla="*/ 42 h 44"/>
                </a:gdLst>
                <a:ahLst/>
                <a:cxnLst>
                  <a:cxn ang="0">
                    <a:pos x="T0" y="T1"/>
                  </a:cxn>
                  <a:cxn ang="0">
                    <a:pos x="T2" y="T3"/>
                  </a:cxn>
                  <a:cxn ang="0">
                    <a:pos x="T4" y="T5"/>
                  </a:cxn>
                  <a:cxn ang="0">
                    <a:pos x="T6" y="T7"/>
                  </a:cxn>
                  <a:cxn ang="0">
                    <a:pos x="T8" y="T9"/>
                  </a:cxn>
                </a:cxnLst>
                <a:rect l="0" t="0" r="r" b="b"/>
                <a:pathLst>
                  <a:path w="19" h="44">
                    <a:moveTo>
                      <a:pt x="18" y="42"/>
                    </a:moveTo>
                    <a:cubicBezTo>
                      <a:pt x="9" y="31"/>
                      <a:pt x="5" y="15"/>
                      <a:pt x="5" y="1"/>
                    </a:cubicBezTo>
                    <a:cubicBezTo>
                      <a:pt x="5" y="0"/>
                      <a:pt x="0" y="0"/>
                      <a:pt x="0" y="2"/>
                    </a:cubicBezTo>
                    <a:cubicBezTo>
                      <a:pt x="0" y="16"/>
                      <a:pt x="5" y="32"/>
                      <a:pt x="14" y="43"/>
                    </a:cubicBezTo>
                    <a:cubicBezTo>
                      <a:pt x="14" y="44"/>
                      <a:pt x="19" y="43"/>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5" name="Freeform 255"/>
              <p:cNvSpPr>
                <a:spLocks/>
              </p:cNvSpPr>
              <p:nvPr/>
            </p:nvSpPr>
            <p:spPr bwMode="auto">
              <a:xfrm>
                <a:off x="3862388" y="-4763"/>
                <a:ext cx="184150" cy="49213"/>
              </a:xfrm>
              <a:custGeom>
                <a:avLst/>
                <a:gdLst>
                  <a:gd name="T0" fmla="*/ 2 w 49"/>
                  <a:gd name="T1" fmla="*/ 6 h 13"/>
                  <a:gd name="T2" fmla="*/ 48 w 49"/>
                  <a:gd name="T3" fmla="*/ 1 h 13"/>
                  <a:gd name="T4" fmla="*/ 43 w 49"/>
                  <a:gd name="T5" fmla="*/ 1 h 13"/>
                  <a:gd name="T6" fmla="*/ 6 w 49"/>
                  <a:gd name="T7" fmla="*/ 5 h 13"/>
                  <a:gd name="T8" fmla="*/ 2 w 49"/>
                  <a:gd name="T9" fmla="*/ 6 h 13"/>
                </a:gdLst>
                <a:ahLst/>
                <a:cxnLst>
                  <a:cxn ang="0">
                    <a:pos x="T0" y="T1"/>
                  </a:cxn>
                  <a:cxn ang="0">
                    <a:pos x="T2" y="T3"/>
                  </a:cxn>
                  <a:cxn ang="0">
                    <a:pos x="T4" y="T5"/>
                  </a:cxn>
                  <a:cxn ang="0">
                    <a:pos x="T6" y="T7"/>
                  </a:cxn>
                  <a:cxn ang="0">
                    <a:pos x="T8" y="T9"/>
                  </a:cxn>
                </a:cxnLst>
                <a:rect l="0" t="0" r="r" b="b"/>
                <a:pathLst>
                  <a:path w="49" h="13">
                    <a:moveTo>
                      <a:pt x="2" y="6"/>
                    </a:moveTo>
                    <a:cubicBezTo>
                      <a:pt x="17" y="13"/>
                      <a:pt x="35" y="13"/>
                      <a:pt x="48" y="1"/>
                    </a:cubicBezTo>
                    <a:cubicBezTo>
                      <a:pt x="49" y="0"/>
                      <a:pt x="44" y="0"/>
                      <a:pt x="43" y="1"/>
                    </a:cubicBezTo>
                    <a:cubicBezTo>
                      <a:pt x="33" y="10"/>
                      <a:pt x="19" y="11"/>
                      <a:pt x="6" y="5"/>
                    </a:cubicBezTo>
                    <a:cubicBezTo>
                      <a:pt x="5" y="4"/>
                      <a:pt x="0" y="5"/>
                      <a:pt x="2"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6" name="Freeform 256"/>
              <p:cNvSpPr>
                <a:spLocks/>
              </p:cNvSpPr>
              <p:nvPr/>
            </p:nvSpPr>
            <p:spPr bwMode="auto">
              <a:xfrm>
                <a:off x="3552826" y="36512"/>
                <a:ext cx="414338" cy="712788"/>
              </a:xfrm>
              <a:custGeom>
                <a:avLst/>
                <a:gdLst>
                  <a:gd name="T0" fmla="*/ 104 w 110"/>
                  <a:gd name="T1" fmla="*/ 1 h 189"/>
                  <a:gd name="T2" fmla="*/ 0 w 110"/>
                  <a:gd name="T3" fmla="*/ 188 h 189"/>
                  <a:gd name="T4" fmla="*/ 5 w 110"/>
                  <a:gd name="T5" fmla="*/ 188 h 189"/>
                  <a:gd name="T6" fmla="*/ 109 w 110"/>
                  <a:gd name="T7" fmla="*/ 2 h 189"/>
                  <a:gd name="T8" fmla="*/ 104 w 110"/>
                  <a:gd name="T9" fmla="*/ 1 h 189"/>
                </a:gdLst>
                <a:ahLst/>
                <a:cxnLst>
                  <a:cxn ang="0">
                    <a:pos x="T0" y="T1"/>
                  </a:cxn>
                  <a:cxn ang="0">
                    <a:pos x="T2" y="T3"/>
                  </a:cxn>
                  <a:cxn ang="0">
                    <a:pos x="T4" y="T5"/>
                  </a:cxn>
                  <a:cxn ang="0">
                    <a:pos x="T6" y="T7"/>
                  </a:cxn>
                  <a:cxn ang="0">
                    <a:pos x="T8" y="T9"/>
                  </a:cxn>
                </a:cxnLst>
                <a:rect l="0" t="0" r="r" b="b"/>
                <a:pathLst>
                  <a:path w="110" h="189">
                    <a:moveTo>
                      <a:pt x="104" y="1"/>
                    </a:moveTo>
                    <a:cubicBezTo>
                      <a:pt x="71" y="64"/>
                      <a:pt x="37" y="127"/>
                      <a:pt x="0" y="188"/>
                    </a:cubicBezTo>
                    <a:cubicBezTo>
                      <a:pt x="0" y="189"/>
                      <a:pt x="5" y="189"/>
                      <a:pt x="5" y="188"/>
                    </a:cubicBezTo>
                    <a:cubicBezTo>
                      <a:pt x="42" y="127"/>
                      <a:pt x="75" y="64"/>
                      <a:pt x="109" y="2"/>
                    </a:cubicBezTo>
                    <a:cubicBezTo>
                      <a:pt x="110" y="0"/>
                      <a:pt x="105" y="0"/>
                      <a:pt x="10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7" name="Freeform 257"/>
              <p:cNvSpPr>
                <a:spLocks/>
              </p:cNvSpPr>
              <p:nvPr/>
            </p:nvSpPr>
            <p:spPr bwMode="auto">
              <a:xfrm>
                <a:off x="3940176" y="11112"/>
                <a:ext cx="38100" cy="41275"/>
              </a:xfrm>
              <a:custGeom>
                <a:avLst/>
                <a:gdLst>
                  <a:gd name="T0" fmla="*/ 9 w 10"/>
                  <a:gd name="T1" fmla="*/ 8 h 11"/>
                  <a:gd name="T2" fmla="*/ 3 w 10"/>
                  <a:gd name="T3" fmla="*/ 9 h 11"/>
                  <a:gd name="T4" fmla="*/ 1 w 10"/>
                  <a:gd name="T5" fmla="*/ 3 h 11"/>
                  <a:gd name="T6" fmla="*/ 7 w 10"/>
                  <a:gd name="T7" fmla="*/ 1 h 11"/>
                  <a:gd name="T8" fmla="*/ 9 w 10"/>
                  <a:gd name="T9" fmla="*/ 8 h 11"/>
                </a:gdLst>
                <a:ahLst/>
                <a:cxnLst>
                  <a:cxn ang="0">
                    <a:pos x="T0" y="T1"/>
                  </a:cxn>
                  <a:cxn ang="0">
                    <a:pos x="T2" y="T3"/>
                  </a:cxn>
                  <a:cxn ang="0">
                    <a:pos x="T4" y="T5"/>
                  </a:cxn>
                  <a:cxn ang="0">
                    <a:pos x="T6" y="T7"/>
                  </a:cxn>
                  <a:cxn ang="0">
                    <a:pos x="T8" y="T9"/>
                  </a:cxn>
                </a:cxnLst>
                <a:rect l="0" t="0" r="r" b="b"/>
                <a:pathLst>
                  <a:path w="10" h="11">
                    <a:moveTo>
                      <a:pt x="9" y="8"/>
                    </a:moveTo>
                    <a:cubicBezTo>
                      <a:pt x="8" y="10"/>
                      <a:pt x="5" y="11"/>
                      <a:pt x="3" y="9"/>
                    </a:cubicBezTo>
                    <a:cubicBezTo>
                      <a:pt x="0" y="8"/>
                      <a:pt x="0" y="5"/>
                      <a:pt x="1" y="3"/>
                    </a:cubicBezTo>
                    <a:cubicBezTo>
                      <a:pt x="2" y="1"/>
                      <a:pt x="5" y="0"/>
                      <a:pt x="7" y="1"/>
                    </a:cubicBezTo>
                    <a:cubicBezTo>
                      <a:pt x="10" y="3"/>
                      <a:pt x="10" y="6"/>
                      <a:pt x="9"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8" name="Freeform 258"/>
              <p:cNvSpPr>
                <a:spLocks/>
              </p:cNvSpPr>
              <p:nvPr/>
            </p:nvSpPr>
            <p:spPr bwMode="auto">
              <a:xfrm>
                <a:off x="4016376" y="247650"/>
                <a:ext cx="131763" cy="155575"/>
              </a:xfrm>
              <a:custGeom>
                <a:avLst/>
                <a:gdLst>
                  <a:gd name="T0" fmla="*/ 32 w 35"/>
                  <a:gd name="T1" fmla="*/ 39 h 41"/>
                  <a:gd name="T2" fmla="*/ 7 w 35"/>
                  <a:gd name="T3" fmla="*/ 2 h 41"/>
                  <a:gd name="T4" fmla="*/ 2 w 35"/>
                  <a:gd name="T5" fmla="*/ 1 h 41"/>
                  <a:gd name="T6" fmla="*/ 30 w 35"/>
                  <a:gd name="T7" fmla="*/ 40 h 41"/>
                  <a:gd name="T8" fmla="*/ 32 w 35"/>
                  <a:gd name="T9" fmla="*/ 39 h 41"/>
                </a:gdLst>
                <a:ahLst/>
                <a:cxnLst>
                  <a:cxn ang="0">
                    <a:pos x="T0" y="T1"/>
                  </a:cxn>
                  <a:cxn ang="0">
                    <a:pos x="T2" y="T3"/>
                  </a:cxn>
                  <a:cxn ang="0">
                    <a:pos x="T4" y="T5"/>
                  </a:cxn>
                  <a:cxn ang="0">
                    <a:pos x="T6" y="T7"/>
                  </a:cxn>
                  <a:cxn ang="0">
                    <a:pos x="T8" y="T9"/>
                  </a:cxn>
                </a:cxnLst>
                <a:rect l="0" t="0" r="r" b="b"/>
                <a:pathLst>
                  <a:path w="35" h="41">
                    <a:moveTo>
                      <a:pt x="32" y="39"/>
                    </a:moveTo>
                    <a:cubicBezTo>
                      <a:pt x="15" y="33"/>
                      <a:pt x="5" y="19"/>
                      <a:pt x="7" y="2"/>
                    </a:cubicBezTo>
                    <a:cubicBezTo>
                      <a:pt x="7" y="1"/>
                      <a:pt x="2" y="0"/>
                      <a:pt x="2" y="1"/>
                    </a:cubicBezTo>
                    <a:cubicBezTo>
                      <a:pt x="0" y="21"/>
                      <a:pt x="12" y="35"/>
                      <a:pt x="30" y="40"/>
                    </a:cubicBezTo>
                    <a:cubicBezTo>
                      <a:pt x="32" y="41"/>
                      <a:pt x="35" y="40"/>
                      <a:pt x="32" y="3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9" name="Freeform 259"/>
              <p:cNvSpPr>
                <a:spLocks/>
              </p:cNvSpPr>
              <p:nvPr/>
            </p:nvSpPr>
            <p:spPr bwMode="auto">
              <a:xfrm>
                <a:off x="3970338" y="274637"/>
                <a:ext cx="166688" cy="90488"/>
              </a:xfrm>
              <a:custGeom>
                <a:avLst/>
                <a:gdLst>
                  <a:gd name="T0" fmla="*/ 4 w 44"/>
                  <a:gd name="T1" fmla="*/ 22 h 24"/>
                  <a:gd name="T2" fmla="*/ 44 w 44"/>
                  <a:gd name="T3" fmla="*/ 2 h 24"/>
                  <a:gd name="T4" fmla="*/ 39 w 44"/>
                  <a:gd name="T5" fmla="*/ 1 h 24"/>
                  <a:gd name="T6" fmla="*/ 3 w 44"/>
                  <a:gd name="T7" fmla="*/ 19 h 24"/>
                  <a:gd name="T8" fmla="*/ 4 w 44"/>
                  <a:gd name="T9" fmla="*/ 22 h 24"/>
                </a:gdLst>
                <a:ahLst/>
                <a:cxnLst>
                  <a:cxn ang="0">
                    <a:pos x="T0" y="T1"/>
                  </a:cxn>
                  <a:cxn ang="0">
                    <a:pos x="T2" y="T3"/>
                  </a:cxn>
                  <a:cxn ang="0">
                    <a:pos x="T4" y="T5"/>
                  </a:cxn>
                  <a:cxn ang="0">
                    <a:pos x="T6" y="T7"/>
                  </a:cxn>
                  <a:cxn ang="0">
                    <a:pos x="T8" y="T9"/>
                  </a:cxn>
                </a:cxnLst>
                <a:rect l="0" t="0" r="r" b="b"/>
                <a:pathLst>
                  <a:path w="44" h="24">
                    <a:moveTo>
                      <a:pt x="4" y="22"/>
                    </a:moveTo>
                    <a:cubicBezTo>
                      <a:pt x="21" y="24"/>
                      <a:pt x="36" y="18"/>
                      <a:pt x="44" y="2"/>
                    </a:cubicBezTo>
                    <a:cubicBezTo>
                      <a:pt x="44" y="1"/>
                      <a:pt x="40" y="0"/>
                      <a:pt x="39" y="1"/>
                    </a:cubicBezTo>
                    <a:cubicBezTo>
                      <a:pt x="32" y="15"/>
                      <a:pt x="19" y="22"/>
                      <a:pt x="3" y="19"/>
                    </a:cubicBezTo>
                    <a:cubicBezTo>
                      <a:pt x="0" y="19"/>
                      <a:pt x="2" y="21"/>
                      <a:pt x="4" y="2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0" name="Freeform 260"/>
              <p:cNvSpPr>
                <a:spLocks/>
              </p:cNvSpPr>
              <p:nvPr/>
            </p:nvSpPr>
            <p:spPr bwMode="auto">
              <a:xfrm>
                <a:off x="4043363" y="255587"/>
                <a:ext cx="44450" cy="173038"/>
              </a:xfrm>
              <a:custGeom>
                <a:avLst/>
                <a:gdLst>
                  <a:gd name="T0" fmla="*/ 10 w 12"/>
                  <a:gd name="T1" fmla="*/ 44 h 46"/>
                  <a:gd name="T2" fmla="*/ 12 w 12"/>
                  <a:gd name="T3" fmla="*/ 1 h 46"/>
                  <a:gd name="T4" fmla="*/ 7 w 12"/>
                  <a:gd name="T5" fmla="*/ 1 h 46"/>
                  <a:gd name="T6" fmla="*/ 5 w 12"/>
                  <a:gd name="T7" fmla="*/ 44 h 46"/>
                  <a:gd name="T8" fmla="*/ 10 w 12"/>
                  <a:gd name="T9" fmla="*/ 44 h 46"/>
                </a:gdLst>
                <a:ahLst/>
                <a:cxnLst>
                  <a:cxn ang="0">
                    <a:pos x="T0" y="T1"/>
                  </a:cxn>
                  <a:cxn ang="0">
                    <a:pos x="T2" y="T3"/>
                  </a:cxn>
                  <a:cxn ang="0">
                    <a:pos x="T4" y="T5"/>
                  </a:cxn>
                  <a:cxn ang="0">
                    <a:pos x="T6" y="T7"/>
                  </a:cxn>
                  <a:cxn ang="0">
                    <a:pos x="T8" y="T9"/>
                  </a:cxn>
                </a:cxnLst>
                <a:rect l="0" t="0" r="r" b="b"/>
                <a:pathLst>
                  <a:path w="12" h="46">
                    <a:moveTo>
                      <a:pt x="10" y="44"/>
                    </a:moveTo>
                    <a:cubicBezTo>
                      <a:pt x="5" y="30"/>
                      <a:pt x="7" y="14"/>
                      <a:pt x="12" y="1"/>
                    </a:cubicBezTo>
                    <a:cubicBezTo>
                      <a:pt x="12" y="0"/>
                      <a:pt x="7" y="0"/>
                      <a:pt x="7" y="1"/>
                    </a:cubicBezTo>
                    <a:cubicBezTo>
                      <a:pt x="2" y="14"/>
                      <a:pt x="0" y="31"/>
                      <a:pt x="5" y="44"/>
                    </a:cubicBezTo>
                    <a:cubicBezTo>
                      <a:pt x="5" y="46"/>
                      <a:pt x="10" y="45"/>
                      <a:pt x="10" y="4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1" name="Freeform 261"/>
              <p:cNvSpPr>
                <a:spLocks/>
              </p:cNvSpPr>
              <p:nvPr/>
            </p:nvSpPr>
            <p:spPr bwMode="auto">
              <a:xfrm>
                <a:off x="3983038" y="293687"/>
                <a:ext cx="176213" cy="71438"/>
              </a:xfrm>
              <a:custGeom>
                <a:avLst/>
                <a:gdLst>
                  <a:gd name="T0" fmla="*/ 0 w 47"/>
                  <a:gd name="T1" fmla="*/ 2 h 19"/>
                  <a:gd name="T2" fmla="*/ 45 w 47"/>
                  <a:gd name="T3" fmla="*/ 13 h 19"/>
                  <a:gd name="T4" fmla="*/ 41 w 47"/>
                  <a:gd name="T5" fmla="*/ 12 h 19"/>
                  <a:gd name="T6" fmla="*/ 5 w 47"/>
                  <a:gd name="T7" fmla="*/ 1 h 19"/>
                  <a:gd name="T8" fmla="*/ 0 w 47"/>
                  <a:gd name="T9" fmla="*/ 2 h 19"/>
                </a:gdLst>
                <a:ahLst/>
                <a:cxnLst>
                  <a:cxn ang="0">
                    <a:pos x="T0" y="T1"/>
                  </a:cxn>
                  <a:cxn ang="0">
                    <a:pos x="T2" y="T3"/>
                  </a:cxn>
                  <a:cxn ang="0">
                    <a:pos x="T4" y="T5"/>
                  </a:cxn>
                  <a:cxn ang="0">
                    <a:pos x="T6" y="T7"/>
                  </a:cxn>
                  <a:cxn ang="0">
                    <a:pos x="T8" y="T9"/>
                  </a:cxn>
                </a:cxnLst>
                <a:rect l="0" t="0" r="r" b="b"/>
                <a:pathLst>
                  <a:path w="47" h="19">
                    <a:moveTo>
                      <a:pt x="0" y="2"/>
                    </a:moveTo>
                    <a:cubicBezTo>
                      <a:pt x="12" y="14"/>
                      <a:pt x="29" y="19"/>
                      <a:pt x="45" y="13"/>
                    </a:cubicBezTo>
                    <a:cubicBezTo>
                      <a:pt x="47" y="12"/>
                      <a:pt x="42" y="11"/>
                      <a:pt x="41" y="12"/>
                    </a:cubicBezTo>
                    <a:cubicBezTo>
                      <a:pt x="28" y="17"/>
                      <a:pt x="14" y="11"/>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2" name="Freeform 262"/>
              <p:cNvSpPr>
                <a:spLocks/>
              </p:cNvSpPr>
              <p:nvPr/>
            </p:nvSpPr>
            <p:spPr bwMode="auto">
              <a:xfrm>
                <a:off x="3530601" y="346075"/>
                <a:ext cx="538163" cy="439738"/>
              </a:xfrm>
              <a:custGeom>
                <a:avLst/>
                <a:gdLst>
                  <a:gd name="T0" fmla="*/ 137 w 143"/>
                  <a:gd name="T1" fmla="*/ 1 h 117"/>
                  <a:gd name="T2" fmla="*/ 1 w 143"/>
                  <a:gd name="T3" fmla="*/ 115 h 117"/>
                  <a:gd name="T4" fmla="*/ 6 w 143"/>
                  <a:gd name="T5" fmla="*/ 116 h 117"/>
                  <a:gd name="T6" fmla="*/ 141 w 143"/>
                  <a:gd name="T7" fmla="*/ 2 h 117"/>
                  <a:gd name="T8" fmla="*/ 137 w 143"/>
                  <a:gd name="T9" fmla="*/ 1 h 117"/>
                </a:gdLst>
                <a:ahLst/>
                <a:cxnLst>
                  <a:cxn ang="0">
                    <a:pos x="T0" y="T1"/>
                  </a:cxn>
                  <a:cxn ang="0">
                    <a:pos x="T2" y="T3"/>
                  </a:cxn>
                  <a:cxn ang="0">
                    <a:pos x="T4" y="T5"/>
                  </a:cxn>
                  <a:cxn ang="0">
                    <a:pos x="T6" y="T7"/>
                  </a:cxn>
                  <a:cxn ang="0">
                    <a:pos x="T8" y="T9"/>
                  </a:cxn>
                </a:cxnLst>
                <a:rect l="0" t="0" r="r" b="b"/>
                <a:pathLst>
                  <a:path w="143" h="117">
                    <a:moveTo>
                      <a:pt x="137" y="1"/>
                    </a:moveTo>
                    <a:cubicBezTo>
                      <a:pt x="92" y="39"/>
                      <a:pt x="48" y="79"/>
                      <a:pt x="1" y="115"/>
                    </a:cubicBezTo>
                    <a:cubicBezTo>
                      <a:pt x="0" y="116"/>
                      <a:pt x="5" y="117"/>
                      <a:pt x="6" y="116"/>
                    </a:cubicBezTo>
                    <a:cubicBezTo>
                      <a:pt x="52" y="79"/>
                      <a:pt x="97" y="40"/>
                      <a:pt x="141" y="2"/>
                    </a:cubicBezTo>
                    <a:cubicBezTo>
                      <a:pt x="143" y="0"/>
                      <a:pt x="138" y="0"/>
                      <a:pt x="13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3" name="Freeform 263"/>
              <p:cNvSpPr>
                <a:spLocks/>
              </p:cNvSpPr>
              <p:nvPr/>
            </p:nvSpPr>
            <p:spPr bwMode="auto">
              <a:xfrm>
                <a:off x="4043363" y="323850"/>
                <a:ext cx="41275" cy="36513"/>
              </a:xfrm>
              <a:custGeom>
                <a:avLst/>
                <a:gdLst>
                  <a:gd name="T0" fmla="*/ 9 w 11"/>
                  <a:gd name="T1" fmla="*/ 9 h 10"/>
                  <a:gd name="T2" fmla="*/ 2 w 11"/>
                  <a:gd name="T3" fmla="*/ 8 h 10"/>
                  <a:gd name="T4" fmla="*/ 3 w 11"/>
                  <a:gd name="T5" fmla="*/ 1 h 10"/>
                  <a:gd name="T6" fmla="*/ 9 w 11"/>
                  <a:gd name="T7" fmla="*/ 2 h 10"/>
                  <a:gd name="T8" fmla="*/ 9 w 11"/>
                  <a:gd name="T9" fmla="*/ 9 h 10"/>
                </a:gdLst>
                <a:ahLst/>
                <a:cxnLst>
                  <a:cxn ang="0">
                    <a:pos x="T0" y="T1"/>
                  </a:cxn>
                  <a:cxn ang="0">
                    <a:pos x="T2" y="T3"/>
                  </a:cxn>
                  <a:cxn ang="0">
                    <a:pos x="T4" y="T5"/>
                  </a:cxn>
                  <a:cxn ang="0">
                    <a:pos x="T6" y="T7"/>
                  </a:cxn>
                  <a:cxn ang="0">
                    <a:pos x="T8" y="T9"/>
                  </a:cxn>
                </a:cxnLst>
                <a:rect l="0" t="0" r="r" b="b"/>
                <a:pathLst>
                  <a:path w="11" h="10">
                    <a:moveTo>
                      <a:pt x="9" y="9"/>
                    </a:moveTo>
                    <a:cubicBezTo>
                      <a:pt x="7" y="10"/>
                      <a:pt x="4" y="10"/>
                      <a:pt x="2" y="8"/>
                    </a:cubicBezTo>
                    <a:cubicBezTo>
                      <a:pt x="0" y="6"/>
                      <a:pt x="1" y="3"/>
                      <a:pt x="3" y="1"/>
                    </a:cubicBezTo>
                    <a:cubicBezTo>
                      <a:pt x="5" y="0"/>
                      <a:pt x="8" y="0"/>
                      <a:pt x="9" y="2"/>
                    </a:cubicBezTo>
                    <a:cubicBezTo>
                      <a:pt x="11" y="4"/>
                      <a:pt x="11" y="7"/>
                      <a:pt x="9" y="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4" name="Freeform 264"/>
              <p:cNvSpPr>
                <a:spLocks/>
              </p:cNvSpPr>
              <p:nvPr/>
            </p:nvSpPr>
            <p:spPr bwMode="auto">
              <a:xfrm>
                <a:off x="4156076" y="474662"/>
                <a:ext cx="93663" cy="179388"/>
              </a:xfrm>
              <a:custGeom>
                <a:avLst/>
                <a:gdLst>
                  <a:gd name="T0" fmla="*/ 23 w 25"/>
                  <a:gd name="T1" fmla="*/ 46 h 48"/>
                  <a:gd name="T2" fmla="*/ 13 w 25"/>
                  <a:gd name="T3" fmla="*/ 2 h 48"/>
                  <a:gd name="T4" fmla="*/ 9 w 25"/>
                  <a:gd name="T5" fmla="*/ 1 h 48"/>
                  <a:gd name="T6" fmla="*/ 19 w 25"/>
                  <a:gd name="T7" fmla="*/ 47 h 48"/>
                  <a:gd name="T8" fmla="*/ 23 w 25"/>
                  <a:gd name="T9" fmla="*/ 46 h 48"/>
                </a:gdLst>
                <a:ahLst/>
                <a:cxnLst>
                  <a:cxn ang="0">
                    <a:pos x="T0" y="T1"/>
                  </a:cxn>
                  <a:cxn ang="0">
                    <a:pos x="T2" y="T3"/>
                  </a:cxn>
                  <a:cxn ang="0">
                    <a:pos x="T4" y="T5"/>
                  </a:cxn>
                  <a:cxn ang="0">
                    <a:pos x="T6" y="T7"/>
                  </a:cxn>
                  <a:cxn ang="0">
                    <a:pos x="T8" y="T9"/>
                  </a:cxn>
                </a:cxnLst>
                <a:rect l="0" t="0" r="r" b="b"/>
                <a:pathLst>
                  <a:path w="25" h="48">
                    <a:moveTo>
                      <a:pt x="23" y="46"/>
                    </a:moveTo>
                    <a:cubicBezTo>
                      <a:pt x="10" y="35"/>
                      <a:pt x="5" y="19"/>
                      <a:pt x="13" y="2"/>
                    </a:cubicBezTo>
                    <a:cubicBezTo>
                      <a:pt x="14" y="1"/>
                      <a:pt x="9" y="0"/>
                      <a:pt x="9" y="1"/>
                    </a:cubicBezTo>
                    <a:cubicBezTo>
                      <a:pt x="0" y="18"/>
                      <a:pt x="5" y="35"/>
                      <a:pt x="19" y="47"/>
                    </a:cubicBezTo>
                    <a:cubicBezTo>
                      <a:pt x="20" y="48"/>
                      <a:pt x="25" y="48"/>
                      <a:pt x="23" y="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5" name="Freeform 265"/>
              <p:cNvSpPr>
                <a:spLocks/>
              </p:cNvSpPr>
              <p:nvPr/>
            </p:nvSpPr>
            <p:spPr bwMode="auto">
              <a:xfrm>
                <a:off x="4098926" y="534987"/>
                <a:ext cx="188913" cy="55563"/>
              </a:xfrm>
              <a:custGeom>
                <a:avLst/>
                <a:gdLst>
                  <a:gd name="T0" fmla="*/ 2 w 50"/>
                  <a:gd name="T1" fmla="*/ 5 h 15"/>
                  <a:gd name="T2" fmla="*/ 49 w 50"/>
                  <a:gd name="T3" fmla="*/ 3 h 15"/>
                  <a:gd name="T4" fmla="*/ 44 w 50"/>
                  <a:gd name="T5" fmla="*/ 1 h 15"/>
                  <a:gd name="T6" fmla="*/ 6 w 50"/>
                  <a:gd name="T7" fmla="*/ 4 h 15"/>
                  <a:gd name="T8" fmla="*/ 2 w 50"/>
                  <a:gd name="T9" fmla="*/ 5 h 15"/>
                </a:gdLst>
                <a:ahLst/>
                <a:cxnLst>
                  <a:cxn ang="0">
                    <a:pos x="T0" y="T1"/>
                  </a:cxn>
                  <a:cxn ang="0">
                    <a:pos x="T2" y="T3"/>
                  </a:cxn>
                  <a:cxn ang="0">
                    <a:pos x="T4" y="T5"/>
                  </a:cxn>
                  <a:cxn ang="0">
                    <a:pos x="T6" y="T7"/>
                  </a:cxn>
                  <a:cxn ang="0">
                    <a:pos x="T8" y="T9"/>
                  </a:cxn>
                </a:cxnLst>
                <a:rect l="0" t="0" r="r" b="b"/>
                <a:pathLst>
                  <a:path w="50" h="15">
                    <a:moveTo>
                      <a:pt x="2" y="5"/>
                    </a:moveTo>
                    <a:cubicBezTo>
                      <a:pt x="18" y="14"/>
                      <a:pt x="35" y="15"/>
                      <a:pt x="49" y="3"/>
                    </a:cubicBezTo>
                    <a:cubicBezTo>
                      <a:pt x="50" y="2"/>
                      <a:pt x="45" y="0"/>
                      <a:pt x="44" y="1"/>
                    </a:cubicBezTo>
                    <a:cubicBezTo>
                      <a:pt x="33" y="11"/>
                      <a:pt x="19" y="12"/>
                      <a:pt x="6" y="4"/>
                    </a:cubicBezTo>
                    <a:cubicBezTo>
                      <a:pt x="5" y="4"/>
                      <a:pt x="0" y="4"/>
                      <a:pt x="2" y="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6" name="Freeform 266"/>
              <p:cNvSpPr>
                <a:spLocks/>
              </p:cNvSpPr>
              <p:nvPr/>
            </p:nvSpPr>
            <p:spPr bwMode="auto">
              <a:xfrm>
                <a:off x="4156076" y="496887"/>
                <a:ext cx="93663" cy="157163"/>
              </a:xfrm>
              <a:custGeom>
                <a:avLst/>
                <a:gdLst>
                  <a:gd name="T0" fmla="*/ 5 w 25"/>
                  <a:gd name="T1" fmla="*/ 40 h 42"/>
                  <a:gd name="T2" fmla="*/ 24 w 25"/>
                  <a:gd name="T3" fmla="*/ 2 h 42"/>
                  <a:gd name="T4" fmla="*/ 19 w 25"/>
                  <a:gd name="T5" fmla="*/ 1 h 42"/>
                  <a:gd name="T6" fmla="*/ 0 w 25"/>
                  <a:gd name="T7" fmla="*/ 40 h 42"/>
                  <a:gd name="T8" fmla="*/ 5 w 25"/>
                  <a:gd name="T9" fmla="*/ 40 h 42"/>
                </a:gdLst>
                <a:ahLst/>
                <a:cxnLst>
                  <a:cxn ang="0">
                    <a:pos x="T0" y="T1"/>
                  </a:cxn>
                  <a:cxn ang="0">
                    <a:pos x="T2" y="T3"/>
                  </a:cxn>
                  <a:cxn ang="0">
                    <a:pos x="T4" y="T5"/>
                  </a:cxn>
                  <a:cxn ang="0">
                    <a:pos x="T6" y="T7"/>
                  </a:cxn>
                  <a:cxn ang="0">
                    <a:pos x="T8" y="T9"/>
                  </a:cxn>
                </a:cxnLst>
                <a:rect l="0" t="0" r="r" b="b"/>
                <a:pathLst>
                  <a:path w="25" h="42">
                    <a:moveTo>
                      <a:pt x="5" y="40"/>
                    </a:moveTo>
                    <a:cubicBezTo>
                      <a:pt x="6" y="26"/>
                      <a:pt x="14" y="11"/>
                      <a:pt x="24" y="2"/>
                    </a:cubicBezTo>
                    <a:cubicBezTo>
                      <a:pt x="25" y="0"/>
                      <a:pt x="20" y="0"/>
                      <a:pt x="19" y="1"/>
                    </a:cubicBezTo>
                    <a:cubicBezTo>
                      <a:pt x="9" y="11"/>
                      <a:pt x="1" y="26"/>
                      <a:pt x="0" y="40"/>
                    </a:cubicBezTo>
                    <a:cubicBezTo>
                      <a:pt x="0" y="42"/>
                      <a:pt x="5" y="41"/>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7" name="Freeform 267"/>
              <p:cNvSpPr>
                <a:spLocks/>
              </p:cNvSpPr>
              <p:nvPr/>
            </p:nvSpPr>
            <p:spPr bwMode="auto">
              <a:xfrm>
                <a:off x="4132263" y="500062"/>
                <a:ext cx="150813" cy="106363"/>
              </a:xfrm>
              <a:custGeom>
                <a:avLst/>
                <a:gdLst>
                  <a:gd name="T0" fmla="*/ 0 w 40"/>
                  <a:gd name="T1" fmla="*/ 1 h 28"/>
                  <a:gd name="T2" fmla="*/ 35 w 40"/>
                  <a:gd name="T3" fmla="*/ 28 h 28"/>
                  <a:gd name="T4" fmla="*/ 36 w 40"/>
                  <a:gd name="T5" fmla="*/ 26 h 28"/>
                  <a:gd name="T6" fmla="*/ 5 w 40"/>
                  <a:gd name="T7" fmla="*/ 1 h 28"/>
                  <a:gd name="T8" fmla="*/ 0 w 40"/>
                  <a:gd name="T9" fmla="*/ 1 h 28"/>
                </a:gdLst>
                <a:ahLst/>
                <a:cxnLst>
                  <a:cxn ang="0">
                    <a:pos x="T0" y="T1"/>
                  </a:cxn>
                  <a:cxn ang="0">
                    <a:pos x="T2" y="T3"/>
                  </a:cxn>
                  <a:cxn ang="0">
                    <a:pos x="T4" y="T5"/>
                  </a:cxn>
                  <a:cxn ang="0">
                    <a:pos x="T6" y="T7"/>
                  </a:cxn>
                  <a:cxn ang="0">
                    <a:pos x="T8" y="T9"/>
                  </a:cxn>
                </a:cxnLst>
                <a:rect l="0" t="0" r="r" b="b"/>
                <a:pathLst>
                  <a:path w="40" h="28">
                    <a:moveTo>
                      <a:pt x="0" y="1"/>
                    </a:moveTo>
                    <a:cubicBezTo>
                      <a:pt x="6" y="16"/>
                      <a:pt x="18" y="27"/>
                      <a:pt x="35" y="28"/>
                    </a:cubicBezTo>
                    <a:cubicBezTo>
                      <a:pt x="37" y="28"/>
                      <a:pt x="40" y="26"/>
                      <a:pt x="36" y="26"/>
                    </a:cubicBezTo>
                    <a:cubicBezTo>
                      <a:pt x="21" y="25"/>
                      <a:pt x="10" y="14"/>
                      <a:pt x="5" y="1"/>
                    </a:cubicBezTo>
                    <a:cubicBezTo>
                      <a:pt x="5" y="0"/>
                      <a:pt x="0" y="0"/>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8" name="Freeform 268"/>
              <p:cNvSpPr>
                <a:spLocks/>
              </p:cNvSpPr>
              <p:nvPr/>
            </p:nvSpPr>
            <p:spPr bwMode="auto">
              <a:xfrm>
                <a:off x="3525838" y="571500"/>
                <a:ext cx="671513" cy="214313"/>
              </a:xfrm>
              <a:custGeom>
                <a:avLst/>
                <a:gdLst>
                  <a:gd name="T0" fmla="*/ 172 w 178"/>
                  <a:gd name="T1" fmla="*/ 1 h 57"/>
                  <a:gd name="T2" fmla="*/ 3 w 178"/>
                  <a:gd name="T3" fmla="*/ 55 h 57"/>
                  <a:gd name="T4" fmla="*/ 6 w 178"/>
                  <a:gd name="T5" fmla="*/ 56 h 57"/>
                  <a:gd name="T6" fmla="*/ 175 w 178"/>
                  <a:gd name="T7" fmla="*/ 2 h 57"/>
                  <a:gd name="T8" fmla="*/ 172 w 178"/>
                  <a:gd name="T9" fmla="*/ 1 h 57"/>
                </a:gdLst>
                <a:ahLst/>
                <a:cxnLst>
                  <a:cxn ang="0">
                    <a:pos x="T0" y="T1"/>
                  </a:cxn>
                  <a:cxn ang="0">
                    <a:pos x="T2" y="T3"/>
                  </a:cxn>
                  <a:cxn ang="0">
                    <a:pos x="T4" y="T5"/>
                  </a:cxn>
                  <a:cxn ang="0">
                    <a:pos x="T6" y="T7"/>
                  </a:cxn>
                  <a:cxn ang="0">
                    <a:pos x="T8" y="T9"/>
                  </a:cxn>
                </a:cxnLst>
                <a:rect l="0" t="0" r="r" b="b"/>
                <a:pathLst>
                  <a:path w="178" h="57">
                    <a:moveTo>
                      <a:pt x="172" y="1"/>
                    </a:moveTo>
                    <a:cubicBezTo>
                      <a:pt x="116" y="19"/>
                      <a:pt x="60" y="39"/>
                      <a:pt x="3" y="55"/>
                    </a:cubicBezTo>
                    <a:cubicBezTo>
                      <a:pt x="0" y="56"/>
                      <a:pt x="4" y="57"/>
                      <a:pt x="6" y="56"/>
                    </a:cubicBezTo>
                    <a:cubicBezTo>
                      <a:pt x="63" y="40"/>
                      <a:pt x="119" y="21"/>
                      <a:pt x="175" y="2"/>
                    </a:cubicBezTo>
                    <a:cubicBezTo>
                      <a:pt x="178" y="1"/>
                      <a:pt x="173" y="0"/>
                      <a:pt x="17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9" name="Freeform 269"/>
              <p:cNvSpPr>
                <a:spLocks/>
              </p:cNvSpPr>
              <p:nvPr/>
            </p:nvSpPr>
            <p:spPr bwMode="auto">
              <a:xfrm>
                <a:off x="4170363" y="552450"/>
                <a:ext cx="41275" cy="42863"/>
              </a:xfrm>
              <a:custGeom>
                <a:avLst/>
                <a:gdLst>
                  <a:gd name="T0" fmla="*/ 7 w 11"/>
                  <a:gd name="T1" fmla="*/ 10 h 11"/>
                  <a:gd name="T2" fmla="*/ 1 w 11"/>
                  <a:gd name="T3" fmla="*/ 7 h 11"/>
                  <a:gd name="T4" fmla="*/ 4 w 11"/>
                  <a:gd name="T5" fmla="*/ 1 h 11"/>
                  <a:gd name="T6" fmla="*/ 10 w 11"/>
                  <a:gd name="T7" fmla="*/ 4 h 11"/>
                  <a:gd name="T8" fmla="*/ 7 w 11"/>
                  <a:gd name="T9" fmla="*/ 10 h 11"/>
                </a:gdLst>
                <a:ahLst/>
                <a:cxnLst>
                  <a:cxn ang="0">
                    <a:pos x="T0" y="T1"/>
                  </a:cxn>
                  <a:cxn ang="0">
                    <a:pos x="T2" y="T3"/>
                  </a:cxn>
                  <a:cxn ang="0">
                    <a:pos x="T4" y="T5"/>
                  </a:cxn>
                  <a:cxn ang="0">
                    <a:pos x="T6" y="T7"/>
                  </a:cxn>
                  <a:cxn ang="0">
                    <a:pos x="T8" y="T9"/>
                  </a:cxn>
                </a:cxnLst>
                <a:rect l="0" t="0" r="r" b="b"/>
                <a:pathLst>
                  <a:path w="11" h="11">
                    <a:moveTo>
                      <a:pt x="7" y="10"/>
                    </a:moveTo>
                    <a:cubicBezTo>
                      <a:pt x="4" y="11"/>
                      <a:pt x="2" y="9"/>
                      <a:pt x="1" y="7"/>
                    </a:cubicBezTo>
                    <a:cubicBezTo>
                      <a:pt x="0" y="4"/>
                      <a:pt x="2" y="1"/>
                      <a:pt x="4" y="1"/>
                    </a:cubicBezTo>
                    <a:cubicBezTo>
                      <a:pt x="7" y="0"/>
                      <a:pt x="9" y="1"/>
                      <a:pt x="10" y="4"/>
                    </a:cubicBezTo>
                    <a:cubicBezTo>
                      <a:pt x="11" y="6"/>
                      <a:pt x="9" y="9"/>
                      <a:pt x="7"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0" name="Freeform 270"/>
              <p:cNvSpPr>
                <a:spLocks/>
              </p:cNvSpPr>
              <p:nvPr/>
            </p:nvSpPr>
            <p:spPr bwMode="auto">
              <a:xfrm>
                <a:off x="4362451" y="744537"/>
                <a:ext cx="84138" cy="185738"/>
              </a:xfrm>
              <a:custGeom>
                <a:avLst/>
                <a:gdLst>
                  <a:gd name="T0" fmla="*/ 14 w 22"/>
                  <a:gd name="T1" fmla="*/ 47 h 49"/>
                  <a:gd name="T2" fmla="*/ 21 w 22"/>
                  <a:gd name="T3" fmla="*/ 3 h 49"/>
                  <a:gd name="T4" fmla="*/ 17 w 22"/>
                  <a:gd name="T5" fmla="*/ 1 h 49"/>
                  <a:gd name="T6" fmla="*/ 9 w 22"/>
                  <a:gd name="T7" fmla="*/ 47 h 49"/>
                  <a:gd name="T8" fmla="*/ 14 w 22"/>
                  <a:gd name="T9" fmla="*/ 47 h 49"/>
                </a:gdLst>
                <a:ahLst/>
                <a:cxnLst>
                  <a:cxn ang="0">
                    <a:pos x="T0" y="T1"/>
                  </a:cxn>
                  <a:cxn ang="0">
                    <a:pos x="T2" y="T3"/>
                  </a:cxn>
                  <a:cxn ang="0">
                    <a:pos x="T4" y="T5"/>
                  </a:cxn>
                  <a:cxn ang="0">
                    <a:pos x="T6" y="T7"/>
                  </a:cxn>
                  <a:cxn ang="0">
                    <a:pos x="T8" y="T9"/>
                  </a:cxn>
                </a:cxnLst>
                <a:rect l="0" t="0" r="r" b="b"/>
                <a:pathLst>
                  <a:path w="22" h="49">
                    <a:moveTo>
                      <a:pt x="14" y="47"/>
                    </a:moveTo>
                    <a:cubicBezTo>
                      <a:pt x="5" y="31"/>
                      <a:pt x="7" y="15"/>
                      <a:pt x="21" y="3"/>
                    </a:cubicBezTo>
                    <a:cubicBezTo>
                      <a:pt x="22" y="2"/>
                      <a:pt x="18" y="0"/>
                      <a:pt x="17" y="1"/>
                    </a:cubicBezTo>
                    <a:cubicBezTo>
                      <a:pt x="2" y="14"/>
                      <a:pt x="0" y="31"/>
                      <a:pt x="9" y="47"/>
                    </a:cubicBezTo>
                    <a:cubicBezTo>
                      <a:pt x="10" y="49"/>
                      <a:pt x="14" y="49"/>
                      <a:pt x="14" y="4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1" name="Freeform 271"/>
              <p:cNvSpPr>
                <a:spLocks/>
              </p:cNvSpPr>
              <p:nvPr/>
            </p:nvSpPr>
            <p:spPr bwMode="auto">
              <a:xfrm>
                <a:off x="4318001" y="782637"/>
                <a:ext cx="176213" cy="79375"/>
              </a:xfrm>
              <a:custGeom>
                <a:avLst/>
                <a:gdLst>
                  <a:gd name="T0" fmla="*/ 1 w 47"/>
                  <a:gd name="T1" fmla="*/ 1 h 21"/>
                  <a:gd name="T2" fmla="*/ 46 w 47"/>
                  <a:gd name="T3" fmla="*/ 15 h 21"/>
                  <a:gd name="T4" fmla="*/ 42 w 47"/>
                  <a:gd name="T5" fmla="*/ 13 h 21"/>
                  <a:gd name="T6" fmla="*/ 6 w 47"/>
                  <a:gd name="T7" fmla="*/ 1 h 21"/>
                  <a:gd name="T8" fmla="*/ 1 w 47"/>
                  <a:gd name="T9" fmla="*/ 1 h 21"/>
                </a:gdLst>
                <a:ahLst/>
                <a:cxnLst>
                  <a:cxn ang="0">
                    <a:pos x="T0" y="T1"/>
                  </a:cxn>
                  <a:cxn ang="0">
                    <a:pos x="T2" y="T3"/>
                  </a:cxn>
                  <a:cxn ang="0">
                    <a:pos x="T4" y="T5"/>
                  </a:cxn>
                  <a:cxn ang="0">
                    <a:pos x="T6" y="T7"/>
                  </a:cxn>
                  <a:cxn ang="0">
                    <a:pos x="T8" y="T9"/>
                  </a:cxn>
                </a:cxnLst>
                <a:rect l="0" t="0" r="r" b="b"/>
                <a:pathLst>
                  <a:path w="47" h="21">
                    <a:moveTo>
                      <a:pt x="1" y="1"/>
                    </a:moveTo>
                    <a:cubicBezTo>
                      <a:pt x="12" y="16"/>
                      <a:pt x="29" y="21"/>
                      <a:pt x="46" y="15"/>
                    </a:cubicBezTo>
                    <a:cubicBezTo>
                      <a:pt x="47" y="15"/>
                      <a:pt x="43" y="13"/>
                      <a:pt x="42" y="13"/>
                    </a:cubicBezTo>
                    <a:cubicBezTo>
                      <a:pt x="27" y="18"/>
                      <a:pt x="15" y="13"/>
                      <a:pt x="6" y="1"/>
                    </a:cubicBezTo>
                    <a:cubicBezTo>
                      <a:pt x="5" y="0"/>
                      <a:pt x="0" y="0"/>
                      <a:pt x="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2" name="Freeform 272"/>
              <p:cNvSpPr>
                <a:spLocks/>
              </p:cNvSpPr>
              <p:nvPr/>
            </p:nvSpPr>
            <p:spPr bwMode="auto">
              <a:xfrm>
                <a:off x="4332288" y="782637"/>
                <a:ext cx="147638" cy="117475"/>
              </a:xfrm>
              <a:custGeom>
                <a:avLst/>
                <a:gdLst>
                  <a:gd name="T0" fmla="*/ 5 w 39"/>
                  <a:gd name="T1" fmla="*/ 30 h 31"/>
                  <a:gd name="T2" fmla="*/ 36 w 39"/>
                  <a:gd name="T3" fmla="*/ 1 h 31"/>
                  <a:gd name="T4" fmla="*/ 32 w 39"/>
                  <a:gd name="T5" fmla="*/ 0 h 31"/>
                  <a:gd name="T6" fmla="*/ 0 w 39"/>
                  <a:gd name="T7" fmla="*/ 30 h 31"/>
                  <a:gd name="T8" fmla="*/ 5 w 39"/>
                  <a:gd name="T9" fmla="*/ 30 h 31"/>
                </a:gdLst>
                <a:ahLst/>
                <a:cxnLst>
                  <a:cxn ang="0">
                    <a:pos x="T0" y="T1"/>
                  </a:cxn>
                  <a:cxn ang="0">
                    <a:pos x="T2" y="T3"/>
                  </a:cxn>
                  <a:cxn ang="0">
                    <a:pos x="T4" y="T5"/>
                  </a:cxn>
                  <a:cxn ang="0">
                    <a:pos x="T6" y="T7"/>
                  </a:cxn>
                  <a:cxn ang="0">
                    <a:pos x="T8" y="T9"/>
                  </a:cxn>
                </a:cxnLst>
                <a:rect l="0" t="0" r="r" b="b"/>
                <a:pathLst>
                  <a:path w="39" h="31">
                    <a:moveTo>
                      <a:pt x="5" y="30"/>
                    </a:moveTo>
                    <a:cubicBezTo>
                      <a:pt x="11" y="18"/>
                      <a:pt x="24" y="7"/>
                      <a:pt x="36" y="1"/>
                    </a:cubicBezTo>
                    <a:cubicBezTo>
                      <a:pt x="39" y="0"/>
                      <a:pt x="34" y="0"/>
                      <a:pt x="32" y="0"/>
                    </a:cubicBezTo>
                    <a:cubicBezTo>
                      <a:pt x="20" y="6"/>
                      <a:pt x="6" y="17"/>
                      <a:pt x="0" y="30"/>
                    </a:cubicBezTo>
                    <a:cubicBezTo>
                      <a:pt x="0" y="31"/>
                      <a:pt x="5" y="31"/>
                      <a:pt x="5"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3" name="Freeform 273"/>
              <p:cNvSpPr>
                <a:spLocks/>
              </p:cNvSpPr>
              <p:nvPr/>
            </p:nvSpPr>
            <p:spPr bwMode="auto">
              <a:xfrm>
                <a:off x="4362451" y="749300"/>
                <a:ext cx="106363" cy="146050"/>
              </a:xfrm>
              <a:custGeom>
                <a:avLst/>
                <a:gdLst>
                  <a:gd name="T0" fmla="*/ 1 w 28"/>
                  <a:gd name="T1" fmla="*/ 2 h 39"/>
                  <a:gd name="T2" fmla="*/ 22 w 28"/>
                  <a:gd name="T3" fmla="*/ 38 h 39"/>
                  <a:gd name="T4" fmla="*/ 26 w 28"/>
                  <a:gd name="T5" fmla="*/ 37 h 39"/>
                  <a:gd name="T6" fmla="*/ 6 w 28"/>
                  <a:gd name="T7" fmla="*/ 1 h 39"/>
                  <a:gd name="T8" fmla="*/ 1 w 28"/>
                  <a:gd name="T9" fmla="*/ 2 h 39"/>
                </a:gdLst>
                <a:ahLst/>
                <a:cxnLst>
                  <a:cxn ang="0">
                    <a:pos x="T0" y="T1"/>
                  </a:cxn>
                  <a:cxn ang="0">
                    <a:pos x="T2" y="T3"/>
                  </a:cxn>
                  <a:cxn ang="0">
                    <a:pos x="T4" y="T5"/>
                  </a:cxn>
                  <a:cxn ang="0">
                    <a:pos x="T6" y="T7"/>
                  </a:cxn>
                  <a:cxn ang="0">
                    <a:pos x="T8" y="T9"/>
                  </a:cxn>
                </a:cxnLst>
                <a:rect l="0" t="0" r="r" b="b"/>
                <a:pathLst>
                  <a:path w="28" h="39">
                    <a:moveTo>
                      <a:pt x="1" y="2"/>
                    </a:moveTo>
                    <a:cubicBezTo>
                      <a:pt x="0" y="17"/>
                      <a:pt x="8" y="32"/>
                      <a:pt x="22" y="38"/>
                    </a:cubicBezTo>
                    <a:cubicBezTo>
                      <a:pt x="24" y="39"/>
                      <a:pt x="28" y="38"/>
                      <a:pt x="26" y="37"/>
                    </a:cubicBezTo>
                    <a:cubicBezTo>
                      <a:pt x="12" y="31"/>
                      <a:pt x="5" y="16"/>
                      <a:pt x="6" y="1"/>
                    </a:cubicBezTo>
                    <a:cubicBezTo>
                      <a:pt x="6" y="0"/>
                      <a:pt x="1"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4" name="Freeform 274"/>
              <p:cNvSpPr>
                <a:spLocks/>
              </p:cNvSpPr>
              <p:nvPr/>
            </p:nvSpPr>
            <p:spPr bwMode="auto">
              <a:xfrm>
                <a:off x="3609976" y="760412"/>
                <a:ext cx="787400" cy="79375"/>
              </a:xfrm>
              <a:custGeom>
                <a:avLst/>
                <a:gdLst>
                  <a:gd name="T0" fmla="*/ 206 w 209"/>
                  <a:gd name="T1" fmla="*/ 19 h 21"/>
                  <a:gd name="T2" fmla="*/ 5 w 209"/>
                  <a:gd name="T3" fmla="*/ 0 h 21"/>
                  <a:gd name="T4" fmla="*/ 3 w 209"/>
                  <a:gd name="T5" fmla="*/ 2 h 21"/>
                  <a:gd name="T6" fmla="*/ 204 w 209"/>
                  <a:gd name="T7" fmla="*/ 21 h 21"/>
                  <a:gd name="T8" fmla="*/ 206 w 209"/>
                  <a:gd name="T9" fmla="*/ 19 h 21"/>
                </a:gdLst>
                <a:ahLst/>
                <a:cxnLst>
                  <a:cxn ang="0">
                    <a:pos x="T0" y="T1"/>
                  </a:cxn>
                  <a:cxn ang="0">
                    <a:pos x="T2" y="T3"/>
                  </a:cxn>
                  <a:cxn ang="0">
                    <a:pos x="T4" y="T5"/>
                  </a:cxn>
                  <a:cxn ang="0">
                    <a:pos x="T6" y="T7"/>
                  </a:cxn>
                  <a:cxn ang="0">
                    <a:pos x="T8" y="T9"/>
                  </a:cxn>
                </a:cxnLst>
                <a:rect l="0" t="0" r="r" b="b"/>
                <a:pathLst>
                  <a:path w="209" h="21">
                    <a:moveTo>
                      <a:pt x="206" y="19"/>
                    </a:moveTo>
                    <a:cubicBezTo>
                      <a:pt x="139" y="15"/>
                      <a:pt x="72" y="7"/>
                      <a:pt x="5" y="0"/>
                    </a:cubicBezTo>
                    <a:cubicBezTo>
                      <a:pt x="4" y="0"/>
                      <a:pt x="0" y="2"/>
                      <a:pt x="3" y="2"/>
                    </a:cubicBezTo>
                    <a:cubicBezTo>
                      <a:pt x="70" y="9"/>
                      <a:pt x="137" y="17"/>
                      <a:pt x="204" y="21"/>
                    </a:cubicBezTo>
                    <a:cubicBezTo>
                      <a:pt x="207" y="21"/>
                      <a:pt x="209" y="19"/>
                      <a:pt x="20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5" name="Freeform 275"/>
              <p:cNvSpPr>
                <a:spLocks/>
              </p:cNvSpPr>
              <p:nvPr/>
            </p:nvSpPr>
            <p:spPr bwMode="auto">
              <a:xfrm>
                <a:off x="4373563" y="815975"/>
                <a:ext cx="38100" cy="38100"/>
              </a:xfrm>
              <a:custGeom>
                <a:avLst/>
                <a:gdLst>
                  <a:gd name="T0" fmla="*/ 5 w 10"/>
                  <a:gd name="T1" fmla="*/ 10 h 10"/>
                  <a:gd name="T2" fmla="*/ 1 w 10"/>
                  <a:gd name="T3" fmla="*/ 5 h 10"/>
                  <a:gd name="T4" fmla="*/ 6 w 10"/>
                  <a:gd name="T5" fmla="*/ 0 h 10"/>
                  <a:gd name="T6" fmla="*/ 10 w 10"/>
                  <a:gd name="T7" fmla="*/ 6 h 10"/>
                  <a:gd name="T8" fmla="*/ 5 w 10"/>
                  <a:gd name="T9" fmla="*/ 10 h 10"/>
                </a:gdLst>
                <a:ahLst/>
                <a:cxnLst>
                  <a:cxn ang="0">
                    <a:pos x="T0" y="T1"/>
                  </a:cxn>
                  <a:cxn ang="0">
                    <a:pos x="T2" y="T3"/>
                  </a:cxn>
                  <a:cxn ang="0">
                    <a:pos x="T4" y="T5"/>
                  </a:cxn>
                  <a:cxn ang="0">
                    <a:pos x="T6" y="T7"/>
                  </a:cxn>
                  <a:cxn ang="0">
                    <a:pos x="T8" y="T9"/>
                  </a:cxn>
                </a:cxnLst>
                <a:rect l="0" t="0" r="r" b="b"/>
                <a:pathLst>
                  <a:path w="10" h="10">
                    <a:moveTo>
                      <a:pt x="5" y="10"/>
                    </a:moveTo>
                    <a:cubicBezTo>
                      <a:pt x="2" y="10"/>
                      <a:pt x="0" y="7"/>
                      <a:pt x="1" y="5"/>
                    </a:cubicBezTo>
                    <a:cubicBezTo>
                      <a:pt x="1" y="2"/>
                      <a:pt x="3" y="0"/>
                      <a:pt x="6" y="0"/>
                    </a:cubicBezTo>
                    <a:cubicBezTo>
                      <a:pt x="8" y="1"/>
                      <a:pt x="10" y="3"/>
                      <a:pt x="10" y="6"/>
                    </a:cubicBezTo>
                    <a:cubicBezTo>
                      <a:pt x="10" y="8"/>
                      <a:pt x="7" y="10"/>
                      <a:pt x="5"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6" name="Freeform 276"/>
              <p:cNvSpPr>
                <a:spLocks/>
              </p:cNvSpPr>
              <p:nvPr/>
            </p:nvSpPr>
            <p:spPr bwMode="auto">
              <a:xfrm>
                <a:off x="4260851" y="1050925"/>
                <a:ext cx="117475" cy="157163"/>
              </a:xfrm>
              <a:custGeom>
                <a:avLst/>
                <a:gdLst>
                  <a:gd name="T0" fmla="*/ 7 w 31"/>
                  <a:gd name="T1" fmla="*/ 41 h 42"/>
                  <a:gd name="T2" fmla="*/ 30 w 31"/>
                  <a:gd name="T3" fmla="*/ 2 h 42"/>
                  <a:gd name="T4" fmla="*/ 26 w 31"/>
                  <a:gd name="T5" fmla="*/ 0 h 42"/>
                  <a:gd name="T6" fmla="*/ 2 w 31"/>
                  <a:gd name="T7" fmla="*/ 40 h 42"/>
                  <a:gd name="T8" fmla="*/ 7 w 31"/>
                  <a:gd name="T9" fmla="*/ 41 h 42"/>
                </a:gdLst>
                <a:ahLst/>
                <a:cxnLst>
                  <a:cxn ang="0">
                    <a:pos x="T0" y="T1"/>
                  </a:cxn>
                  <a:cxn ang="0">
                    <a:pos x="T2" y="T3"/>
                  </a:cxn>
                  <a:cxn ang="0">
                    <a:pos x="T4" y="T5"/>
                  </a:cxn>
                  <a:cxn ang="0">
                    <a:pos x="T6" y="T7"/>
                  </a:cxn>
                  <a:cxn ang="0">
                    <a:pos x="T8" y="T9"/>
                  </a:cxn>
                </a:cxnLst>
                <a:rect l="0" t="0" r="r" b="b"/>
                <a:pathLst>
                  <a:path w="31" h="42">
                    <a:moveTo>
                      <a:pt x="7" y="41"/>
                    </a:moveTo>
                    <a:cubicBezTo>
                      <a:pt x="5" y="23"/>
                      <a:pt x="12" y="8"/>
                      <a:pt x="30" y="2"/>
                    </a:cubicBezTo>
                    <a:cubicBezTo>
                      <a:pt x="31" y="1"/>
                      <a:pt x="27" y="0"/>
                      <a:pt x="26" y="0"/>
                    </a:cubicBezTo>
                    <a:cubicBezTo>
                      <a:pt x="8" y="6"/>
                      <a:pt x="0" y="22"/>
                      <a:pt x="2" y="40"/>
                    </a:cubicBezTo>
                    <a:cubicBezTo>
                      <a:pt x="2" y="42"/>
                      <a:pt x="7" y="42"/>
                      <a:pt x="7"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7" name="Freeform 277"/>
              <p:cNvSpPr>
                <a:spLocks/>
              </p:cNvSpPr>
              <p:nvPr/>
            </p:nvSpPr>
            <p:spPr bwMode="auto">
              <a:xfrm>
                <a:off x="4246563" y="1042988"/>
                <a:ext cx="150813" cy="109538"/>
              </a:xfrm>
              <a:custGeom>
                <a:avLst/>
                <a:gdLst>
                  <a:gd name="T0" fmla="*/ 0 w 40"/>
                  <a:gd name="T1" fmla="*/ 2 h 29"/>
                  <a:gd name="T2" fmla="*/ 37 w 40"/>
                  <a:gd name="T3" fmla="*/ 29 h 29"/>
                  <a:gd name="T4" fmla="*/ 35 w 40"/>
                  <a:gd name="T5" fmla="*/ 27 h 29"/>
                  <a:gd name="T6" fmla="*/ 5 w 40"/>
                  <a:gd name="T7" fmla="*/ 2 h 29"/>
                  <a:gd name="T8" fmla="*/ 0 w 40"/>
                  <a:gd name="T9" fmla="*/ 2 h 29"/>
                </a:gdLst>
                <a:ahLst/>
                <a:cxnLst>
                  <a:cxn ang="0">
                    <a:pos x="T0" y="T1"/>
                  </a:cxn>
                  <a:cxn ang="0">
                    <a:pos x="T2" y="T3"/>
                  </a:cxn>
                  <a:cxn ang="0">
                    <a:pos x="T4" y="T5"/>
                  </a:cxn>
                  <a:cxn ang="0">
                    <a:pos x="T6" y="T7"/>
                  </a:cxn>
                  <a:cxn ang="0">
                    <a:pos x="T8" y="T9"/>
                  </a:cxn>
                </a:cxnLst>
                <a:rect l="0" t="0" r="r" b="b"/>
                <a:pathLst>
                  <a:path w="40" h="29">
                    <a:moveTo>
                      <a:pt x="0" y="2"/>
                    </a:moveTo>
                    <a:cubicBezTo>
                      <a:pt x="5" y="19"/>
                      <a:pt x="19" y="29"/>
                      <a:pt x="37" y="29"/>
                    </a:cubicBezTo>
                    <a:cubicBezTo>
                      <a:pt x="40" y="29"/>
                      <a:pt x="36" y="27"/>
                      <a:pt x="35" y="27"/>
                    </a:cubicBezTo>
                    <a:cubicBezTo>
                      <a:pt x="19" y="27"/>
                      <a:pt x="9" y="16"/>
                      <a:pt x="5" y="2"/>
                    </a:cubicBezTo>
                    <a:cubicBezTo>
                      <a:pt x="5" y="1"/>
                      <a:pt x="0" y="0"/>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8" name="Freeform 278"/>
              <p:cNvSpPr>
                <a:spLocks/>
              </p:cNvSpPr>
              <p:nvPr/>
            </p:nvSpPr>
            <p:spPr bwMode="auto">
              <a:xfrm>
                <a:off x="4216401" y="1087438"/>
                <a:ext cx="176213" cy="71438"/>
              </a:xfrm>
              <a:custGeom>
                <a:avLst/>
                <a:gdLst>
                  <a:gd name="T0" fmla="*/ 6 w 47"/>
                  <a:gd name="T1" fmla="*/ 18 h 19"/>
                  <a:gd name="T2" fmla="*/ 44 w 47"/>
                  <a:gd name="T3" fmla="*/ 3 h 19"/>
                  <a:gd name="T4" fmla="*/ 43 w 47"/>
                  <a:gd name="T5" fmla="*/ 1 h 19"/>
                  <a:gd name="T6" fmla="*/ 2 w 47"/>
                  <a:gd name="T7" fmla="*/ 18 h 19"/>
                  <a:gd name="T8" fmla="*/ 6 w 47"/>
                  <a:gd name="T9" fmla="*/ 18 h 19"/>
                </a:gdLst>
                <a:ahLst/>
                <a:cxnLst>
                  <a:cxn ang="0">
                    <a:pos x="T0" y="T1"/>
                  </a:cxn>
                  <a:cxn ang="0">
                    <a:pos x="T2" y="T3"/>
                  </a:cxn>
                  <a:cxn ang="0">
                    <a:pos x="T4" y="T5"/>
                  </a:cxn>
                  <a:cxn ang="0">
                    <a:pos x="T6" y="T7"/>
                  </a:cxn>
                  <a:cxn ang="0">
                    <a:pos x="T8" y="T9"/>
                  </a:cxn>
                </a:cxnLst>
                <a:rect l="0" t="0" r="r" b="b"/>
                <a:pathLst>
                  <a:path w="47" h="19">
                    <a:moveTo>
                      <a:pt x="6" y="18"/>
                    </a:moveTo>
                    <a:cubicBezTo>
                      <a:pt x="16" y="9"/>
                      <a:pt x="31" y="4"/>
                      <a:pt x="44" y="3"/>
                    </a:cubicBezTo>
                    <a:cubicBezTo>
                      <a:pt x="47" y="3"/>
                      <a:pt x="46" y="0"/>
                      <a:pt x="43" y="1"/>
                    </a:cubicBezTo>
                    <a:cubicBezTo>
                      <a:pt x="29" y="2"/>
                      <a:pt x="12" y="8"/>
                      <a:pt x="2" y="18"/>
                    </a:cubicBezTo>
                    <a:cubicBezTo>
                      <a:pt x="0" y="19"/>
                      <a:pt x="5" y="19"/>
                      <a:pt x="6" y="1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9" name="Freeform 279"/>
              <p:cNvSpPr>
                <a:spLocks/>
              </p:cNvSpPr>
              <p:nvPr/>
            </p:nvSpPr>
            <p:spPr bwMode="auto">
              <a:xfrm>
                <a:off x="4276726" y="1027113"/>
                <a:ext cx="71438" cy="166688"/>
              </a:xfrm>
              <a:custGeom>
                <a:avLst/>
                <a:gdLst>
                  <a:gd name="T0" fmla="*/ 6 w 19"/>
                  <a:gd name="T1" fmla="*/ 2 h 44"/>
                  <a:gd name="T2" fmla="*/ 13 w 19"/>
                  <a:gd name="T3" fmla="*/ 43 h 44"/>
                  <a:gd name="T4" fmla="*/ 18 w 19"/>
                  <a:gd name="T5" fmla="*/ 42 h 44"/>
                  <a:gd name="T6" fmla="*/ 11 w 19"/>
                  <a:gd name="T7" fmla="*/ 2 h 44"/>
                  <a:gd name="T8" fmla="*/ 6 w 19"/>
                  <a:gd name="T9" fmla="*/ 2 h 44"/>
                </a:gdLst>
                <a:ahLst/>
                <a:cxnLst>
                  <a:cxn ang="0">
                    <a:pos x="T0" y="T1"/>
                  </a:cxn>
                  <a:cxn ang="0">
                    <a:pos x="T2" y="T3"/>
                  </a:cxn>
                  <a:cxn ang="0">
                    <a:pos x="T4" y="T5"/>
                  </a:cxn>
                  <a:cxn ang="0">
                    <a:pos x="T6" y="T7"/>
                  </a:cxn>
                  <a:cxn ang="0">
                    <a:pos x="T8" y="T9"/>
                  </a:cxn>
                </a:cxnLst>
                <a:rect l="0" t="0" r="r" b="b"/>
                <a:pathLst>
                  <a:path w="19" h="44">
                    <a:moveTo>
                      <a:pt x="6" y="2"/>
                    </a:moveTo>
                    <a:cubicBezTo>
                      <a:pt x="0" y="16"/>
                      <a:pt x="2" y="32"/>
                      <a:pt x="13" y="43"/>
                    </a:cubicBezTo>
                    <a:cubicBezTo>
                      <a:pt x="15" y="44"/>
                      <a:pt x="19" y="43"/>
                      <a:pt x="18" y="42"/>
                    </a:cubicBezTo>
                    <a:cubicBezTo>
                      <a:pt x="7" y="32"/>
                      <a:pt x="5" y="16"/>
                      <a:pt x="11" y="2"/>
                    </a:cubicBezTo>
                    <a:cubicBezTo>
                      <a:pt x="12" y="1"/>
                      <a:pt x="7" y="0"/>
                      <a:pt x="6"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0" name="Freeform 280"/>
              <p:cNvSpPr>
                <a:spLocks/>
              </p:cNvSpPr>
              <p:nvPr/>
            </p:nvSpPr>
            <p:spPr bwMode="auto">
              <a:xfrm>
                <a:off x="3665538" y="831850"/>
                <a:ext cx="636588" cy="285750"/>
              </a:xfrm>
              <a:custGeom>
                <a:avLst/>
                <a:gdLst>
                  <a:gd name="T0" fmla="*/ 167 w 169"/>
                  <a:gd name="T1" fmla="*/ 74 h 76"/>
                  <a:gd name="T2" fmla="*/ 6 w 169"/>
                  <a:gd name="T3" fmla="*/ 0 h 76"/>
                  <a:gd name="T4" fmla="*/ 1 w 169"/>
                  <a:gd name="T5" fmla="*/ 2 h 76"/>
                  <a:gd name="T6" fmla="*/ 163 w 169"/>
                  <a:gd name="T7" fmla="*/ 75 h 76"/>
                  <a:gd name="T8" fmla="*/ 167 w 169"/>
                  <a:gd name="T9" fmla="*/ 74 h 76"/>
                </a:gdLst>
                <a:ahLst/>
                <a:cxnLst>
                  <a:cxn ang="0">
                    <a:pos x="T0" y="T1"/>
                  </a:cxn>
                  <a:cxn ang="0">
                    <a:pos x="T2" y="T3"/>
                  </a:cxn>
                  <a:cxn ang="0">
                    <a:pos x="T4" y="T5"/>
                  </a:cxn>
                  <a:cxn ang="0">
                    <a:pos x="T6" y="T7"/>
                  </a:cxn>
                  <a:cxn ang="0">
                    <a:pos x="T8" y="T9"/>
                  </a:cxn>
                </a:cxnLst>
                <a:rect l="0" t="0" r="r" b="b"/>
                <a:pathLst>
                  <a:path w="169" h="76">
                    <a:moveTo>
                      <a:pt x="167" y="74"/>
                    </a:moveTo>
                    <a:cubicBezTo>
                      <a:pt x="113" y="50"/>
                      <a:pt x="59" y="27"/>
                      <a:pt x="6" y="0"/>
                    </a:cubicBezTo>
                    <a:cubicBezTo>
                      <a:pt x="5" y="0"/>
                      <a:pt x="0" y="1"/>
                      <a:pt x="1" y="2"/>
                    </a:cubicBezTo>
                    <a:cubicBezTo>
                      <a:pt x="54" y="28"/>
                      <a:pt x="109" y="51"/>
                      <a:pt x="163" y="75"/>
                    </a:cubicBezTo>
                    <a:cubicBezTo>
                      <a:pt x="164" y="76"/>
                      <a:pt x="169" y="75"/>
                      <a:pt x="167" y="7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1" name="Freeform 281"/>
              <p:cNvSpPr>
                <a:spLocks/>
              </p:cNvSpPr>
              <p:nvPr/>
            </p:nvSpPr>
            <p:spPr bwMode="auto">
              <a:xfrm>
                <a:off x="4279901" y="1095375"/>
                <a:ext cx="38100" cy="41275"/>
              </a:xfrm>
              <a:custGeom>
                <a:avLst/>
                <a:gdLst>
                  <a:gd name="T0" fmla="*/ 3 w 10"/>
                  <a:gd name="T1" fmla="*/ 10 h 11"/>
                  <a:gd name="T2" fmla="*/ 1 w 10"/>
                  <a:gd name="T3" fmla="*/ 4 h 11"/>
                  <a:gd name="T4" fmla="*/ 7 w 10"/>
                  <a:gd name="T5" fmla="*/ 2 h 11"/>
                  <a:gd name="T6" fmla="*/ 9 w 10"/>
                  <a:gd name="T7" fmla="*/ 8 h 11"/>
                  <a:gd name="T8" fmla="*/ 3 w 10"/>
                  <a:gd name="T9" fmla="*/ 10 h 11"/>
                </a:gdLst>
                <a:ahLst/>
                <a:cxnLst>
                  <a:cxn ang="0">
                    <a:pos x="T0" y="T1"/>
                  </a:cxn>
                  <a:cxn ang="0">
                    <a:pos x="T2" y="T3"/>
                  </a:cxn>
                  <a:cxn ang="0">
                    <a:pos x="T4" y="T5"/>
                  </a:cxn>
                  <a:cxn ang="0">
                    <a:pos x="T6" y="T7"/>
                  </a:cxn>
                  <a:cxn ang="0">
                    <a:pos x="T8" y="T9"/>
                  </a:cxn>
                </a:cxnLst>
                <a:rect l="0" t="0" r="r" b="b"/>
                <a:pathLst>
                  <a:path w="10" h="11">
                    <a:moveTo>
                      <a:pt x="3" y="10"/>
                    </a:moveTo>
                    <a:cubicBezTo>
                      <a:pt x="1" y="9"/>
                      <a:pt x="0" y="6"/>
                      <a:pt x="1" y="4"/>
                    </a:cubicBezTo>
                    <a:cubicBezTo>
                      <a:pt x="2" y="1"/>
                      <a:pt x="5" y="0"/>
                      <a:pt x="7" y="2"/>
                    </a:cubicBezTo>
                    <a:cubicBezTo>
                      <a:pt x="10" y="3"/>
                      <a:pt x="10" y="6"/>
                      <a:pt x="9" y="8"/>
                    </a:cubicBezTo>
                    <a:cubicBezTo>
                      <a:pt x="8" y="10"/>
                      <a:pt x="5" y="11"/>
                      <a:pt x="3"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2" name="Freeform 282"/>
              <p:cNvSpPr>
                <a:spLocks/>
              </p:cNvSpPr>
              <p:nvPr/>
            </p:nvSpPr>
            <p:spPr bwMode="auto">
              <a:xfrm>
                <a:off x="4103688" y="1350963"/>
                <a:ext cx="157163" cy="120650"/>
              </a:xfrm>
              <a:custGeom>
                <a:avLst/>
                <a:gdLst>
                  <a:gd name="T0" fmla="*/ 5 w 42"/>
                  <a:gd name="T1" fmla="*/ 31 h 32"/>
                  <a:gd name="T2" fmla="*/ 39 w 42"/>
                  <a:gd name="T3" fmla="*/ 3 h 32"/>
                  <a:gd name="T4" fmla="*/ 38 w 42"/>
                  <a:gd name="T5" fmla="*/ 0 h 32"/>
                  <a:gd name="T6" fmla="*/ 0 w 42"/>
                  <a:gd name="T7" fmla="*/ 30 h 32"/>
                  <a:gd name="T8" fmla="*/ 5 w 42"/>
                  <a:gd name="T9" fmla="*/ 31 h 32"/>
                </a:gdLst>
                <a:ahLst/>
                <a:cxnLst>
                  <a:cxn ang="0">
                    <a:pos x="T0" y="T1"/>
                  </a:cxn>
                  <a:cxn ang="0">
                    <a:pos x="T2" y="T3"/>
                  </a:cxn>
                  <a:cxn ang="0">
                    <a:pos x="T4" y="T5"/>
                  </a:cxn>
                  <a:cxn ang="0">
                    <a:pos x="T6" y="T7"/>
                  </a:cxn>
                  <a:cxn ang="0">
                    <a:pos x="T8" y="T9"/>
                  </a:cxn>
                </a:cxnLst>
                <a:rect l="0" t="0" r="r" b="b"/>
                <a:pathLst>
                  <a:path w="42" h="32">
                    <a:moveTo>
                      <a:pt x="5" y="31"/>
                    </a:moveTo>
                    <a:cubicBezTo>
                      <a:pt x="9" y="14"/>
                      <a:pt x="21" y="2"/>
                      <a:pt x="39" y="3"/>
                    </a:cubicBezTo>
                    <a:cubicBezTo>
                      <a:pt x="42" y="3"/>
                      <a:pt x="40" y="1"/>
                      <a:pt x="38" y="0"/>
                    </a:cubicBezTo>
                    <a:cubicBezTo>
                      <a:pt x="18" y="0"/>
                      <a:pt x="4" y="11"/>
                      <a:pt x="0" y="30"/>
                    </a:cubicBezTo>
                    <a:cubicBezTo>
                      <a:pt x="0" y="31"/>
                      <a:pt x="4" y="32"/>
                      <a:pt x="5" y="3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3" name="Freeform 283"/>
              <p:cNvSpPr>
                <a:spLocks/>
              </p:cNvSpPr>
              <p:nvPr/>
            </p:nvSpPr>
            <p:spPr bwMode="auto">
              <a:xfrm>
                <a:off x="4129088" y="1309688"/>
                <a:ext cx="112713" cy="147638"/>
              </a:xfrm>
              <a:custGeom>
                <a:avLst/>
                <a:gdLst>
                  <a:gd name="T0" fmla="*/ 2 w 30"/>
                  <a:gd name="T1" fmla="*/ 1 h 39"/>
                  <a:gd name="T2" fmla="*/ 25 w 30"/>
                  <a:gd name="T3" fmla="*/ 39 h 39"/>
                  <a:gd name="T4" fmla="*/ 27 w 30"/>
                  <a:gd name="T5" fmla="*/ 37 h 39"/>
                  <a:gd name="T6" fmla="*/ 7 w 30"/>
                  <a:gd name="T7" fmla="*/ 2 h 39"/>
                  <a:gd name="T8" fmla="*/ 2 w 30"/>
                  <a:gd name="T9" fmla="*/ 1 h 39"/>
                </a:gdLst>
                <a:ahLst/>
                <a:cxnLst>
                  <a:cxn ang="0">
                    <a:pos x="T0" y="T1"/>
                  </a:cxn>
                  <a:cxn ang="0">
                    <a:pos x="T2" y="T3"/>
                  </a:cxn>
                  <a:cxn ang="0">
                    <a:pos x="T4" y="T5"/>
                  </a:cxn>
                  <a:cxn ang="0">
                    <a:pos x="T6" y="T7"/>
                  </a:cxn>
                  <a:cxn ang="0">
                    <a:pos x="T8" y="T9"/>
                  </a:cxn>
                </a:cxnLst>
                <a:rect l="0" t="0" r="r" b="b"/>
                <a:pathLst>
                  <a:path w="30" h="39">
                    <a:moveTo>
                      <a:pt x="2" y="1"/>
                    </a:moveTo>
                    <a:cubicBezTo>
                      <a:pt x="0" y="18"/>
                      <a:pt x="9" y="32"/>
                      <a:pt x="25" y="39"/>
                    </a:cubicBezTo>
                    <a:cubicBezTo>
                      <a:pt x="27" y="39"/>
                      <a:pt x="30" y="38"/>
                      <a:pt x="27" y="37"/>
                    </a:cubicBezTo>
                    <a:cubicBezTo>
                      <a:pt x="12" y="31"/>
                      <a:pt x="6" y="17"/>
                      <a:pt x="7" y="2"/>
                    </a:cubicBezTo>
                    <a:cubicBezTo>
                      <a:pt x="7"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4" name="Freeform 284"/>
              <p:cNvSpPr>
                <a:spLocks/>
              </p:cNvSpPr>
              <p:nvPr/>
            </p:nvSpPr>
            <p:spPr bwMode="auto">
              <a:xfrm>
                <a:off x="4065588" y="1381125"/>
                <a:ext cx="195263" cy="26988"/>
              </a:xfrm>
              <a:custGeom>
                <a:avLst/>
                <a:gdLst>
                  <a:gd name="T0" fmla="*/ 6 w 52"/>
                  <a:gd name="T1" fmla="*/ 7 h 7"/>
                  <a:gd name="T2" fmla="*/ 46 w 52"/>
                  <a:gd name="T3" fmla="*/ 6 h 7"/>
                  <a:gd name="T4" fmla="*/ 49 w 52"/>
                  <a:gd name="T5" fmla="*/ 4 h 7"/>
                  <a:gd name="T6" fmla="*/ 3 w 52"/>
                  <a:gd name="T7" fmla="*/ 5 h 7"/>
                  <a:gd name="T8" fmla="*/ 6 w 52"/>
                  <a:gd name="T9" fmla="*/ 7 h 7"/>
                </a:gdLst>
                <a:ahLst/>
                <a:cxnLst>
                  <a:cxn ang="0">
                    <a:pos x="T0" y="T1"/>
                  </a:cxn>
                  <a:cxn ang="0">
                    <a:pos x="T2" y="T3"/>
                  </a:cxn>
                  <a:cxn ang="0">
                    <a:pos x="T4" y="T5"/>
                  </a:cxn>
                  <a:cxn ang="0">
                    <a:pos x="T6" y="T7"/>
                  </a:cxn>
                  <a:cxn ang="0">
                    <a:pos x="T8" y="T9"/>
                  </a:cxn>
                </a:cxnLst>
                <a:rect l="0" t="0" r="r" b="b"/>
                <a:pathLst>
                  <a:path w="52" h="7">
                    <a:moveTo>
                      <a:pt x="6" y="7"/>
                    </a:moveTo>
                    <a:cubicBezTo>
                      <a:pt x="18" y="2"/>
                      <a:pt x="34" y="2"/>
                      <a:pt x="46" y="6"/>
                    </a:cubicBezTo>
                    <a:cubicBezTo>
                      <a:pt x="47" y="6"/>
                      <a:pt x="52" y="5"/>
                      <a:pt x="49" y="4"/>
                    </a:cubicBezTo>
                    <a:cubicBezTo>
                      <a:pt x="35" y="0"/>
                      <a:pt x="17" y="0"/>
                      <a:pt x="3" y="5"/>
                    </a:cubicBezTo>
                    <a:cubicBezTo>
                      <a:pt x="0" y="7"/>
                      <a:pt x="5" y="7"/>
                      <a:pt x="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5" name="Freeform 285"/>
              <p:cNvSpPr>
                <a:spLocks/>
              </p:cNvSpPr>
              <p:nvPr/>
            </p:nvSpPr>
            <p:spPr bwMode="auto">
              <a:xfrm>
                <a:off x="4137026" y="1314450"/>
                <a:ext cx="74613" cy="165100"/>
              </a:xfrm>
              <a:custGeom>
                <a:avLst/>
                <a:gdLst>
                  <a:gd name="T0" fmla="*/ 14 w 20"/>
                  <a:gd name="T1" fmla="*/ 1 h 44"/>
                  <a:gd name="T2" fmla="*/ 6 w 20"/>
                  <a:gd name="T3" fmla="*/ 43 h 44"/>
                  <a:gd name="T4" fmla="*/ 11 w 20"/>
                  <a:gd name="T5" fmla="*/ 42 h 44"/>
                  <a:gd name="T6" fmla="*/ 19 w 20"/>
                  <a:gd name="T7" fmla="*/ 2 h 44"/>
                  <a:gd name="T8" fmla="*/ 14 w 20"/>
                  <a:gd name="T9" fmla="*/ 1 h 44"/>
                </a:gdLst>
                <a:ahLst/>
                <a:cxnLst>
                  <a:cxn ang="0">
                    <a:pos x="T0" y="T1"/>
                  </a:cxn>
                  <a:cxn ang="0">
                    <a:pos x="T2" y="T3"/>
                  </a:cxn>
                  <a:cxn ang="0">
                    <a:pos x="T4" y="T5"/>
                  </a:cxn>
                  <a:cxn ang="0">
                    <a:pos x="T6" y="T7"/>
                  </a:cxn>
                  <a:cxn ang="0">
                    <a:pos x="T8" y="T9"/>
                  </a:cxn>
                </a:cxnLst>
                <a:rect l="0" t="0" r="r" b="b"/>
                <a:pathLst>
                  <a:path w="20" h="44">
                    <a:moveTo>
                      <a:pt x="14" y="1"/>
                    </a:moveTo>
                    <a:cubicBezTo>
                      <a:pt x="4" y="13"/>
                      <a:pt x="0" y="28"/>
                      <a:pt x="6" y="43"/>
                    </a:cubicBezTo>
                    <a:cubicBezTo>
                      <a:pt x="7" y="44"/>
                      <a:pt x="12" y="43"/>
                      <a:pt x="11" y="42"/>
                    </a:cubicBezTo>
                    <a:cubicBezTo>
                      <a:pt x="5" y="28"/>
                      <a:pt x="9" y="13"/>
                      <a:pt x="19" y="2"/>
                    </a:cubicBezTo>
                    <a:cubicBezTo>
                      <a:pt x="20" y="1"/>
                      <a:pt x="16" y="0"/>
                      <a:pt x="1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6" name="Freeform 286"/>
              <p:cNvSpPr>
                <a:spLocks/>
              </p:cNvSpPr>
              <p:nvPr/>
            </p:nvSpPr>
            <p:spPr bwMode="auto">
              <a:xfrm>
                <a:off x="3586163" y="831850"/>
                <a:ext cx="576263" cy="557213"/>
              </a:xfrm>
              <a:custGeom>
                <a:avLst/>
                <a:gdLst>
                  <a:gd name="T0" fmla="*/ 152 w 153"/>
                  <a:gd name="T1" fmla="*/ 146 h 148"/>
                  <a:gd name="T2" fmla="*/ 6 w 153"/>
                  <a:gd name="T3" fmla="*/ 1 h 148"/>
                  <a:gd name="T4" fmla="*/ 1 w 153"/>
                  <a:gd name="T5" fmla="*/ 2 h 148"/>
                  <a:gd name="T6" fmla="*/ 148 w 153"/>
                  <a:gd name="T7" fmla="*/ 147 h 148"/>
                  <a:gd name="T8" fmla="*/ 152 w 153"/>
                  <a:gd name="T9" fmla="*/ 146 h 148"/>
                </a:gdLst>
                <a:ahLst/>
                <a:cxnLst>
                  <a:cxn ang="0">
                    <a:pos x="T0" y="T1"/>
                  </a:cxn>
                  <a:cxn ang="0">
                    <a:pos x="T2" y="T3"/>
                  </a:cxn>
                  <a:cxn ang="0">
                    <a:pos x="T4" y="T5"/>
                  </a:cxn>
                  <a:cxn ang="0">
                    <a:pos x="T6" y="T7"/>
                  </a:cxn>
                  <a:cxn ang="0">
                    <a:pos x="T8" y="T9"/>
                  </a:cxn>
                </a:cxnLst>
                <a:rect l="0" t="0" r="r" b="b"/>
                <a:pathLst>
                  <a:path w="153" h="148">
                    <a:moveTo>
                      <a:pt x="152" y="146"/>
                    </a:moveTo>
                    <a:cubicBezTo>
                      <a:pt x="104" y="97"/>
                      <a:pt x="52" y="51"/>
                      <a:pt x="6" y="1"/>
                    </a:cubicBezTo>
                    <a:cubicBezTo>
                      <a:pt x="5" y="0"/>
                      <a:pt x="0" y="1"/>
                      <a:pt x="1" y="2"/>
                    </a:cubicBezTo>
                    <a:cubicBezTo>
                      <a:pt x="47" y="52"/>
                      <a:pt x="99" y="98"/>
                      <a:pt x="148" y="147"/>
                    </a:cubicBezTo>
                    <a:cubicBezTo>
                      <a:pt x="149" y="148"/>
                      <a:pt x="153" y="147"/>
                      <a:pt x="152" y="1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7" name="Freeform 287"/>
              <p:cNvSpPr>
                <a:spLocks/>
              </p:cNvSpPr>
              <p:nvPr/>
            </p:nvSpPr>
            <p:spPr bwMode="auto">
              <a:xfrm>
                <a:off x="4140201" y="1373188"/>
                <a:ext cx="41275" cy="38100"/>
              </a:xfrm>
              <a:custGeom>
                <a:avLst/>
                <a:gdLst>
                  <a:gd name="T0" fmla="*/ 2 w 11"/>
                  <a:gd name="T1" fmla="*/ 8 h 10"/>
                  <a:gd name="T2" fmla="*/ 2 w 11"/>
                  <a:gd name="T3" fmla="*/ 2 h 10"/>
                  <a:gd name="T4" fmla="*/ 9 w 11"/>
                  <a:gd name="T5" fmla="*/ 2 h 10"/>
                  <a:gd name="T6" fmla="*/ 9 w 11"/>
                  <a:gd name="T7" fmla="*/ 9 h 10"/>
                  <a:gd name="T8" fmla="*/ 2 w 11"/>
                  <a:gd name="T9" fmla="*/ 8 h 10"/>
                </a:gdLst>
                <a:ahLst/>
                <a:cxnLst>
                  <a:cxn ang="0">
                    <a:pos x="T0" y="T1"/>
                  </a:cxn>
                  <a:cxn ang="0">
                    <a:pos x="T2" y="T3"/>
                  </a:cxn>
                  <a:cxn ang="0">
                    <a:pos x="T4" y="T5"/>
                  </a:cxn>
                  <a:cxn ang="0">
                    <a:pos x="T6" y="T7"/>
                  </a:cxn>
                  <a:cxn ang="0">
                    <a:pos x="T8" y="T9"/>
                  </a:cxn>
                </a:cxnLst>
                <a:rect l="0" t="0" r="r" b="b"/>
                <a:pathLst>
                  <a:path w="11" h="10">
                    <a:moveTo>
                      <a:pt x="2" y="8"/>
                    </a:moveTo>
                    <a:cubicBezTo>
                      <a:pt x="0" y="6"/>
                      <a:pt x="0" y="3"/>
                      <a:pt x="2" y="2"/>
                    </a:cubicBezTo>
                    <a:cubicBezTo>
                      <a:pt x="4" y="0"/>
                      <a:pt x="7" y="0"/>
                      <a:pt x="9" y="2"/>
                    </a:cubicBezTo>
                    <a:cubicBezTo>
                      <a:pt x="11" y="4"/>
                      <a:pt x="11" y="7"/>
                      <a:pt x="9" y="9"/>
                    </a:cubicBezTo>
                    <a:cubicBezTo>
                      <a:pt x="7" y="10"/>
                      <a:pt x="4" y="10"/>
                      <a:pt x="2"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8" name="Freeform 288"/>
              <p:cNvSpPr>
                <a:spLocks/>
              </p:cNvSpPr>
              <p:nvPr/>
            </p:nvSpPr>
            <p:spPr bwMode="auto">
              <a:xfrm>
                <a:off x="2930526" y="1381125"/>
                <a:ext cx="139700" cy="136525"/>
              </a:xfrm>
              <a:custGeom>
                <a:avLst/>
                <a:gdLst>
                  <a:gd name="T0" fmla="*/ 3 w 37"/>
                  <a:gd name="T1" fmla="*/ 3 h 36"/>
                  <a:gd name="T2" fmla="*/ 32 w 37"/>
                  <a:gd name="T3" fmla="*/ 34 h 36"/>
                  <a:gd name="T4" fmla="*/ 37 w 37"/>
                  <a:gd name="T5" fmla="*/ 35 h 36"/>
                  <a:gd name="T6" fmla="*/ 3 w 37"/>
                  <a:gd name="T7" fmla="*/ 1 h 36"/>
                  <a:gd name="T8" fmla="*/ 3 w 37"/>
                  <a:gd name="T9" fmla="*/ 3 h 36"/>
                </a:gdLst>
                <a:ahLst/>
                <a:cxnLst>
                  <a:cxn ang="0">
                    <a:pos x="T0" y="T1"/>
                  </a:cxn>
                  <a:cxn ang="0">
                    <a:pos x="T2" y="T3"/>
                  </a:cxn>
                  <a:cxn ang="0">
                    <a:pos x="T4" y="T5"/>
                  </a:cxn>
                  <a:cxn ang="0">
                    <a:pos x="T6" y="T7"/>
                  </a:cxn>
                  <a:cxn ang="0">
                    <a:pos x="T8" y="T9"/>
                  </a:cxn>
                </a:cxnLst>
                <a:rect l="0" t="0" r="r" b="b"/>
                <a:pathLst>
                  <a:path w="37" h="36">
                    <a:moveTo>
                      <a:pt x="3" y="3"/>
                    </a:moveTo>
                    <a:cubicBezTo>
                      <a:pt x="19" y="5"/>
                      <a:pt x="31" y="17"/>
                      <a:pt x="32" y="34"/>
                    </a:cubicBezTo>
                    <a:cubicBezTo>
                      <a:pt x="32" y="36"/>
                      <a:pt x="37" y="36"/>
                      <a:pt x="37" y="35"/>
                    </a:cubicBezTo>
                    <a:cubicBezTo>
                      <a:pt x="36" y="15"/>
                      <a:pt x="22" y="3"/>
                      <a:pt x="3" y="1"/>
                    </a:cubicBezTo>
                    <a:cubicBezTo>
                      <a:pt x="0" y="0"/>
                      <a:pt x="0" y="2"/>
                      <a:pt x="3"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9" name="Freeform 289"/>
              <p:cNvSpPr>
                <a:spLocks/>
              </p:cNvSpPr>
              <p:nvPr/>
            </p:nvSpPr>
            <p:spPr bwMode="auto">
              <a:xfrm>
                <a:off x="2952751" y="1403350"/>
                <a:ext cx="158750" cy="106363"/>
              </a:xfrm>
              <a:custGeom>
                <a:avLst/>
                <a:gdLst>
                  <a:gd name="T0" fmla="*/ 36 w 42"/>
                  <a:gd name="T1" fmla="*/ 0 h 28"/>
                  <a:gd name="T2" fmla="*/ 1 w 42"/>
                  <a:gd name="T3" fmla="*/ 25 h 28"/>
                  <a:gd name="T4" fmla="*/ 6 w 42"/>
                  <a:gd name="T5" fmla="*/ 26 h 28"/>
                  <a:gd name="T6" fmla="*/ 38 w 42"/>
                  <a:gd name="T7" fmla="*/ 2 h 28"/>
                  <a:gd name="T8" fmla="*/ 36 w 42"/>
                  <a:gd name="T9" fmla="*/ 0 h 28"/>
                </a:gdLst>
                <a:ahLst/>
                <a:cxnLst>
                  <a:cxn ang="0">
                    <a:pos x="T0" y="T1"/>
                  </a:cxn>
                  <a:cxn ang="0">
                    <a:pos x="T2" y="T3"/>
                  </a:cxn>
                  <a:cxn ang="0">
                    <a:pos x="T4" y="T5"/>
                  </a:cxn>
                  <a:cxn ang="0">
                    <a:pos x="T6" y="T7"/>
                  </a:cxn>
                  <a:cxn ang="0">
                    <a:pos x="T8" y="T9"/>
                  </a:cxn>
                </a:cxnLst>
                <a:rect l="0" t="0" r="r" b="b"/>
                <a:pathLst>
                  <a:path w="42" h="28">
                    <a:moveTo>
                      <a:pt x="36" y="0"/>
                    </a:moveTo>
                    <a:cubicBezTo>
                      <a:pt x="19" y="0"/>
                      <a:pt x="6" y="9"/>
                      <a:pt x="1" y="25"/>
                    </a:cubicBezTo>
                    <a:cubicBezTo>
                      <a:pt x="0" y="26"/>
                      <a:pt x="5" y="28"/>
                      <a:pt x="6" y="26"/>
                    </a:cubicBezTo>
                    <a:cubicBezTo>
                      <a:pt x="10" y="11"/>
                      <a:pt x="23" y="2"/>
                      <a:pt x="38" y="2"/>
                    </a:cubicBezTo>
                    <a:cubicBezTo>
                      <a:pt x="42" y="2"/>
                      <a:pt x="38" y="0"/>
                      <a:pt x="3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0" name="Freeform 290"/>
              <p:cNvSpPr>
                <a:spLocks/>
              </p:cNvSpPr>
              <p:nvPr/>
            </p:nvSpPr>
            <p:spPr bwMode="auto">
              <a:xfrm>
                <a:off x="2987676" y="1347788"/>
                <a:ext cx="49213" cy="173038"/>
              </a:xfrm>
              <a:custGeom>
                <a:avLst/>
                <a:gdLst>
                  <a:gd name="T0" fmla="*/ 1 w 13"/>
                  <a:gd name="T1" fmla="*/ 2 h 46"/>
                  <a:gd name="T2" fmla="*/ 6 w 13"/>
                  <a:gd name="T3" fmla="*/ 45 h 46"/>
                  <a:gd name="T4" fmla="*/ 11 w 13"/>
                  <a:gd name="T5" fmla="*/ 44 h 46"/>
                  <a:gd name="T6" fmla="*/ 6 w 13"/>
                  <a:gd name="T7" fmla="*/ 1 h 46"/>
                  <a:gd name="T8" fmla="*/ 1 w 13"/>
                  <a:gd name="T9" fmla="*/ 2 h 46"/>
                </a:gdLst>
                <a:ahLst/>
                <a:cxnLst>
                  <a:cxn ang="0">
                    <a:pos x="T0" y="T1"/>
                  </a:cxn>
                  <a:cxn ang="0">
                    <a:pos x="T2" y="T3"/>
                  </a:cxn>
                  <a:cxn ang="0">
                    <a:pos x="T4" y="T5"/>
                  </a:cxn>
                  <a:cxn ang="0">
                    <a:pos x="T6" y="T7"/>
                  </a:cxn>
                  <a:cxn ang="0">
                    <a:pos x="T8" y="T9"/>
                  </a:cxn>
                </a:cxnLst>
                <a:rect l="0" t="0" r="r" b="b"/>
                <a:pathLst>
                  <a:path w="13" h="46">
                    <a:moveTo>
                      <a:pt x="1" y="2"/>
                    </a:moveTo>
                    <a:cubicBezTo>
                      <a:pt x="7" y="14"/>
                      <a:pt x="8" y="31"/>
                      <a:pt x="6" y="45"/>
                    </a:cubicBezTo>
                    <a:cubicBezTo>
                      <a:pt x="6" y="46"/>
                      <a:pt x="10" y="46"/>
                      <a:pt x="11" y="44"/>
                    </a:cubicBezTo>
                    <a:cubicBezTo>
                      <a:pt x="13" y="30"/>
                      <a:pt x="12" y="14"/>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1" name="Freeform 291"/>
              <p:cNvSpPr>
                <a:spLocks/>
              </p:cNvSpPr>
              <p:nvPr/>
            </p:nvSpPr>
            <p:spPr bwMode="auto">
              <a:xfrm>
                <a:off x="2927351" y="1411288"/>
                <a:ext cx="180975" cy="57150"/>
              </a:xfrm>
              <a:custGeom>
                <a:avLst/>
                <a:gdLst>
                  <a:gd name="T0" fmla="*/ 47 w 48"/>
                  <a:gd name="T1" fmla="*/ 13 h 15"/>
                  <a:gd name="T2" fmla="*/ 1 w 48"/>
                  <a:gd name="T3" fmla="*/ 9 h 15"/>
                  <a:gd name="T4" fmla="*/ 5 w 48"/>
                  <a:gd name="T5" fmla="*/ 10 h 15"/>
                  <a:gd name="T6" fmla="*/ 43 w 48"/>
                  <a:gd name="T7" fmla="*/ 14 h 15"/>
                  <a:gd name="T8" fmla="*/ 47 w 48"/>
                  <a:gd name="T9" fmla="*/ 13 h 15"/>
                </a:gdLst>
                <a:ahLst/>
                <a:cxnLst>
                  <a:cxn ang="0">
                    <a:pos x="T0" y="T1"/>
                  </a:cxn>
                  <a:cxn ang="0">
                    <a:pos x="T2" y="T3"/>
                  </a:cxn>
                  <a:cxn ang="0">
                    <a:pos x="T4" y="T5"/>
                  </a:cxn>
                  <a:cxn ang="0">
                    <a:pos x="T6" y="T7"/>
                  </a:cxn>
                  <a:cxn ang="0">
                    <a:pos x="T8" y="T9"/>
                  </a:cxn>
                </a:cxnLst>
                <a:rect l="0" t="0" r="r" b="b"/>
                <a:pathLst>
                  <a:path w="48" h="15">
                    <a:moveTo>
                      <a:pt x="47" y="13"/>
                    </a:moveTo>
                    <a:cubicBezTo>
                      <a:pt x="33" y="3"/>
                      <a:pt x="16" y="0"/>
                      <a:pt x="1" y="9"/>
                    </a:cubicBezTo>
                    <a:cubicBezTo>
                      <a:pt x="0" y="10"/>
                      <a:pt x="4" y="10"/>
                      <a:pt x="5" y="10"/>
                    </a:cubicBezTo>
                    <a:cubicBezTo>
                      <a:pt x="18" y="2"/>
                      <a:pt x="32" y="6"/>
                      <a:pt x="43" y="14"/>
                    </a:cubicBezTo>
                    <a:cubicBezTo>
                      <a:pt x="44" y="15"/>
                      <a:pt x="48" y="14"/>
                      <a:pt x="47" y="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2" name="Freeform 292"/>
              <p:cNvSpPr>
                <a:spLocks/>
              </p:cNvSpPr>
              <p:nvPr/>
            </p:nvSpPr>
            <p:spPr bwMode="auto">
              <a:xfrm>
                <a:off x="3013076" y="790575"/>
                <a:ext cx="561975" cy="631825"/>
              </a:xfrm>
              <a:custGeom>
                <a:avLst/>
                <a:gdLst>
                  <a:gd name="T0" fmla="*/ 6 w 149"/>
                  <a:gd name="T1" fmla="*/ 167 h 168"/>
                  <a:gd name="T2" fmla="*/ 148 w 149"/>
                  <a:gd name="T3" fmla="*/ 1 h 168"/>
                  <a:gd name="T4" fmla="*/ 143 w 149"/>
                  <a:gd name="T5" fmla="*/ 1 h 168"/>
                  <a:gd name="T6" fmla="*/ 1 w 149"/>
                  <a:gd name="T7" fmla="*/ 167 h 168"/>
                  <a:gd name="T8" fmla="*/ 6 w 149"/>
                  <a:gd name="T9" fmla="*/ 167 h 168"/>
                </a:gdLst>
                <a:ahLst/>
                <a:cxnLst>
                  <a:cxn ang="0">
                    <a:pos x="T0" y="T1"/>
                  </a:cxn>
                  <a:cxn ang="0">
                    <a:pos x="T2" y="T3"/>
                  </a:cxn>
                  <a:cxn ang="0">
                    <a:pos x="T4" y="T5"/>
                  </a:cxn>
                  <a:cxn ang="0">
                    <a:pos x="T6" y="T7"/>
                  </a:cxn>
                  <a:cxn ang="0">
                    <a:pos x="T8" y="T9"/>
                  </a:cxn>
                </a:cxnLst>
                <a:rect l="0" t="0" r="r" b="b"/>
                <a:pathLst>
                  <a:path w="149" h="168">
                    <a:moveTo>
                      <a:pt x="6" y="167"/>
                    </a:moveTo>
                    <a:cubicBezTo>
                      <a:pt x="52" y="111"/>
                      <a:pt x="99" y="55"/>
                      <a:pt x="148" y="1"/>
                    </a:cubicBezTo>
                    <a:cubicBezTo>
                      <a:pt x="149" y="0"/>
                      <a:pt x="144" y="0"/>
                      <a:pt x="143" y="1"/>
                    </a:cubicBezTo>
                    <a:cubicBezTo>
                      <a:pt x="94" y="55"/>
                      <a:pt x="47" y="111"/>
                      <a:pt x="1" y="167"/>
                    </a:cubicBezTo>
                    <a:cubicBezTo>
                      <a:pt x="0" y="168"/>
                      <a:pt x="5" y="168"/>
                      <a:pt x="6" y="16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3" name="Freeform 293"/>
              <p:cNvSpPr>
                <a:spLocks/>
              </p:cNvSpPr>
              <p:nvPr/>
            </p:nvSpPr>
            <p:spPr bwMode="auto">
              <a:xfrm>
                <a:off x="2998788" y="1411288"/>
                <a:ext cx="38100" cy="38100"/>
              </a:xfrm>
              <a:custGeom>
                <a:avLst/>
                <a:gdLst>
                  <a:gd name="T0" fmla="*/ 2 w 10"/>
                  <a:gd name="T1" fmla="*/ 2 h 10"/>
                  <a:gd name="T2" fmla="*/ 8 w 10"/>
                  <a:gd name="T3" fmla="*/ 1 h 10"/>
                  <a:gd name="T4" fmla="*/ 9 w 10"/>
                  <a:gd name="T5" fmla="*/ 8 h 10"/>
                  <a:gd name="T6" fmla="*/ 2 w 10"/>
                  <a:gd name="T7" fmla="*/ 8 h 10"/>
                  <a:gd name="T8" fmla="*/ 2 w 10"/>
                  <a:gd name="T9" fmla="*/ 2 h 10"/>
                </a:gdLst>
                <a:ahLst/>
                <a:cxnLst>
                  <a:cxn ang="0">
                    <a:pos x="T0" y="T1"/>
                  </a:cxn>
                  <a:cxn ang="0">
                    <a:pos x="T2" y="T3"/>
                  </a:cxn>
                  <a:cxn ang="0">
                    <a:pos x="T4" y="T5"/>
                  </a:cxn>
                  <a:cxn ang="0">
                    <a:pos x="T6" y="T7"/>
                  </a:cxn>
                  <a:cxn ang="0">
                    <a:pos x="T8" y="T9"/>
                  </a:cxn>
                </a:cxnLst>
                <a:rect l="0" t="0" r="r" b="b"/>
                <a:pathLst>
                  <a:path w="10" h="10">
                    <a:moveTo>
                      <a:pt x="2" y="2"/>
                    </a:moveTo>
                    <a:cubicBezTo>
                      <a:pt x="3" y="0"/>
                      <a:pt x="6" y="0"/>
                      <a:pt x="8" y="1"/>
                    </a:cubicBezTo>
                    <a:cubicBezTo>
                      <a:pt x="10" y="3"/>
                      <a:pt x="10" y="6"/>
                      <a:pt x="9" y="8"/>
                    </a:cubicBezTo>
                    <a:cubicBezTo>
                      <a:pt x="7" y="10"/>
                      <a:pt x="4" y="10"/>
                      <a:pt x="2" y="8"/>
                    </a:cubicBezTo>
                    <a:cubicBezTo>
                      <a:pt x="0" y="7"/>
                      <a:pt x="0" y="4"/>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4" name="Freeform 294"/>
              <p:cNvSpPr>
                <a:spLocks/>
              </p:cNvSpPr>
              <p:nvPr/>
            </p:nvSpPr>
            <p:spPr bwMode="auto">
              <a:xfrm>
                <a:off x="2878138" y="1035050"/>
                <a:ext cx="112713" cy="173038"/>
              </a:xfrm>
              <a:custGeom>
                <a:avLst/>
                <a:gdLst>
                  <a:gd name="T0" fmla="*/ 2 w 30"/>
                  <a:gd name="T1" fmla="*/ 2 h 46"/>
                  <a:gd name="T2" fmla="*/ 19 w 30"/>
                  <a:gd name="T3" fmla="*/ 44 h 46"/>
                  <a:gd name="T4" fmla="*/ 24 w 30"/>
                  <a:gd name="T5" fmla="*/ 44 h 46"/>
                  <a:gd name="T6" fmla="*/ 6 w 30"/>
                  <a:gd name="T7" fmla="*/ 1 h 46"/>
                  <a:gd name="T8" fmla="*/ 2 w 30"/>
                  <a:gd name="T9" fmla="*/ 2 h 46"/>
                </a:gdLst>
                <a:ahLst/>
                <a:cxnLst>
                  <a:cxn ang="0">
                    <a:pos x="T0" y="T1"/>
                  </a:cxn>
                  <a:cxn ang="0">
                    <a:pos x="T2" y="T3"/>
                  </a:cxn>
                  <a:cxn ang="0">
                    <a:pos x="T4" y="T5"/>
                  </a:cxn>
                  <a:cxn ang="0">
                    <a:pos x="T6" y="T7"/>
                  </a:cxn>
                  <a:cxn ang="0">
                    <a:pos x="T8" y="T9"/>
                  </a:cxn>
                </a:cxnLst>
                <a:rect l="0" t="0" r="r" b="b"/>
                <a:pathLst>
                  <a:path w="30" h="46">
                    <a:moveTo>
                      <a:pt x="2" y="2"/>
                    </a:moveTo>
                    <a:cubicBezTo>
                      <a:pt x="18" y="11"/>
                      <a:pt x="25" y="26"/>
                      <a:pt x="19" y="44"/>
                    </a:cubicBezTo>
                    <a:cubicBezTo>
                      <a:pt x="18" y="45"/>
                      <a:pt x="23" y="46"/>
                      <a:pt x="24" y="44"/>
                    </a:cubicBezTo>
                    <a:cubicBezTo>
                      <a:pt x="30" y="26"/>
                      <a:pt x="22" y="10"/>
                      <a:pt x="6" y="1"/>
                    </a:cubicBezTo>
                    <a:cubicBezTo>
                      <a:pt x="5" y="0"/>
                      <a:pt x="0" y="0"/>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5" name="Freeform 295"/>
              <p:cNvSpPr>
                <a:spLocks/>
              </p:cNvSpPr>
              <p:nvPr/>
            </p:nvSpPr>
            <p:spPr bwMode="auto">
              <a:xfrm>
                <a:off x="2859088" y="1092200"/>
                <a:ext cx="184150" cy="66675"/>
              </a:xfrm>
              <a:custGeom>
                <a:avLst/>
                <a:gdLst>
                  <a:gd name="T0" fmla="*/ 46 w 49"/>
                  <a:gd name="T1" fmla="*/ 6 h 18"/>
                  <a:gd name="T2" fmla="*/ 1 w 49"/>
                  <a:gd name="T3" fmla="*/ 16 h 18"/>
                  <a:gd name="T4" fmla="*/ 6 w 49"/>
                  <a:gd name="T5" fmla="*/ 17 h 18"/>
                  <a:gd name="T6" fmla="*/ 44 w 49"/>
                  <a:gd name="T7" fmla="*/ 8 h 18"/>
                  <a:gd name="T8" fmla="*/ 46 w 49"/>
                  <a:gd name="T9" fmla="*/ 6 h 18"/>
                </a:gdLst>
                <a:ahLst/>
                <a:cxnLst>
                  <a:cxn ang="0">
                    <a:pos x="T0" y="T1"/>
                  </a:cxn>
                  <a:cxn ang="0">
                    <a:pos x="T2" y="T3"/>
                  </a:cxn>
                  <a:cxn ang="0">
                    <a:pos x="T4" y="T5"/>
                  </a:cxn>
                  <a:cxn ang="0">
                    <a:pos x="T6" y="T7"/>
                  </a:cxn>
                  <a:cxn ang="0">
                    <a:pos x="T8" y="T9"/>
                  </a:cxn>
                </a:cxnLst>
                <a:rect l="0" t="0" r="r" b="b"/>
                <a:pathLst>
                  <a:path w="49" h="18">
                    <a:moveTo>
                      <a:pt x="46" y="6"/>
                    </a:moveTo>
                    <a:cubicBezTo>
                      <a:pt x="29" y="0"/>
                      <a:pt x="13" y="2"/>
                      <a:pt x="1" y="16"/>
                    </a:cubicBezTo>
                    <a:cubicBezTo>
                      <a:pt x="0" y="17"/>
                      <a:pt x="5" y="18"/>
                      <a:pt x="6" y="17"/>
                    </a:cubicBezTo>
                    <a:cubicBezTo>
                      <a:pt x="16" y="6"/>
                      <a:pt x="29" y="2"/>
                      <a:pt x="44" y="8"/>
                    </a:cubicBezTo>
                    <a:cubicBezTo>
                      <a:pt x="46" y="8"/>
                      <a:pt x="49" y="7"/>
                      <a:pt x="4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6" name="Freeform 296"/>
              <p:cNvSpPr>
                <a:spLocks/>
              </p:cNvSpPr>
              <p:nvPr/>
            </p:nvSpPr>
            <p:spPr bwMode="auto">
              <a:xfrm>
                <a:off x="2905126" y="1023938"/>
                <a:ext cx="71438" cy="165100"/>
              </a:xfrm>
              <a:custGeom>
                <a:avLst/>
                <a:gdLst>
                  <a:gd name="T0" fmla="*/ 12 w 19"/>
                  <a:gd name="T1" fmla="*/ 2 h 44"/>
                  <a:gd name="T2" fmla="*/ 1 w 19"/>
                  <a:gd name="T3" fmla="*/ 43 h 44"/>
                  <a:gd name="T4" fmla="*/ 6 w 19"/>
                  <a:gd name="T5" fmla="*/ 43 h 44"/>
                  <a:gd name="T6" fmla="*/ 17 w 19"/>
                  <a:gd name="T7" fmla="*/ 2 h 44"/>
                  <a:gd name="T8" fmla="*/ 12 w 19"/>
                  <a:gd name="T9" fmla="*/ 2 h 44"/>
                </a:gdLst>
                <a:ahLst/>
                <a:cxnLst>
                  <a:cxn ang="0">
                    <a:pos x="T0" y="T1"/>
                  </a:cxn>
                  <a:cxn ang="0">
                    <a:pos x="T2" y="T3"/>
                  </a:cxn>
                  <a:cxn ang="0">
                    <a:pos x="T4" y="T5"/>
                  </a:cxn>
                  <a:cxn ang="0">
                    <a:pos x="T6" y="T7"/>
                  </a:cxn>
                  <a:cxn ang="0">
                    <a:pos x="T8" y="T9"/>
                  </a:cxn>
                </a:cxnLst>
                <a:rect l="0" t="0" r="r" b="b"/>
                <a:pathLst>
                  <a:path w="19" h="44">
                    <a:moveTo>
                      <a:pt x="12" y="2"/>
                    </a:moveTo>
                    <a:cubicBezTo>
                      <a:pt x="14" y="16"/>
                      <a:pt x="8" y="32"/>
                      <a:pt x="1" y="43"/>
                    </a:cubicBezTo>
                    <a:cubicBezTo>
                      <a:pt x="0" y="44"/>
                      <a:pt x="5" y="44"/>
                      <a:pt x="6" y="43"/>
                    </a:cubicBezTo>
                    <a:cubicBezTo>
                      <a:pt x="13" y="32"/>
                      <a:pt x="19" y="16"/>
                      <a:pt x="17" y="2"/>
                    </a:cubicBezTo>
                    <a:cubicBezTo>
                      <a:pt x="17" y="0"/>
                      <a:pt x="12" y="1"/>
                      <a:pt x="1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7" name="Freeform 297"/>
              <p:cNvSpPr>
                <a:spLocks/>
              </p:cNvSpPr>
              <p:nvPr/>
            </p:nvSpPr>
            <p:spPr bwMode="auto">
              <a:xfrm>
                <a:off x="2855913" y="1079500"/>
                <a:ext cx="165100" cy="95250"/>
              </a:xfrm>
              <a:custGeom>
                <a:avLst/>
                <a:gdLst>
                  <a:gd name="T0" fmla="*/ 43 w 44"/>
                  <a:gd name="T1" fmla="*/ 23 h 25"/>
                  <a:gd name="T2" fmla="*/ 3 w 44"/>
                  <a:gd name="T3" fmla="*/ 3 h 25"/>
                  <a:gd name="T4" fmla="*/ 5 w 44"/>
                  <a:gd name="T5" fmla="*/ 5 h 25"/>
                  <a:gd name="T6" fmla="*/ 38 w 44"/>
                  <a:gd name="T7" fmla="*/ 24 h 25"/>
                  <a:gd name="T8" fmla="*/ 43 w 44"/>
                  <a:gd name="T9" fmla="*/ 23 h 25"/>
                </a:gdLst>
                <a:ahLst/>
                <a:cxnLst>
                  <a:cxn ang="0">
                    <a:pos x="T0" y="T1"/>
                  </a:cxn>
                  <a:cxn ang="0">
                    <a:pos x="T2" y="T3"/>
                  </a:cxn>
                  <a:cxn ang="0">
                    <a:pos x="T4" y="T5"/>
                  </a:cxn>
                  <a:cxn ang="0">
                    <a:pos x="T6" y="T7"/>
                  </a:cxn>
                  <a:cxn ang="0">
                    <a:pos x="T8" y="T9"/>
                  </a:cxn>
                </a:cxnLst>
                <a:rect l="0" t="0" r="r" b="b"/>
                <a:pathLst>
                  <a:path w="44" h="25">
                    <a:moveTo>
                      <a:pt x="43" y="23"/>
                    </a:moveTo>
                    <a:cubicBezTo>
                      <a:pt x="35" y="8"/>
                      <a:pt x="20" y="0"/>
                      <a:pt x="3" y="3"/>
                    </a:cubicBezTo>
                    <a:cubicBezTo>
                      <a:pt x="0" y="3"/>
                      <a:pt x="2" y="5"/>
                      <a:pt x="5" y="5"/>
                    </a:cubicBezTo>
                    <a:cubicBezTo>
                      <a:pt x="19" y="3"/>
                      <a:pt x="31" y="12"/>
                      <a:pt x="38" y="24"/>
                    </a:cubicBezTo>
                    <a:cubicBezTo>
                      <a:pt x="39" y="25"/>
                      <a:pt x="44" y="24"/>
                      <a:pt x="43" y="2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8" name="Freeform 298"/>
              <p:cNvSpPr>
                <a:spLocks/>
              </p:cNvSpPr>
              <p:nvPr/>
            </p:nvSpPr>
            <p:spPr bwMode="auto">
              <a:xfrm>
                <a:off x="2941638" y="790575"/>
                <a:ext cx="625475" cy="315913"/>
              </a:xfrm>
              <a:custGeom>
                <a:avLst/>
                <a:gdLst>
                  <a:gd name="T0" fmla="*/ 6 w 166"/>
                  <a:gd name="T1" fmla="*/ 83 h 84"/>
                  <a:gd name="T2" fmla="*/ 164 w 166"/>
                  <a:gd name="T3" fmla="*/ 2 h 84"/>
                  <a:gd name="T4" fmla="*/ 160 w 166"/>
                  <a:gd name="T5" fmla="*/ 1 h 84"/>
                  <a:gd name="T6" fmla="*/ 3 w 166"/>
                  <a:gd name="T7" fmla="*/ 82 h 84"/>
                  <a:gd name="T8" fmla="*/ 6 w 166"/>
                  <a:gd name="T9" fmla="*/ 83 h 84"/>
                </a:gdLst>
                <a:ahLst/>
                <a:cxnLst>
                  <a:cxn ang="0">
                    <a:pos x="T0" y="T1"/>
                  </a:cxn>
                  <a:cxn ang="0">
                    <a:pos x="T2" y="T3"/>
                  </a:cxn>
                  <a:cxn ang="0">
                    <a:pos x="T4" y="T5"/>
                  </a:cxn>
                  <a:cxn ang="0">
                    <a:pos x="T6" y="T7"/>
                  </a:cxn>
                  <a:cxn ang="0">
                    <a:pos x="T8" y="T9"/>
                  </a:cxn>
                </a:cxnLst>
                <a:rect l="0" t="0" r="r" b="b"/>
                <a:pathLst>
                  <a:path w="166" h="84">
                    <a:moveTo>
                      <a:pt x="6" y="83"/>
                    </a:moveTo>
                    <a:cubicBezTo>
                      <a:pt x="59" y="56"/>
                      <a:pt x="111" y="27"/>
                      <a:pt x="164" y="2"/>
                    </a:cubicBezTo>
                    <a:cubicBezTo>
                      <a:pt x="166" y="1"/>
                      <a:pt x="161" y="0"/>
                      <a:pt x="160" y="1"/>
                    </a:cubicBezTo>
                    <a:cubicBezTo>
                      <a:pt x="107" y="26"/>
                      <a:pt x="55" y="55"/>
                      <a:pt x="3" y="82"/>
                    </a:cubicBezTo>
                    <a:cubicBezTo>
                      <a:pt x="0" y="83"/>
                      <a:pt x="5" y="84"/>
                      <a:pt x="6" y="8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9" name="Freeform 299"/>
              <p:cNvSpPr>
                <a:spLocks/>
              </p:cNvSpPr>
              <p:nvPr/>
            </p:nvSpPr>
            <p:spPr bwMode="auto">
              <a:xfrm>
                <a:off x="2927351" y="1087438"/>
                <a:ext cx="41275" cy="41275"/>
              </a:xfrm>
              <a:custGeom>
                <a:avLst/>
                <a:gdLst>
                  <a:gd name="T0" fmla="*/ 4 w 11"/>
                  <a:gd name="T1" fmla="*/ 1 h 11"/>
                  <a:gd name="T2" fmla="*/ 10 w 11"/>
                  <a:gd name="T3" fmla="*/ 4 h 11"/>
                  <a:gd name="T4" fmla="*/ 8 w 11"/>
                  <a:gd name="T5" fmla="*/ 10 h 11"/>
                  <a:gd name="T6" fmla="*/ 1 w 11"/>
                  <a:gd name="T7" fmla="*/ 8 h 11"/>
                  <a:gd name="T8" fmla="*/ 4 w 11"/>
                  <a:gd name="T9" fmla="*/ 1 h 11"/>
                </a:gdLst>
                <a:ahLst/>
                <a:cxnLst>
                  <a:cxn ang="0">
                    <a:pos x="T0" y="T1"/>
                  </a:cxn>
                  <a:cxn ang="0">
                    <a:pos x="T2" y="T3"/>
                  </a:cxn>
                  <a:cxn ang="0">
                    <a:pos x="T4" y="T5"/>
                  </a:cxn>
                  <a:cxn ang="0">
                    <a:pos x="T6" y="T7"/>
                  </a:cxn>
                  <a:cxn ang="0">
                    <a:pos x="T8" y="T9"/>
                  </a:cxn>
                </a:cxnLst>
                <a:rect l="0" t="0" r="r" b="b"/>
                <a:pathLst>
                  <a:path w="11" h="11">
                    <a:moveTo>
                      <a:pt x="4" y="1"/>
                    </a:moveTo>
                    <a:cubicBezTo>
                      <a:pt x="6" y="0"/>
                      <a:pt x="9" y="1"/>
                      <a:pt x="10" y="4"/>
                    </a:cubicBezTo>
                    <a:cubicBezTo>
                      <a:pt x="11" y="6"/>
                      <a:pt x="10" y="9"/>
                      <a:pt x="8" y="10"/>
                    </a:cubicBezTo>
                    <a:cubicBezTo>
                      <a:pt x="5" y="11"/>
                      <a:pt x="3" y="10"/>
                      <a:pt x="1" y="8"/>
                    </a:cubicBezTo>
                    <a:cubicBezTo>
                      <a:pt x="0" y="5"/>
                      <a:pt x="1" y="2"/>
                      <a:pt x="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0" name="Freeform 300"/>
              <p:cNvSpPr>
                <a:spLocks/>
              </p:cNvSpPr>
              <p:nvPr/>
            </p:nvSpPr>
            <p:spPr bwMode="auto">
              <a:xfrm>
                <a:off x="2809876" y="741362"/>
                <a:ext cx="68263" cy="184150"/>
              </a:xfrm>
              <a:custGeom>
                <a:avLst/>
                <a:gdLst>
                  <a:gd name="T0" fmla="*/ 2 w 18"/>
                  <a:gd name="T1" fmla="*/ 1 h 49"/>
                  <a:gd name="T2" fmla="*/ 1 w 18"/>
                  <a:gd name="T3" fmla="*/ 46 h 49"/>
                  <a:gd name="T4" fmla="*/ 6 w 18"/>
                  <a:gd name="T5" fmla="*/ 48 h 49"/>
                  <a:gd name="T6" fmla="*/ 7 w 18"/>
                  <a:gd name="T7" fmla="*/ 1 h 49"/>
                  <a:gd name="T8" fmla="*/ 2 w 18"/>
                  <a:gd name="T9" fmla="*/ 1 h 49"/>
                </a:gdLst>
                <a:ahLst/>
                <a:cxnLst>
                  <a:cxn ang="0">
                    <a:pos x="T0" y="T1"/>
                  </a:cxn>
                  <a:cxn ang="0">
                    <a:pos x="T2" y="T3"/>
                  </a:cxn>
                  <a:cxn ang="0">
                    <a:pos x="T4" y="T5"/>
                  </a:cxn>
                  <a:cxn ang="0">
                    <a:pos x="T6" y="T7"/>
                  </a:cxn>
                  <a:cxn ang="0">
                    <a:pos x="T8" y="T9"/>
                  </a:cxn>
                </a:cxnLst>
                <a:rect l="0" t="0" r="r" b="b"/>
                <a:pathLst>
                  <a:path w="18" h="49">
                    <a:moveTo>
                      <a:pt x="2" y="1"/>
                    </a:moveTo>
                    <a:cubicBezTo>
                      <a:pt x="13" y="16"/>
                      <a:pt x="13" y="32"/>
                      <a:pt x="1" y="46"/>
                    </a:cubicBezTo>
                    <a:cubicBezTo>
                      <a:pt x="0" y="47"/>
                      <a:pt x="5" y="49"/>
                      <a:pt x="6" y="48"/>
                    </a:cubicBezTo>
                    <a:cubicBezTo>
                      <a:pt x="18" y="34"/>
                      <a:pt x="18" y="16"/>
                      <a:pt x="7" y="1"/>
                    </a:cubicBezTo>
                    <a:cubicBezTo>
                      <a:pt x="6"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1" name="Freeform 301"/>
              <p:cNvSpPr>
                <a:spLocks/>
              </p:cNvSpPr>
              <p:nvPr/>
            </p:nvSpPr>
            <p:spPr bwMode="auto">
              <a:xfrm>
                <a:off x="2749551" y="804862"/>
                <a:ext cx="185738" cy="68263"/>
              </a:xfrm>
              <a:custGeom>
                <a:avLst/>
                <a:gdLst>
                  <a:gd name="T0" fmla="*/ 47 w 49"/>
                  <a:gd name="T1" fmla="*/ 17 h 18"/>
                  <a:gd name="T2" fmla="*/ 2 w 49"/>
                  <a:gd name="T3" fmla="*/ 9 h 18"/>
                  <a:gd name="T4" fmla="*/ 6 w 49"/>
                  <a:gd name="T5" fmla="*/ 11 h 18"/>
                  <a:gd name="T6" fmla="*/ 43 w 49"/>
                  <a:gd name="T7" fmla="*/ 17 h 18"/>
                  <a:gd name="T8" fmla="*/ 47 w 49"/>
                  <a:gd name="T9" fmla="*/ 17 h 18"/>
                </a:gdLst>
                <a:ahLst/>
                <a:cxnLst>
                  <a:cxn ang="0">
                    <a:pos x="T0" y="T1"/>
                  </a:cxn>
                  <a:cxn ang="0">
                    <a:pos x="T2" y="T3"/>
                  </a:cxn>
                  <a:cxn ang="0">
                    <a:pos x="T4" y="T5"/>
                  </a:cxn>
                  <a:cxn ang="0">
                    <a:pos x="T6" y="T7"/>
                  </a:cxn>
                  <a:cxn ang="0">
                    <a:pos x="T8" y="T9"/>
                  </a:cxn>
                </a:cxnLst>
                <a:rect l="0" t="0" r="r" b="b"/>
                <a:pathLst>
                  <a:path w="49" h="18">
                    <a:moveTo>
                      <a:pt x="47" y="17"/>
                    </a:moveTo>
                    <a:cubicBezTo>
                      <a:pt x="35" y="4"/>
                      <a:pt x="18" y="0"/>
                      <a:pt x="2" y="9"/>
                    </a:cubicBezTo>
                    <a:cubicBezTo>
                      <a:pt x="0" y="10"/>
                      <a:pt x="5" y="11"/>
                      <a:pt x="6" y="11"/>
                    </a:cubicBezTo>
                    <a:cubicBezTo>
                      <a:pt x="19" y="4"/>
                      <a:pt x="32" y="6"/>
                      <a:pt x="43" y="17"/>
                    </a:cubicBezTo>
                    <a:cubicBezTo>
                      <a:pt x="44" y="18"/>
                      <a:pt x="49" y="18"/>
                      <a:pt x="47" y="1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2" name="Freeform 302"/>
              <p:cNvSpPr>
                <a:spLocks/>
              </p:cNvSpPr>
              <p:nvPr/>
            </p:nvSpPr>
            <p:spPr bwMode="auto">
              <a:xfrm>
                <a:off x="2776538" y="755650"/>
                <a:ext cx="128588" cy="136525"/>
              </a:xfrm>
              <a:custGeom>
                <a:avLst/>
                <a:gdLst>
                  <a:gd name="T0" fmla="*/ 29 w 34"/>
                  <a:gd name="T1" fmla="*/ 2 h 36"/>
                  <a:gd name="T2" fmla="*/ 2 w 34"/>
                  <a:gd name="T3" fmla="*/ 35 h 36"/>
                  <a:gd name="T4" fmla="*/ 6 w 34"/>
                  <a:gd name="T5" fmla="*/ 36 h 36"/>
                  <a:gd name="T6" fmla="*/ 33 w 34"/>
                  <a:gd name="T7" fmla="*/ 2 h 36"/>
                  <a:gd name="T8" fmla="*/ 29 w 34"/>
                  <a:gd name="T9" fmla="*/ 2 h 36"/>
                </a:gdLst>
                <a:ahLst/>
                <a:cxnLst>
                  <a:cxn ang="0">
                    <a:pos x="T0" y="T1"/>
                  </a:cxn>
                  <a:cxn ang="0">
                    <a:pos x="T2" y="T3"/>
                  </a:cxn>
                  <a:cxn ang="0">
                    <a:pos x="T4" y="T5"/>
                  </a:cxn>
                  <a:cxn ang="0">
                    <a:pos x="T6" y="T7"/>
                  </a:cxn>
                  <a:cxn ang="0">
                    <a:pos x="T8" y="T9"/>
                  </a:cxn>
                </a:cxnLst>
                <a:rect l="0" t="0" r="r" b="b"/>
                <a:pathLst>
                  <a:path w="34" h="36">
                    <a:moveTo>
                      <a:pt x="29" y="2"/>
                    </a:moveTo>
                    <a:cubicBezTo>
                      <a:pt x="25" y="15"/>
                      <a:pt x="13" y="27"/>
                      <a:pt x="2" y="35"/>
                    </a:cubicBezTo>
                    <a:cubicBezTo>
                      <a:pt x="0" y="36"/>
                      <a:pt x="5" y="36"/>
                      <a:pt x="6" y="36"/>
                    </a:cubicBezTo>
                    <a:cubicBezTo>
                      <a:pt x="18" y="28"/>
                      <a:pt x="29" y="15"/>
                      <a:pt x="33" y="2"/>
                    </a:cubicBezTo>
                    <a:cubicBezTo>
                      <a:pt x="34" y="0"/>
                      <a:pt x="29" y="1"/>
                      <a:pt x="29"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3" name="Freeform 303"/>
              <p:cNvSpPr>
                <a:spLocks/>
              </p:cNvSpPr>
              <p:nvPr/>
            </p:nvSpPr>
            <p:spPr bwMode="auto">
              <a:xfrm>
                <a:off x="2768601" y="779462"/>
                <a:ext cx="125413" cy="134938"/>
              </a:xfrm>
              <a:custGeom>
                <a:avLst/>
                <a:gdLst>
                  <a:gd name="T0" fmla="*/ 33 w 33"/>
                  <a:gd name="T1" fmla="*/ 34 h 36"/>
                  <a:gd name="T2" fmla="*/ 5 w 33"/>
                  <a:gd name="T3" fmla="*/ 1 h 36"/>
                  <a:gd name="T4" fmla="*/ 3 w 33"/>
                  <a:gd name="T5" fmla="*/ 3 h 36"/>
                  <a:gd name="T6" fmla="*/ 28 w 33"/>
                  <a:gd name="T7" fmla="*/ 34 h 36"/>
                  <a:gd name="T8" fmla="*/ 33 w 33"/>
                  <a:gd name="T9" fmla="*/ 34 h 36"/>
                </a:gdLst>
                <a:ahLst/>
                <a:cxnLst>
                  <a:cxn ang="0">
                    <a:pos x="T0" y="T1"/>
                  </a:cxn>
                  <a:cxn ang="0">
                    <a:pos x="T2" y="T3"/>
                  </a:cxn>
                  <a:cxn ang="0">
                    <a:pos x="T4" y="T5"/>
                  </a:cxn>
                  <a:cxn ang="0">
                    <a:pos x="T6" y="T7"/>
                  </a:cxn>
                  <a:cxn ang="0">
                    <a:pos x="T8" y="T9"/>
                  </a:cxn>
                </a:cxnLst>
                <a:rect l="0" t="0" r="r" b="b"/>
                <a:pathLst>
                  <a:path w="33" h="36">
                    <a:moveTo>
                      <a:pt x="33" y="34"/>
                    </a:moveTo>
                    <a:cubicBezTo>
                      <a:pt x="31" y="18"/>
                      <a:pt x="21" y="5"/>
                      <a:pt x="5" y="1"/>
                    </a:cubicBezTo>
                    <a:cubicBezTo>
                      <a:pt x="4" y="0"/>
                      <a:pt x="0" y="2"/>
                      <a:pt x="3" y="3"/>
                    </a:cubicBezTo>
                    <a:cubicBezTo>
                      <a:pt x="18" y="6"/>
                      <a:pt x="26" y="20"/>
                      <a:pt x="28" y="34"/>
                    </a:cubicBezTo>
                    <a:cubicBezTo>
                      <a:pt x="28" y="36"/>
                      <a:pt x="33" y="35"/>
                      <a:pt x="33"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4" name="Freeform 304"/>
              <p:cNvSpPr>
                <a:spLocks/>
              </p:cNvSpPr>
              <p:nvPr/>
            </p:nvSpPr>
            <p:spPr bwMode="auto">
              <a:xfrm>
                <a:off x="2851151" y="779462"/>
                <a:ext cx="690563" cy="52388"/>
              </a:xfrm>
              <a:custGeom>
                <a:avLst/>
                <a:gdLst>
                  <a:gd name="T0" fmla="*/ 3 w 183"/>
                  <a:gd name="T1" fmla="*/ 14 h 14"/>
                  <a:gd name="T2" fmla="*/ 180 w 183"/>
                  <a:gd name="T3" fmla="*/ 2 h 14"/>
                  <a:gd name="T4" fmla="*/ 180 w 183"/>
                  <a:gd name="T5" fmla="*/ 0 h 14"/>
                  <a:gd name="T6" fmla="*/ 3 w 183"/>
                  <a:gd name="T7" fmla="*/ 12 h 14"/>
                  <a:gd name="T8" fmla="*/ 3 w 183"/>
                  <a:gd name="T9" fmla="*/ 14 h 14"/>
                </a:gdLst>
                <a:ahLst/>
                <a:cxnLst>
                  <a:cxn ang="0">
                    <a:pos x="T0" y="T1"/>
                  </a:cxn>
                  <a:cxn ang="0">
                    <a:pos x="T2" y="T3"/>
                  </a:cxn>
                  <a:cxn ang="0">
                    <a:pos x="T4" y="T5"/>
                  </a:cxn>
                  <a:cxn ang="0">
                    <a:pos x="T6" y="T7"/>
                  </a:cxn>
                  <a:cxn ang="0">
                    <a:pos x="T8" y="T9"/>
                  </a:cxn>
                </a:cxnLst>
                <a:rect l="0" t="0" r="r" b="b"/>
                <a:pathLst>
                  <a:path w="183" h="14">
                    <a:moveTo>
                      <a:pt x="3" y="14"/>
                    </a:moveTo>
                    <a:cubicBezTo>
                      <a:pt x="62" y="9"/>
                      <a:pt x="121" y="4"/>
                      <a:pt x="180" y="2"/>
                    </a:cubicBezTo>
                    <a:cubicBezTo>
                      <a:pt x="183" y="2"/>
                      <a:pt x="183" y="0"/>
                      <a:pt x="180" y="0"/>
                    </a:cubicBezTo>
                    <a:cubicBezTo>
                      <a:pt x="121" y="2"/>
                      <a:pt x="62" y="7"/>
                      <a:pt x="3" y="12"/>
                    </a:cubicBezTo>
                    <a:cubicBezTo>
                      <a:pt x="0" y="12"/>
                      <a:pt x="0" y="14"/>
                      <a:pt x="3" y="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5" name="Freeform 305"/>
              <p:cNvSpPr>
                <a:spLocks/>
              </p:cNvSpPr>
              <p:nvPr/>
            </p:nvSpPr>
            <p:spPr bwMode="auto">
              <a:xfrm>
                <a:off x="2833688" y="812800"/>
                <a:ext cx="36513" cy="33338"/>
              </a:xfrm>
              <a:custGeom>
                <a:avLst/>
                <a:gdLst>
                  <a:gd name="T0" fmla="*/ 5 w 10"/>
                  <a:gd name="T1" fmla="*/ 0 h 9"/>
                  <a:gd name="T2" fmla="*/ 10 w 10"/>
                  <a:gd name="T3" fmla="*/ 4 h 9"/>
                  <a:gd name="T4" fmla="*/ 5 w 10"/>
                  <a:gd name="T5" fmla="*/ 9 h 9"/>
                  <a:gd name="T6" fmla="*/ 0 w 10"/>
                  <a:gd name="T7" fmla="*/ 5 h 9"/>
                  <a:gd name="T8" fmla="*/ 5 w 10"/>
                  <a:gd name="T9" fmla="*/ 0 h 9"/>
                </a:gdLst>
                <a:ahLst/>
                <a:cxnLst>
                  <a:cxn ang="0">
                    <a:pos x="T0" y="T1"/>
                  </a:cxn>
                  <a:cxn ang="0">
                    <a:pos x="T2" y="T3"/>
                  </a:cxn>
                  <a:cxn ang="0">
                    <a:pos x="T4" y="T5"/>
                  </a:cxn>
                  <a:cxn ang="0">
                    <a:pos x="T6" y="T7"/>
                  </a:cxn>
                  <a:cxn ang="0">
                    <a:pos x="T8" y="T9"/>
                  </a:cxn>
                </a:cxnLst>
                <a:rect l="0" t="0" r="r" b="b"/>
                <a:pathLst>
                  <a:path w="10" h="9">
                    <a:moveTo>
                      <a:pt x="5" y="0"/>
                    </a:moveTo>
                    <a:cubicBezTo>
                      <a:pt x="7" y="0"/>
                      <a:pt x="10" y="2"/>
                      <a:pt x="10" y="4"/>
                    </a:cubicBezTo>
                    <a:cubicBezTo>
                      <a:pt x="10" y="7"/>
                      <a:pt x="8" y="9"/>
                      <a:pt x="5" y="9"/>
                    </a:cubicBezTo>
                    <a:cubicBezTo>
                      <a:pt x="2" y="9"/>
                      <a:pt x="0" y="7"/>
                      <a:pt x="0" y="5"/>
                    </a:cubicBezTo>
                    <a:cubicBezTo>
                      <a:pt x="0" y="2"/>
                      <a:pt x="2" y="0"/>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6" name="Freeform 306"/>
              <p:cNvSpPr>
                <a:spLocks/>
              </p:cNvSpPr>
              <p:nvPr/>
            </p:nvSpPr>
            <p:spPr bwMode="auto">
              <a:xfrm>
                <a:off x="2809876" y="504825"/>
                <a:ext cx="106363" cy="173038"/>
              </a:xfrm>
              <a:custGeom>
                <a:avLst/>
                <a:gdLst>
                  <a:gd name="T0" fmla="*/ 18 w 28"/>
                  <a:gd name="T1" fmla="*/ 2 h 46"/>
                  <a:gd name="T2" fmla="*/ 1 w 28"/>
                  <a:gd name="T3" fmla="*/ 44 h 46"/>
                  <a:gd name="T4" fmla="*/ 5 w 28"/>
                  <a:gd name="T5" fmla="*/ 46 h 46"/>
                  <a:gd name="T6" fmla="*/ 23 w 28"/>
                  <a:gd name="T7" fmla="*/ 2 h 46"/>
                  <a:gd name="T8" fmla="*/ 18 w 28"/>
                  <a:gd name="T9" fmla="*/ 2 h 46"/>
                </a:gdLst>
                <a:ahLst/>
                <a:cxnLst>
                  <a:cxn ang="0">
                    <a:pos x="T0" y="T1"/>
                  </a:cxn>
                  <a:cxn ang="0">
                    <a:pos x="T2" y="T3"/>
                  </a:cxn>
                  <a:cxn ang="0">
                    <a:pos x="T4" y="T5"/>
                  </a:cxn>
                  <a:cxn ang="0">
                    <a:pos x="T6" y="T7"/>
                  </a:cxn>
                  <a:cxn ang="0">
                    <a:pos x="T8" y="T9"/>
                  </a:cxn>
                </a:cxnLst>
                <a:rect l="0" t="0" r="r" b="b"/>
                <a:pathLst>
                  <a:path w="28" h="46">
                    <a:moveTo>
                      <a:pt x="18" y="2"/>
                    </a:moveTo>
                    <a:cubicBezTo>
                      <a:pt x="23" y="19"/>
                      <a:pt x="17" y="35"/>
                      <a:pt x="1" y="44"/>
                    </a:cubicBezTo>
                    <a:cubicBezTo>
                      <a:pt x="0" y="45"/>
                      <a:pt x="4" y="46"/>
                      <a:pt x="5" y="46"/>
                    </a:cubicBezTo>
                    <a:cubicBezTo>
                      <a:pt x="22" y="37"/>
                      <a:pt x="28" y="20"/>
                      <a:pt x="23" y="2"/>
                    </a:cubicBezTo>
                    <a:cubicBezTo>
                      <a:pt x="22" y="1"/>
                      <a:pt x="17" y="0"/>
                      <a:pt x="1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7" name="Freeform 307"/>
              <p:cNvSpPr>
                <a:spLocks/>
              </p:cNvSpPr>
              <p:nvPr/>
            </p:nvSpPr>
            <p:spPr bwMode="auto">
              <a:xfrm>
                <a:off x="2776538" y="568325"/>
                <a:ext cx="165100" cy="98425"/>
              </a:xfrm>
              <a:custGeom>
                <a:avLst/>
                <a:gdLst>
                  <a:gd name="T0" fmla="*/ 43 w 44"/>
                  <a:gd name="T1" fmla="*/ 25 h 26"/>
                  <a:gd name="T2" fmla="*/ 3 w 44"/>
                  <a:gd name="T3" fmla="*/ 2 h 26"/>
                  <a:gd name="T4" fmla="*/ 6 w 44"/>
                  <a:gd name="T5" fmla="*/ 4 h 26"/>
                  <a:gd name="T6" fmla="*/ 38 w 44"/>
                  <a:gd name="T7" fmla="*/ 24 h 26"/>
                  <a:gd name="T8" fmla="*/ 43 w 44"/>
                  <a:gd name="T9" fmla="*/ 25 h 26"/>
                </a:gdLst>
                <a:ahLst/>
                <a:cxnLst>
                  <a:cxn ang="0">
                    <a:pos x="T0" y="T1"/>
                  </a:cxn>
                  <a:cxn ang="0">
                    <a:pos x="T2" y="T3"/>
                  </a:cxn>
                  <a:cxn ang="0">
                    <a:pos x="T4" y="T5"/>
                  </a:cxn>
                  <a:cxn ang="0">
                    <a:pos x="T6" y="T7"/>
                  </a:cxn>
                  <a:cxn ang="0">
                    <a:pos x="T8" y="T9"/>
                  </a:cxn>
                </a:cxnLst>
                <a:rect l="0" t="0" r="r" b="b"/>
                <a:pathLst>
                  <a:path w="44" h="26">
                    <a:moveTo>
                      <a:pt x="43" y="25"/>
                    </a:moveTo>
                    <a:cubicBezTo>
                      <a:pt x="36" y="8"/>
                      <a:pt x="21" y="0"/>
                      <a:pt x="3" y="2"/>
                    </a:cubicBezTo>
                    <a:cubicBezTo>
                      <a:pt x="0" y="2"/>
                      <a:pt x="5" y="4"/>
                      <a:pt x="6" y="4"/>
                    </a:cubicBezTo>
                    <a:cubicBezTo>
                      <a:pt x="21" y="2"/>
                      <a:pt x="32" y="11"/>
                      <a:pt x="38" y="24"/>
                    </a:cubicBezTo>
                    <a:cubicBezTo>
                      <a:pt x="39" y="25"/>
                      <a:pt x="44" y="26"/>
                      <a:pt x="43" y="2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8" name="Freeform 308"/>
              <p:cNvSpPr>
                <a:spLocks/>
              </p:cNvSpPr>
              <p:nvPr/>
            </p:nvSpPr>
            <p:spPr bwMode="auto">
              <a:xfrm>
                <a:off x="2787651" y="546100"/>
                <a:ext cx="165100" cy="93663"/>
              </a:xfrm>
              <a:custGeom>
                <a:avLst/>
                <a:gdLst>
                  <a:gd name="T0" fmla="*/ 38 w 44"/>
                  <a:gd name="T1" fmla="*/ 2 h 25"/>
                  <a:gd name="T2" fmla="*/ 3 w 44"/>
                  <a:gd name="T3" fmla="*/ 23 h 25"/>
                  <a:gd name="T4" fmla="*/ 5 w 44"/>
                  <a:gd name="T5" fmla="*/ 24 h 25"/>
                  <a:gd name="T6" fmla="*/ 43 w 44"/>
                  <a:gd name="T7" fmla="*/ 2 h 25"/>
                  <a:gd name="T8" fmla="*/ 38 w 44"/>
                  <a:gd name="T9" fmla="*/ 2 h 25"/>
                </a:gdLst>
                <a:ahLst/>
                <a:cxnLst>
                  <a:cxn ang="0">
                    <a:pos x="T0" y="T1"/>
                  </a:cxn>
                  <a:cxn ang="0">
                    <a:pos x="T2" y="T3"/>
                  </a:cxn>
                  <a:cxn ang="0">
                    <a:pos x="T4" y="T5"/>
                  </a:cxn>
                  <a:cxn ang="0">
                    <a:pos x="T6" y="T7"/>
                  </a:cxn>
                  <a:cxn ang="0">
                    <a:pos x="T8" y="T9"/>
                  </a:cxn>
                </a:cxnLst>
                <a:rect l="0" t="0" r="r" b="b"/>
                <a:pathLst>
                  <a:path w="44" h="25">
                    <a:moveTo>
                      <a:pt x="38" y="2"/>
                    </a:moveTo>
                    <a:cubicBezTo>
                      <a:pt x="30" y="12"/>
                      <a:pt x="16" y="20"/>
                      <a:pt x="3" y="23"/>
                    </a:cubicBezTo>
                    <a:cubicBezTo>
                      <a:pt x="0" y="23"/>
                      <a:pt x="3" y="25"/>
                      <a:pt x="5" y="24"/>
                    </a:cubicBezTo>
                    <a:cubicBezTo>
                      <a:pt x="19" y="21"/>
                      <a:pt x="34" y="13"/>
                      <a:pt x="43" y="2"/>
                    </a:cubicBezTo>
                    <a:cubicBezTo>
                      <a:pt x="44" y="1"/>
                      <a:pt x="39" y="0"/>
                      <a:pt x="3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9" name="Freeform 309"/>
              <p:cNvSpPr>
                <a:spLocks/>
              </p:cNvSpPr>
              <p:nvPr/>
            </p:nvSpPr>
            <p:spPr bwMode="auto">
              <a:xfrm>
                <a:off x="2817813" y="530225"/>
                <a:ext cx="87313" cy="158750"/>
              </a:xfrm>
              <a:custGeom>
                <a:avLst/>
                <a:gdLst>
                  <a:gd name="T0" fmla="*/ 19 w 23"/>
                  <a:gd name="T1" fmla="*/ 40 h 42"/>
                  <a:gd name="T2" fmla="*/ 6 w 23"/>
                  <a:gd name="T3" fmla="*/ 0 h 42"/>
                  <a:gd name="T4" fmla="*/ 2 w 23"/>
                  <a:gd name="T5" fmla="*/ 2 h 42"/>
                  <a:gd name="T6" fmla="*/ 14 w 23"/>
                  <a:gd name="T7" fmla="*/ 41 h 42"/>
                  <a:gd name="T8" fmla="*/ 19 w 23"/>
                  <a:gd name="T9" fmla="*/ 40 h 42"/>
                </a:gdLst>
                <a:ahLst/>
                <a:cxnLst>
                  <a:cxn ang="0">
                    <a:pos x="T0" y="T1"/>
                  </a:cxn>
                  <a:cxn ang="0">
                    <a:pos x="T2" y="T3"/>
                  </a:cxn>
                  <a:cxn ang="0">
                    <a:pos x="T4" y="T5"/>
                  </a:cxn>
                  <a:cxn ang="0">
                    <a:pos x="T6" y="T7"/>
                  </a:cxn>
                  <a:cxn ang="0">
                    <a:pos x="T8" y="T9"/>
                  </a:cxn>
                </a:cxnLst>
                <a:rect l="0" t="0" r="r" b="b"/>
                <a:pathLst>
                  <a:path w="23" h="42">
                    <a:moveTo>
                      <a:pt x="19" y="40"/>
                    </a:moveTo>
                    <a:cubicBezTo>
                      <a:pt x="23" y="25"/>
                      <a:pt x="19" y="10"/>
                      <a:pt x="6" y="0"/>
                    </a:cubicBezTo>
                    <a:cubicBezTo>
                      <a:pt x="5" y="0"/>
                      <a:pt x="0" y="0"/>
                      <a:pt x="2" y="2"/>
                    </a:cubicBezTo>
                    <a:cubicBezTo>
                      <a:pt x="14" y="11"/>
                      <a:pt x="18" y="26"/>
                      <a:pt x="14" y="41"/>
                    </a:cubicBezTo>
                    <a:cubicBezTo>
                      <a:pt x="14" y="42"/>
                      <a:pt x="19" y="42"/>
                      <a:pt x="19"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0" name="Freeform 310"/>
              <p:cNvSpPr>
                <a:spLocks/>
              </p:cNvSpPr>
              <p:nvPr/>
            </p:nvSpPr>
            <p:spPr bwMode="auto">
              <a:xfrm>
                <a:off x="2874963" y="598487"/>
                <a:ext cx="674688" cy="195263"/>
              </a:xfrm>
              <a:custGeom>
                <a:avLst/>
                <a:gdLst>
                  <a:gd name="T0" fmla="*/ 3 w 179"/>
                  <a:gd name="T1" fmla="*/ 2 h 52"/>
                  <a:gd name="T2" fmla="*/ 173 w 179"/>
                  <a:gd name="T3" fmla="*/ 52 h 52"/>
                  <a:gd name="T4" fmla="*/ 176 w 179"/>
                  <a:gd name="T5" fmla="*/ 50 h 52"/>
                  <a:gd name="T6" fmla="*/ 6 w 179"/>
                  <a:gd name="T7" fmla="*/ 0 h 52"/>
                  <a:gd name="T8" fmla="*/ 3 w 179"/>
                  <a:gd name="T9" fmla="*/ 2 h 52"/>
                </a:gdLst>
                <a:ahLst/>
                <a:cxnLst>
                  <a:cxn ang="0">
                    <a:pos x="T0" y="T1"/>
                  </a:cxn>
                  <a:cxn ang="0">
                    <a:pos x="T2" y="T3"/>
                  </a:cxn>
                  <a:cxn ang="0">
                    <a:pos x="T4" y="T5"/>
                  </a:cxn>
                  <a:cxn ang="0">
                    <a:pos x="T6" y="T7"/>
                  </a:cxn>
                  <a:cxn ang="0">
                    <a:pos x="T8" y="T9"/>
                  </a:cxn>
                </a:cxnLst>
                <a:rect l="0" t="0" r="r" b="b"/>
                <a:pathLst>
                  <a:path w="179" h="52">
                    <a:moveTo>
                      <a:pt x="3" y="2"/>
                    </a:moveTo>
                    <a:cubicBezTo>
                      <a:pt x="60" y="18"/>
                      <a:pt x="117" y="33"/>
                      <a:pt x="173" y="52"/>
                    </a:cubicBezTo>
                    <a:cubicBezTo>
                      <a:pt x="174" y="52"/>
                      <a:pt x="179" y="51"/>
                      <a:pt x="176" y="50"/>
                    </a:cubicBezTo>
                    <a:cubicBezTo>
                      <a:pt x="120" y="32"/>
                      <a:pt x="63" y="16"/>
                      <a:pt x="6" y="0"/>
                    </a:cubicBezTo>
                    <a:cubicBezTo>
                      <a:pt x="5" y="0"/>
                      <a:pt x="0" y="1"/>
                      <a:pt x="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1" name="Freeform 311"/>
              <p:cNvSpPr>
                <a:spLocks/>
              </p:cNvSpPr>
              <p:nvPr/>
            </p:nvSpPr>
            <p:spPr bwMode="auto">
              <a:xfrm>
                <a:off x="2859088" y="579437"/>
                <a:ext cx="41275" cy="41275"/>
              </a:xfrm>
              <a:custGeom>
                <a:avLst/>
                <a:gdLst>
                  <a:gd name="T0" fmla="*/ 7 w 11"/>
                  <a:gd name="T1" fmla="*/ 1 h 11"/>
                  <a:gd name="T2" fmla="*/ 10 w 11"/>
                  <a:gd name="T3" fmla="*/ 7 h 11"/>
                  <a:gd name="T4" fmla="*/ 4 w 11"/>
                  <a:gd name="T5" fmla="*/ 10 h 11"/>
                  <a:gd name="T6" fmla="*/ 1 w 11"/>
                  <a:gd name="T7" fmla="*/ 4 h 11"/>
                  <a:gd name="T8" fmla="*/ 7 w 11"/>
                  <a:gd name="T9" fmla="*/ 1 h 11"/>
                </a:gdLst>
                <a:ahLst/>
                <a:cxnLst>
                  <a:cxn ang="0">
                    <a:pos x="T0" y="T1"/>
                  </a:cxn>
                  <a:cxn ang="0">
                    <a:pos x="T2" y="T3"/>
                  </a:cxn>
                  <a:cxn ang="0">
                    <a:pos x="T4" y="T5"/>
                  </a:cxn>
                  <a:cxn ang="0">
                    <a:pos x="T6" y="T7"/>
                  </a:cxn>
                  <a:cxn ang="0">
                    <a:pos x="T8" y="T9"/>
                  </a:cxn>
                </a:cxnLst>
                <a:rect l="0" t="0" r="r" b="b"/>
                <a:pathLst>
                  <a:path w="11" h="11">
                    <a:moveTo>
                      <a:pt x="7" y="1"/>
                    </a:moveTo>
                    <a:cubicBezTo>
                      <a:pt x="9" y="2"/>
                      <a:pt x="11" y="4"/>
                      <a:pt x="10" y="7"/>
                    </a:cubicBezTo>
                    <a:cubicBezTo>
                      <a:pt x="9" y="9"/>
                      <a:pt x="6" y="11"/>
                      <a:pt x="4" y="10"/>
                    </a:cubicBezTo>
                    <a:cubicBezTo>
                      <a:pt x="1" y="9"/>
                      <a:pt x="0" y="6"/>
                      <a:pt x="1" y="4"/>
                    </a:cubicBezTo>
                    <a:cubicBezTo>
                      <a:pt x="2" y="1"/>
                      <a:pt x="4" y="0"/>
                      <a:pt x="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2" name="Freeform 312"/>
              <p:cNvSpPr>
                <a:spLocks/>
              </p:cNvSpPr>
              <p:nvPr/>
            </p:nvSpPr>
            <p:spPr bwMode="auto">
              <a:xfrm>
                <a:off x="2894013" y="288925"/>
                <a:ext cx="142875" cy="139700"/>
              </a:xfrm>
              <a:custGeom>
                <a:avLst/>
                <a:gdLst>
                  <a:gd name="T0" fmla="*/ 33 w 38"/>
                  <a:gd name="T1" fmla="*/ 2 h 37"/>
                  <a:gd name="T2" fmla="*/ 3 w 38"/>
                  <a:gd name="T3" fmla="*/ 35 h 37"/>
                  <a:gd name="T4" fmla="*/ 6 w 38"/>
                  <a:gd name="T5" fmla="*/ 37 h 37"/>
                  <a:gd name="T6" fmla="*/ 38 w 38"/>
                  <a:gd name="T7" fmla="*/ 2 h 37"/>
                  <a:gd name="T8" fmla="*/ 33 w 38"/>
                  <a:gd name="T9" fmla="*/ 2 h 37"/>
                </a:gdLst>
                <a:ahLst/>
                <a:cxnLst>
                  <a:cxn ang="0">
                    <a:pos x="T0" y="T1"/>
                  </a:cxn>
                  <a:cxn ang="0">
                    <a:pos x="T2" y="T3"/>
                  </a:cxn>
                  <a:cxn ang="0">
                    <a:pos x="T4" y="T5"/>
                  </a:cxn>
                  <a:cxn ang="0">
                    <a:pos x="T6" y="T7"/>
                  </a:cxn>
                  <a:cxn ang="0">
                    <a:pos x="T8" y="T9"/>
                  </a:cxn>
                </a:cxnLst>
                <a:rect l="0" t="0" r="r" b="b"/>
                <a:pathLst>
                  <a:path w="38" h="37">
                    <a:moveTo>
                      <a:pt x="33" y="2"/>
                    </a:moveTo>
                    <a:cubicBezTo>
                      <a:pt x="32" y="19"/>
                      <a:pt x="21" y="33"/>
                      <a:pt x="3" y="35"/>
                    </a:cubicBezTo>
                    <a:cubicBezTo>
                      <a:pt x="0" y="35"/>
                      <a:pt x="4" y="37"/>
                      <a:pt x="6" y="37"/>
                    </a:cubicBezTo>
                    <a:cubicBezTo>
                      <a:pt x="24" y="35"/>
                      <a:pt x="37" y="21"/>
                      <a:pt x="38" y="2"/>
                    </a:cubicBezTo>
                    <a:cubicBezTo>
                      <a:pt x="38" y="1"/>
                      <a:pt x="33" y="0"/>
                      <a:pt x="3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3" name="Freeform 313"/>
              <p:cNvSpPr>
                <a:spLocks/>
              </p:cNvSpPr>
              <p:nvPr/>
            </p:nvSpPr>
            <p:spPr bwMode="auto">
              <a:xfrm>
                <a:off x="2905126" y="319087"/>
                <a:ext cx="120650" cy="139700"/>
              </a:xfrm>
              <a:custGeom>
                <a:avLst/>
                <a:gdLst>
                  <a:gd name="T0" fmla="*/ 32 w 32"/>
                  <a:gd name="T1" fmla="*/ 35 h 37"/>
                  <a:gd name="T2" fmla="*/ 3 w 32"/>
                  <a:gd name="T3" fmla="*/ 1 h 37"/>
                  <a:gd name="T4" fmla="*/ 3 w 32"/>
                  <a:gd name="T5" fmla="*/ 3 h 37"/>
                  <a:gd name="T6" fmla="*/ 27 w 32"/>
                  <a:gd name="T7" fmla="*/ 34 h 37"/>
                  <a:gd name="T8" fmla="*/ 32 w 32"/>
                  <a:gd name="T9" fmla="*/ 35 h 37"/>
                </a:gdLst>
                <a:ahLst/>
                <a:cxnLst>
                  <a:cxn ang="0">
                    <a:pos x="T0" y="T1"/>
                  </a:cxn>
                  <a:cxn ang="0">
                    <a:pos x="T2" y="T3"/>
                  </a:cxn>
                  <a:cxn ang="0">
                    <a:pos x="T4" y="T5"/>
                  </a:cxn>
                  <a:cxn ang="0">
                    <a:pos x="T6" y="T7"/>
                  </a:cxn>
                  <a:cxn ang="0">
                    <a:pos x="T8" y="T9"/>
                  </a:cxn>
                </a:cxnLst>
                <a:rect l="0" t="0" r="r" b="b"/>
                <a:pathLst>
                  <a:path w="32" h="37">
                    <a:moveTo>
                      <a:pt x="32" y="35"/>
                    </a:moveTo>
                    <a:cubicBezTo>
                      <a:pt x="31" y="18"/>
                      <a:pt x="20" y="5"/>
                      <a:pt x="3" y="1"/>
                    </a:cubicBezTo>
                    <a:cubicBezTo>
                      <a:pt x="0" y="0"/>
                      <a:pt x="0" y="2"/>
                      <a:pt x="3" y="3"/>
                    </a:cubicBezTo>
                    <a:cubicBezTo>
                      <a:pt x="18" y="7"/>
                      <a:pt x="26" y="19"/>
                      <a:pt x="27" y="34"/>
                    </a:cubicBezTo>
                    <a:cubicBezTo>
                      <a:pt x="27" y="36"/>
                      <a:pt x="32" y="37"/>
                      <a:pt x="32" y="3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4" name="Freeform 314"/>
              <p:cNvSpPr>
                <a:spLocks/>
              </p:cNvSpPr>
              <p:nvPr/>
            </p:nvSpPr>
            <p:spPr bwMode="auto">
              <a:xfrm>
                <a:off x="2889251" y="349250"/>
                <a:ext cx="192088" cy="41275"/>
              </a:xfrm>
              <a:custGeom>
                <a:avLst/>
                <a:gdLst>
                  <a:gd name="T0" fmla="*/ 45 w 51"/>
                  <a:gd name="T1" fmla="*/ 1 h 11"/>
                  <a:gd name="T2" fmla="*/ 5 w 51"/>
                  <a:gd name="T3" fmla="*/ 7 h 11"/>
                  <a:gd name="T4" fmla="*/ 3 w 51"/>
                  <a:gd name="T5" fmla="*/ 9 h 11"/>
                  <a:gd name="T6" fmla="*/ 48 w 51"/>
                  <a:gd name="T7" fmla="*/ 2 h 11"/>
                  <a:gd name="T8" fmla="*/ 45 w 51"/>
                  <a:gd name="T9" fmla="*/ 1 h 11"/>
                </a:gdLst>
                <a:ahLst/>
                <a:cxnLst>
                  <a:cxn ang="0">
                    <a:pos x="T0" y="T1"/>
                  </a:cxn>
                  <a:cxn ang="0">
                    <a:pos x="T2" y="T3"/>
                  </a:cxn>
                  <a:cxn ang="0">
                    <a:pos x="T4" y="T5"/>
                  </a:cxn>
                  <a:cxn ang="0">
                    <a:pos x="T6" y="T7"/>
                  </a:cxn>
                  <a:cxn ang="0">
                    <a:pos x="T8" y="T9"/>
                  </a:cxn>
                </a:cxnLst>
                <a:rect l="0" t="0" r="r" b="b"/>
                <a:pathLst>
                  <a:path w="51" h="11">
                    <a:moveTo>
                      <a:pt x="45" y="1"/>
                    </a:moveTo>
                    <a:cubicBezTo>
                      <a:pt x="33" y="7"/>
                      <a:pt x="18" y="9"/>
                      <a:pt x="5" y="7"/>
                    </a:cubicBezTo>
                    <a:cubicBezTo>
                      <a:pt x="4" y="7"/>
                      <a:pt x="0" y="9"/>
                      <a:pt x="3" y="9"/>
                    </a:cubicBezTo>
                    <a:cubicBezTo>
                      <a:pt x="18" y="11"/>
                      <a:pt x="36" y="9"/>
                      <a:pt x="48" y="2"/>
                    </a:cubicBezTo>
                    <a:cubicBezTo>
                      <a:pt x="51" y="0"/>
                      <a:pt x="46" y="0"/>
                      <a:pt x="4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5" name="Freeform 315"/>
              <p:cNvSpPr>
                <a:spLocks/>
              </p:cNvSpPr>
              <p:nvPr/>
            </p:nvSpPr>
            <p:spPr bwMode="auto">
              <a:xfrm>
                <a:off x="2949576" y="293687"/>
                <a:ext cx="60325" cy="165100"/>
              </a:xfrm>
              <a:custGeom>
                <a:avLst/>
                <a:gdLst>
                  <a:gd name="T0" fmla="*/ 5 w 16"/>
                  <a:gd name="T1" fmla="*/ 43 h 44"/>
                  <a:gd name="T2" fmla="*/ 8 w 16"/>
                  <a:gd name="T3" fmla="*/ 1 h 44"/>
                  <a:gd name="T4" fmla="*/ 3 w 16"/>
                  <a:gd name="T5" fmla="*/ 2 h 44"/>
                  <a:gd name="T6" fmla="*/ 1 w 16"/>
                  <a:gd name="T7" fmla="*/ 43 h 44"/>
                  <a:gd name="T8" fmla="*/ 5 w 16"/>
                  <a:gd name="T9" fmla="*/ 43 h 44"/>
                </a:gdLst>
                <a:ahLst/>
                <a:cxnLst>
                  <a:cxn ang="0">
                    <a:pos x="T0" y="T1"/>
                  </a:cxn>
                  <a:cxn ang="0">
                    <a:pos x="T2" y="T3"/>
                  </a:cxn>
                  <a:cxn ang="0">
                    <a:pos x="T4" y="T5"/>
                  </a:cxn>
                  <a:cxn ang="0">
                    <a:pos x="T6" y="T7"/>
                  </a:cxn>
                  <a:cxn ang="0">
                    <a:pos x="T8" y="T9"/>
                  </a:cxn>
                </a:cxnLst>
                <a:rect l="0" t="0" r="r" b="b"/>
                <a:pathLst>
                  <a:path w="16" h="44">
                    <a:moveTo>
                      <a:pt x="5" y="43"/>
                    </a:moveTo>
                    <a:cubicBezTo>
                      <a:pt x="14" y="30"/>
                      <a:pt x="16" y="14"/>
                      <a:pt x="8" y="1"/>
                    </a:cubicBezTo>
                    <a:cubicBezTo>
                      <a:pt x="7" y="0"/>
                      <a:pt x="2" y="1"/>
                      <a:pt x="3" y="2"/>
                    </a:cubicBezTo>
                    <a:cubicBezTo>
                      <a:pt x="11" y="15"/>
                      <a:pt x="9" y="30"/>
                      <a:pt x="1" y="43"/>
                    </a:cubicBezTo>
                    <a:cubicBezTo>
                      <a:pt x="0" y="44"/>
                      <a:pt x="5" y="44"/>
                      <a:pt x="5" y="4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6" name="Freeform 316"/>
              <p:cNvSpPr>
                <a:spLocks/>
              </p:cNvSpPr>
              <p:nvPr/>
            </p:nvSpPr>
            <p:spPr bwMode="auto">
              <a:xfrm>
                <a:off x="2987676" y="376237"/>
                <a:ext cx="554038" cy="422275"/>
              </a:xfrm>
              <a:custGeom>
                <a:avLst/>
                <a:gdLst>
                  <a:gd name="T0" fmla="*/ 1 w 147"/>
                  <a:gd name="T1" fmla="*/ 3 h 112"/>
                  <a:gd name="T2" fmla="*/ 141 w 147"/>
                  <a:gd name="T3" fmla="*/ 111 h 112"/>
                  <a:gd name="T4" fmla="*/ 146 w 147"/>
                  <a:gd name="T5" fmla="*/ 110 h 112"/>
                  <a:gd name="T6" fmla="*/ 5 w 147"/>
                  <a:gd name="T7" fmla="*/ 1 h 112"/>
                  <a:gd name="T8" fmla="*/ 1 w 147"/>
                  <a:gd name="T9" fmla="*/ 3 h 112"/>
                </a:gdLst>
                <a:ahLst/>
                <a:cxnLst>
                  <a:cxn ang="0">
                    <a:pos x="T0" y="T1"/>
                  </a:cxn>
                  <a:cxn ang="0">
                    <a:pos x="T2" y="T3"/>
                  </a:cxn>
                  <a:cxn ang="0">
                    <a:pos x="T4" y="T5"/>
                  </a:cxn>
                  <a:cxn ang="0">
                    <a:pos x="T6" y="T7"/>
                  </a:cxn>
                  <a:cxn ang="0">
                    <a:pos x="T8" y="T9"/>
                  </a:cxn>
                </a:cxnLst>
                <a:rect l="0" t="0" r="r" b="b"/>
                <a:pathLst>
                  <a:path w="147" h="112">
                    <a:moveTo>
                      <a:pt x="1" y="3"/>
                    </a:moveTo>
                    <a:cubicBezTo>
                      <a:pt x="48" y="38"/>
                      <a:pt x="96" y="73"/>
                      <a:pt x="141" y="111"/>
                    </a:cubicBezTo>
                    <a:cubicBezTo>
                      <a:pt x="142" y="112"/>
                      <a:pt x="147" y="110"/>
                      <a:pt x="146" y="110"/>
                    </a:cubicBezTo>
                    <a:cubicBezTo>
                      <a:pt x="100" y="72"/>
                      <a:pt x="53" y="37"/>
                      <a:pt x="5" y="1"/>
                    </a:cubicBezTo>
                    <a:cubicBezTo>
                      <a:pt x="4" y="0"/>
                      <a:pt x="0" y="1"/>
                      <a:pt x="1"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7" name="Freeform 317"/>
              <p:cNvSpPr>
                <a:spLocks/>
              </p:cNvSpPr>
              <p:nvPr/>
            </p:nvSpPr>
            <p:spPr bwMode="auto">
              <a:xfrm>
                <a:off x="2968626" y="357187"/>
                <a:ext cx="41275" cy="38100"/>
              </a:xfrm>
              <a:custGeom>
                <a:avLst/>
                <a:gdLst>
                  <a:gd name="T0" fmla="*/ 9 w 11"/>
                  <a:gd name="T1" fmla="*/ 1 h 10"/>
                  <a:gd name="T2" fmla="*/ 9 w 11"/>
                  <a:gd name="T3" fmla="*/ 8 h 10"/>
                  <a:gd name="T4" fmla="*/ 2 w 11"/>
                  <a:gd name="T5" fmla="*/ 9 h 10"/>
                  <a:gd name="T6" fmla="*/ 2 w 11"/>
                  <a:gd name="T7" fmla="*/ 2 h 10"/>
                  <a:gd name="T8" fmla="*/ 9 w 11"/>
                  <a:gd name="T9" fmla="*/ 1 h 10"/>
                </a:gdLst>
                <a:ahLst/>
                <a:cxnLst>
                  <a:cxn ang="0">
                    <a:pos x="T0" y="T1"/>
                  </a:cxn>
                  <a:cxn ang="0">
                    <a:pos x="T2" y="T3"/>
                  </a:cxn>
                  <a:cxn ang="0">
                    <a:pos x="T4" y="T5"/>
                  </a:cxn>
                  <a:cxn ang="0">
                    <a:pos x="T6" y="T7"/>
                  </a:cxn>
                  <a:cxn ang="0">
                    <a:pos x="T8" y="T9"/>
                  </a:cxn>
                </a:cxnLst>
                <a:rect l="0" t="0" r="r" b="b"/>
                <a:pathLst>
                  <a:path w="11" h="10">
                    <a:moveTo>
                      <a:pt x="9" y="1"/>
                    </a:moveTo>
                    <a:cubicBezTo>
                      <a:pt x="11" y="3"/>
                      <a:pt x="11" y="6"/>
                      <a:pt x="9" y="8"/>
                    </a:cubicBezTo>
                    <a:cubicBezTo>
                      <a:pt x="7" y="10"/>
                      <a:pt x="4" y="10"/>
                      <a:pt x="2" y="9"/>
                    </a:cubicBezTo>
                    <a:cubicBezTo>
                      <a:pt x="0" y="7"/>
                      <a:pt x="0" y="4"/>
                      <a:pt x="2" y="2"/>
                    </a:cubicBezTo>
                    <a:cubicBezTo>
                      <a:pt x="3" y="0"/>
                      <a:pt x="6" y="0"/>
                      <a:pt x="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8" name="Freeform 318"/>
              <p:cNvSpPr>
                <a:spLocks/>
              </p:cNvSpPr>
              <p:nvPr/>
            </p:nvSpPr>
            <p:spPr bwMode="auto">
              <a:xfrm>
                <a:off x="3081338" y="138112"/>
                <a:ext cx="185738" cy="103188"/>
              </a:xfrm>
              <a:custGeom>
                <a:avLst/>
                <a:gdLst>
                  <a:gd name="T0" fmla="*/ 43 w 49"/>
                  <a:gd name="T1" fmla="*/ 1 h 27"/>
                  <a:gd name="T2" fmla="*/ 5 w 49"/>
                  <a:gd name="T3" fmla="*/ 20 h 27"/>
                  <a:gd name="T4" fmla="*/ 3 w 49"/>
                  <a:gd name="T5" fmla="*/ 21 h 27"/>
                  <a:gd name="T6" fmla="*/ 48 w 49"/>
                  <a:gd name="T7" fmla="*/ 2 h 27"/>
                  <a:gd name="T8" fmla="*/ 43 w 49"/>
                  <a:gd name="T9" fmla="*/ 1 h 27"/>
                </a:gdLst>
                <a:ahLst/>
                <a:cxnLst>
                  <a:cxn ang="0">
                    <a:pos x="T0" y="T1"/>
                  </a:cxn>
                  <a:cxn ang="0">
                    <a:pos x="T2" y="T3"/>
                  </a:cxn>
                  <a:cxn ang="0">
                    <a:pos x="T4" y="T5"/>
                  </a:cxn>
                  <a:cxn ang="0">
                    <a:pos x="T6" y="T7"/>
                  </a:cxn>
                  <a:cxn ang="0">
                    <a:pos x="T8" y="T9"/>
                  </a:cxn>
                </a:cxnLst>
                <a:rect l="0" t="0" r="r" b="b"/>
                <a:pathLst>
                  <a:path w="49" h="27">
                    <a:moveTo>
                      <a:pt x="43" y="1"/>
                    </a:moveTo>
                    <a:cubicBezTo>
                      <a:pt x="36" y="15"/>
                      <a:pt x="22" y="24"/>
                      <a:pt x="5" y="20"/>
                    </a:cubicBezTo>
                    <a:cubicBezTo>
                      <a:pt x="3" y="19"/>
                      <a:pt x="0" y="20"/>
                      <a:pt x="3" y="21"/>
                    </a:cubicBezTo>
                    <a:cubicBezTo>
                      <a:pt x="22" y="27"/>
                      <a:pt x="39" y="19"/>
                      <a:pt x="48" y="2"/>
                    </a:cubicBezTo>
                    <a:cubicBezTo>
                      <a:pt x="49" y="1"/>
                      <a:pt x="44" y="0"/>
                      <a:pt x="4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9" name="Freeform 319"/>
              <p:cNvSpPr>
                <a:spLocks/>
              </p:cNvSpPr>
              <p:nvPr/>
            </p:nvSpPr>
            <p:spPr bwMode="auto">
              <a:xfrm>
                <a:off x="3122613" y="123825"/>
                <a:ext cx="90488" cy="165100"/>
              </a:xfrm>
              <a:custGeom>
                <a:avLst/>
                <a:gdLst>
                  <a:gd name="T0" fmla="*/ 18 w 24"/>
                  <a:gd name="T1" fmla="*/ 42 h 44"/>
                  <a:gd name="T2" fmla="*/ 6 w 24"/>
                  <a:gd name="T3" fmla="*/ 1 h 44"/>
                  <a:gd name="T4" fmla="*/ 2 w 24"/>
                  <a:gd name="T5" fmla="*/ 2 h 44"/>
                  <a:gd name="T6" fmla="*/ 13 w 24"/>
                  <a:gd name="T7" fmla="*/ 41 h 44"/>
                  <a:gd name="T8" fmla="*/ 18 w 24"/>
                  <a:gd name="T9" fmla="*/ 42 h 44"/>
                </a:gdLst>
                <a:ahLst/>
                <a:cxnLst>
                  <a:cxn ang="0">
                    <a:pos x="T0" y="T1"/>
                  </a:cxn>
                  <a:cxn ang="0">
                    <a:pos x="T2" y="T3"/>
                  </a:cxn>
                  <a:cxn ang="0">
                    <a:pos x="T4" y="T5"/>
                  </a:cxn>
                  <a:cxn ang="0">
                    <a:pos x="T6" y="T7"/>
                  </a:cxn>
                  <a:cxn ang="0">
                    <a:pos x="T8" y="T9"/>
                  </a:cxn>
                </a:cxnLst>
                <a:rect l="0" t="0" r="r" b="b"/>
                <a:pathLst>
                  <a:path w="24" h="44">
                    <a:moveTo>
                      <a:pt x="18" y="42"/>
                    </a:moveTo>
                    <a:cubicBezTo>
                      <a:pt x="24" y="26"/>
                      <a:pt x="20" y="11"/>
                      <a:pt x="6" y="1"/>
                    </a:cubicBezTo>
                    <a:cubicBezTo>
                      <a:pt x="5" y="0"/>
                      <a:pt x="0" y="0"/>
                      <a:pt x="2" y="2"/>
                    </a:cubicBezTo>
                    <a:cubicBezTo>
                      <a:pt x="15" y="11"/>
                      <a:pt x="19" y="26"/>
                      <a:pt x="13" y="41"/>
                    </a:cubicBezTo>
                    <a:cubicBezTo>
                      <a:pt x="13" y="43"/>
                      <a:pt x="18" y="44"/>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0" name="Freeform 320"/>
              <p:cNvSpPr>
                <a:spLocks/>
              </p:cNvSpPr>
              <p:nvPr/>
            </p:nvSpPr>
            <p:spPr bwMode="auto">
              <a:xfrm>
                <a:off x="3092451" y="168275"/>
                <a:ext cx="185738" cy="53975"/>
              </a:xfrm>
              <a:custGeom>
                <a:avLst/>
                <a:gdLst>
                  <a:gd name="T0" fmla="*/ 46 w 49"/>
                  <a:gd name="T1" fmla="*/ 10 h 14"/>
                  <a:gd name="T2" fmla="*/ 6 w 49"/>
                  <a:gd name="T3" fmla="*/ 1 h 14"/>
                  <a:gd name="T4" fmla="*/ 2 w 49"/>
                  <a:gd name="T5" fmla="*/ 2 h 14"/>
                  <a:gd name="T6" fmla="*/ 46 w 49"/>
                  <a:gd name="T7" fmla="*/ 12 h 14"/>
                  <a:gd name="T8" fmla="*/ 46 w 49"/>
                  <a:gd name="T9" fmla="*/ 10 h 14"/>
                </a:gdLst>
                <a:ahLst/>
                <a:cxnLst>
                  <a:cxn ang="0">
                    <a:pos x="T0" y="T1"/>
                  </a:cxn>
                  <a:cxn ang="0">
                    <a:pos x="T2" y="T3"/>
                  </a:cxn>
                  <a:cxn ang="0">
                    <a:pos x="T4" y="T5"/>
                  </a:cxn>
                  <a:cxn ang="0">
                    <a:pos x="T6" y="T7"/>
                  </a:cxn>
                  <a:cxn ang="0">
                    <a:pos x="T8" y="T9"/>
                  </a:cxn>
                </a:cxnLst>
                <a:rect l="0" t="0" r="r" b="b"/>
                <a:pathLst>
                  <a:path w="49" h="14">
                    <a:moveTo>
                      <a:pt x="46" y="10"/>
                    </a:moveTo>
                    <a:cubicBezTo>
                      <a:pt x="33" y="12"/>
                      <a:pt x="17" y="7"/>
                      <a:pt x="6" y="1"/>
                    </a:cubicBezTo>
                    <a:cubicBezTo>
                      <a:pt x="5" y="0"/>
                      <a:pt x="0" y="1"/>
                      <a:pt x="2" y="2"/>
                    </a:cubicBezTo>
                    <a:cubicBezTo>
                      <a:pt x="15" y="10"/>
                      <a:pt x="31" y="14"/>
                      <a:pt x="46" y="12"/>
                    </a:cubicBezTo>
                    <a:cubicBezTo>
                      <a:pt x="49" y="12"/>
                      <a:pt x="49" y="10"/>
                      <a:pt x="46"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1" name="Freeform 321"/>
              <p:cNvSpPr>
                <a:spLocks/>
              </p:cNvSpPr>
              <p:nvPr/>
            </p:nvSpPr>
            <p:spPr bwMode="auto">
              <a:xfrm>
                <a:off x="3119438" y="115887"/>
                <a:ext cx="101600" cy="150813"/>
              </a:xfrm>
              <a:custGeom>
                <a:avLst/>
                <a:gdLst>
                  <a:gd name="T0" fmla="*/ 5 w 27"/>
                  <a:gd name="T1" fmla="*/ 40 h 40"/>
                  <a:gd name="T2" fmla="*/ 24 w 27"/>
                  <a:gd name="T3" fmla="*/ 2 h 40"/>
                  <a:gd name="T4" fmla="*/ 19 w 27"/>
                  <a:gd name="T5" fmla="*/ 2 h 40"/>
                  <a:gd name="T6" fmla="*/ 1 w 27"/>
                  <a:gd name="T7" fmla="*/ 39 h 40"/>
                  <a:gd name="T8" fmla="*/ 5 w 27"/>
                  <a:gd name="T9" fmla="*/ 40 h 40"/>
                </a:gdLst>
                <a:ahLst/>
                <a:cxnLst>
                  <a:cxn ang="0">
                    <a:pos x="T0" y="T1"/>
                  </a:cxn>
                  <a:cxn ang="0">
                    <a:pos x="T2" y="T3"/>
                  </a:cxn>
                  <a:cxn ang="0">
                    <a:pos x="T4" y="T5"/>
                  </a:cxn>
                  <a:cxn ang="0">
                    <a:pos x="T6" y="T7"/>
                  </a:cxn>
                  <a:cxn ang="0">
                    <a:pos x="T8" y="T9"/>
                  </a:cxn>
                </a:cxnLst>
                <a:rect l="0" t="0" r="r" b="b"/>
                <a:pathLst>
                  <a:path w="27" h="40">
                    <a:moveTo>
                      <a:pt x="5" y="40"/>
                    </a:moveTo>
                    <a:cubicBezTo>
                      <a:pt x="18" y="31"/>
                      <a:pt x="27" y="17"/>
                      <a:pt x="24" y="2"/>
                    </a:cubicBezTo>
                    <a:cubicBezTo>
                      <a:pt x="23" y="0"/>
                      <a:pt x="18" y="1"/>
                      <a:pt x="19" y="2"/>
                    </a:cubicBezTo>
                    <a:cubicBezTo>
                      <a:pt x="21" y="17"/>
                      <a:pt x="14" y="31"/>
                      <a:pt x="1" y="39"/>
                    </a:cubicBezTo>
                    <a:cubicBezTo>
                      <a:pt x="0" y="40"/>
                      <a:pt x="4" y="40"/>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2" name="Freeform 322"/>
              <p:cNvSpPr>
                <a:spLocks/>
              </p:cNvSpPr>
              <p:nvPr/>
            </p:nvSpPr>
            <p:spPr bwMode="auto">
              <a:xfrm>
                <a:off x="3182938" y="206375"/>
                <a:ext cx="358775" cy="592138"/>
              </a:xfrm>
              <a:custGeom>
                <a:avLst/>
                <a:gdLst>
                  <a:gd name="T0" fmla="*/ 1 w 95"/>
                  <a:gd name="T1" fmla="*/ 2 h 157"/>
                  <a:gd name="T2" fmla="*/ 89 w 95"/>
                  <a:gd name="T3" fmla="*/ 156 h 157"/>
                  <a:gd name="T4" fmla="*/ 94 w 95"/>
                  <a:gd name="T5" fmla="*/ 155 h 157"/>
                  <a:gd name="T6" fmla="*/ 5 w 95"/>
                  <a:gd name="T7" fmla="*/ 1 h 157"/>
                  <a:gd name="T8" fmla="*/ 1 w 95"/>
                  <a:gd name="T9" fmla="*/ 2 h 157"/>
                </a:gdLst>
                <a:ahLst/>
                <a:cxnLst>
                  <a:cxn ang="0">
                    <a:pos x="T0" y="T1"/>
                  </a:cxn>
                  <a:cxn ang="0">
                    <a:pos x="T2" y="T3"/>
                  </a:cxn>
                  <a:cxn ang="0">
                    <a:pos x="T4" y="T5"/>
                  </a:cxn>
                  <a:cxn ang="0">
                    <a:pos x="T6" y="T7"/>
                  </a:cxn>
                  <a:cxn ang="0">
                    <a:pos x="T8" y="T9"/>
                  </a:cxn>
                </a:cxnLst>
                <a:rect l="0" t="0" r="r" b="b"/>
                <a:pathLst>
                  <a:path w="95" h="157">
                    <a:moveTo>
                      <a:pt x="1" y="2"/>
                    </a:moveTo>
                    <a:cubicBezTo>
                      <a:pt x="31" y="53"/>
                      <a:pt x="62" y="104"/>
                      <a:pt x="89" y="156"/>
                    </a:cubicBezTo>
                    <a:cubicBezTo>
                      <a:pt x="90" y="157"/>
                      <a:pt x="95" y="156"/>
                      <a:pt x="94" y="155"/>
                    </a:cubicBezTo>
                    <a:cubicBezTo>
                      <a:pt x="66" y="103"/>
                      <a:pt x="35" y="52"/>
                      <a:pt x="5"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3" name="Freeform 323"/>
              <p:cNvSpPr>
                <a:spLocks/>
              </p:cNvSpPr>
              <p:nvPr/>
            </p:nvSpPr>
            <p:spPr bwMode="auto">
              <a:xfrm>
                <a:off x="3168651" y="180975"/>
                <a:ext cx="41275" cy="41275"/>
              </a:xfrm>
              <a:custGeom>
                <a:avLst/>
                <a:gdLst>
                  <a:gd name="T0" fmla="*/ 9 w 11"/>
                  <a:gd name="T1" fmla="*/ 4 h 11"/>
                  <a:gd name="T2" fmla="*/ 7 w 11"/>
                  <a:gd name="T3" fmla="*/ 10 h 11"/>
                  <a:gd name="T4" fmla="*/ 1 w 11"/>
                  <a:gd name="T5" fmla="*/ 8 h 11"/>
                  <a:gd name="T6" fmla="*/ 3 w 11"/>
                  <a:gd name="T7" fmla="*/ 2 h 11"/>
                  <a:gd name="T8" fmla="*/ 9 w 11"/>
                  <a:gd name="T9" fmla="*/ 4 h 11"/>
                </a:gdLst>
                <a:ahLst/>
                <a:cxnLst>
                  <a:cxn ang="0">
                    <a:pos x="T0" y="T1"/>
                  </a:cxn>
                  <a:cxn ang="0">
                    <a:pos x="T2" y="T3"/>
                  </a:cxn>
                  <a:cxn ang="0">
                    <a:pos x="T4" y="T5"/>
                  </a:cxn>
                  <a:cxn ang="0">
                    <a:pos x="T6" y="T7"/>
                  </a:cxn>
                  <a:cxn ang="0">
                    <a:pos x="T8" y="T9"/>
                  </a:cxn>
                </a:cxnLst>
                <a:rect l="0" t="0" r="r" b="b"/>
                <a:pathLst>
                  <a:path w="11" h="11">
                    <a:moveTo>
                      <a:pt x="9" y="4"/>
                    </a:moveTo>
                    <a:cubicBezTo>
                      <a:pt x="11" y="6"/>
                      <a:pt x="10" y="9"/>
                      <a:pt x="7" y="10"/>
                    </a:cubicBezTo>
                    <a:cubicBezTo>
                      <a:pt x="5" y="11"/>
                      <a:pt x="2" y="10"/>
                      <a:pt x="1" y="8"/>
                    </a:cubicBezTo>
                    <a:cubicBezTo>
                      <a:pt x="0" y="6"/>
                      <a:pt x="1" y="3"/>
                      <a:pt x="3" y="2"/>
                    </a:cubicBezTo>
                    <a:cubicBezTo>
                      <a:pt x="5" y="0"/>
                      <a:pt x="8" y="1"/>
                      <a:pt x="9"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4" name="Oval 324"/>
              <p:cNvSpPr>
                <a:spLocks noChangeArrowheads="1"/>
              </p:cNvSpPr>
              <p:nvPr/>
            </p:nvSpPr>
            <p:spPr bwMode="auto">
              <a:xfrm>
                <a:off x="3424238" y="661987"/>
                <a:ext cx="268288" cy="268288"/>
              </a:xfrm>
              <a:prstGeom prst="ellipse">
                <a:avLst/>
              </a:prstGeom>
              <a:grpFill/>
              <a:ln>
                <a:noFill/>
              </a:ln>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665" name="组合 664"/>
          <p:cNvGrpSpPr/>
          <p:nvPr/>
        </p:nvGrpSpPr>
        <p:grpSpPr>
          <a:xfrm rot="19146371">
            <a:off x="3189430" y="356615"/>
            <a:ext cx="344425" cy="698980"/>
            <a:chOff x="6798621" y="1128235"/>
            <a:chExt cx="925471" cy="1878160"/>
          </a:xfrm>
          <a:solidFill>
            <a:srgbClr val="009899"/>
          </a:solidFill>
        </p:grpSpPr>
        <p:sp>
          <p:nvSpPr>
            <p:cNvPr id="666" name="任意多边形 19"/>
            <p:cNvSpPr/>
            <p:nvPr/>
          </p:nvSpPr>
          <p:spPr>
            <a:xfrm rot="20684992">
              <a:off x="6853737" y="1621627"/>
              <a:ext cx="611936" cy="1384768"/>
            </a:xfrm>
            <a:custGeom>
              <a:avLst/>
              <a:gdLst>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884014 w 884014"/>
                <a:gd name="connsiteY0" fmla="*/ 0 h 1368888"/>
                <a:gd name="connsiteX1" fmla="*/ 287114 w 884014"/>
                <a:gd name="connsiteY1" fmla="*/ 635000 h 1368888"/>
                <a:gd name="connsiteX2" fmla="*/ 22 w 884014"/>
                <a:gd name="connsiteY2" fmla="*/ 1368888 h 1368888"/>
                <a:gd name="connsiteX0" fmla="*/ 883991 w 883991"/>
                <a:gd name="connsiteY0" fmla="*/ 0 h 1368888"/>
                <a:gd name="connsiteX1" fmla="*/ 287091 w 883991"/>
                <a:gd name="connsiteY1" fmla="*/ 635000 h 1368888"/>
                <a:gd name="connsiteX2" fmla="*/ -1 w 883991"/>
                <a:gd name="connsiteY2" fmla="*/ 1368888 h 1368888"/>
                <a:gd name="connsiteX0" fmla="*/ 883992 w 883992"/>
                <a:gd name="connsiteY0" fmla="*/ 0 h 1368888"/>
                <a:gd name="connsiteX1" fmla="*/ 0 w 883992"/>
                <a:gd name="connsiteY1" fmla="*/ 1368888 h 1368888"/>
                <a:gd name="connsiteX0" fmla="*/ 883992 w 883992"/>
                <a:gd name="connsiteY0" fmla="*/ 0 h 1368888"/>
                <a:gd name="connsiteX1" fmla="*/ 0 w 883992"/>
                <a:gd name="connsiteY1" fmla="*/ 1368888 h 1368888"/>
                <a:gd name="connsiteX0" fmla="*/ 928344 w 928343"/>
                <a:gd name="connsiteY0" fmla="*/ 0 h 1390417"/>
                <a:gd name="connsiteX1" fmla="*/ 0 w 928343"/>
                <a:gd name="connsiteY1" fmla="*/ 1390417 h 1390417"/>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282647 w 863431"/>
                <a:gd name="connsiteY1" fmla="*/ 606889 h 1384768"/>
                <a:gd name="connsiteX2" fmla="*/ 0 w 863431"/>
                <a:gd name="connsiteY2"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Lst>
              <a:ahLst/>
              <a:cxnLst>
                <a:cxn ang="0">
                  <a:pos x="connsiteX0" y="connsiteY0"/>
                </a:cxn>
                <a:cxn ang="0">
                  <a:pos x="connsiteX1" y="connsiteY1"/>
                </a:cxn>
              </a:cxnLst>
              <a:rect l="l" t="t" r="r" b="b"/>
              <a:pathLst>
                <a:path w="863431" h="1384768">
                  <a:moveTo>
                    <a:pt x="863431" y="0"/>
                  </a:moveTo>
                  <a:cubicBezTo>
                    <a:pt x="615118" y="165338"/>
                    <a:pt x="20070" y="724344"/>
                    <a:pt x="0" y="1384768"/>
                  </a:cubicBezTo>
                </a:path>
              </a:pathLst>
            </a:custGeom>
            <a:noFill/>
            <a:ln w="19050">
              <a:solidFill>
                <a:srgbClr val="0098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67" name="组合 666"/>
            <p:cNvGrpSpPr/>
            <p:nvPr/>
          </p:nvGrpSpPr>
          <p:grpSpPr>
            <a:xfrm rot="2537975" flipH="1">
              <a:off x="6798621" y="1128235"/>
              <a:ext cx="925471" cy="911449"/>
              <a:chOff x="2286001" y="-455613"/>
              <a:chExt cx="2514600" cy="2476501"/>
            </a:xfrm>
            <a:grpFill/>
          </p:grpSpPr>
          <p:grpSp>
            <p:nvGrpSpPr>
              <p:cNvPr id="668" name="Group 205"/>
              <p:cNvGrpSpPr>
                <a:grpSpLocks/>
              </p:cNvGrpSpPr>
              <p:nvPr/>
            </p:nvGrpSpPr>
            <p:grpSpPr bwMode="auto">
              <a:xfrm>
                <a:off x="2286001" y="-455613"/>
                <a:ext cx="2514600" cy="2476501"/>
                <a:chOff x="1440" y="-287"/>
                <a:chExt cx="1584" cy="1560"/>
              </a:xfrm>
              <a:grpFill/>
            </p:grpSpPr>
            <p:sp>
              <p:nvSpPr>
                <p:cNvPr id="788" name="Freeform 5"/>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9" name="Freeform 6"/>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0" name="Freeform 7"/>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1" name="Freeform 8"/>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2" name="Freeform 9"/>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3" name="Oval 10"/>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4" name="Freeform 11"/>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5" name="Freeform 12"/>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6" name="Freeform 13"/>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7" name="Freeform 14"/>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8" name="Freeform 15"/>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9" name="Freeform 16"/>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0" name="Freeform 17"/>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1" name="Freeform 18"/>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2" name="Freeform 19"/>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3" name="Freeform 20"/>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4" name="Freeform 21"/>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5" name="Freeform 22"/>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6" name="Freeform 23"/>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7" name="Freeform 24"/>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8" name="Freeform 25"/>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9" name="Freeform 26"/>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0" name="Freeform 27"/>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1" name="Freeform 28"/>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2" name="Freeform 29"/>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3" name="Freeform 30"/>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4" name="Freeform 31"/>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5" name="Freeform 32"/>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6" name="Freeform 33"/>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7" name="Freeform 34"/>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8" name="Freeform 35"/>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9" name="Freeform 36"/>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0" name="Freeform 37"/>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1" name="Freeform 38"/>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2" name="Freeform 39"/>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3" name="Freeform 40"/>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4" name="Freeform 41"/>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5" name="Freeform 42"/>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6" name="Freeform 43"/>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7" name="Freeform 44"/>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8" name="Freeform 45"/>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9" name="Freeform 46"/>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0" name="Freeform 47"/>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1" name="Freeform 48"/>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2" name="Freeform 49"/>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3" name="Freeform 50"/>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4" name="Freeform 51"/>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5" name="Freeform 52"/>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6" name="Freeform 53"/>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7" name="Freeform 54"/>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8" name="Freeform 55"/>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9" name="Freeform 56"/>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0" name="Freeform 57"/>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1" name="Freeform 58"/>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2" name="Freeform 59"/>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3" name="Freeform 60"/>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4" name="Freeform 61"/>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5" name="Freeform 62"/>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6" name="Freeform 63"/>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7" name="Freeform 64"/>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8" name="Freeform 65"/>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9" name="Freeform 66"/>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0" name="Freeform 67"/>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1" name="Freeform 68"/>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2" name="Freeform 69"/>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3" name="Freeform 70"/>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4" name="Freeform 71"/>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5" name="Freeform 72"/>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6" name="Freeform 73"/>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7" name="Freeform 74"/>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8" name="Freeform 75"/>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9" name="Freeform 76"/>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0" name="Freeform 77"/>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1" name="Freeform 78"/>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2" name="Freeform 79"/>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3" name="Freeform 80"/>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4" name="Freeform 81"/>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5" name="Freeform 82"/>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6" name="Freeform 83"/>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7" name="Freeform 84"/>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8" name="Freeform 85"/>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9" name="Freeform 86"/>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0" name="Freeform 87"/>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1" name="Freeform 88"/>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2" name="Freeform 89"/>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3" name="Freeform 90"/>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4" name="Freeform 91"/>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5" name="Freeform 92"/>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6" name="Freeform 93"/>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7" name="Freeform 94"/>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8" name="Freeform 95"/>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9" name="Freeform 96"/>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0" name="Freeform 97"/>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1" name="Freeform 98"/>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2" name="Freeform 99"/>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3" name="Freeform 100"/>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4" name="Freeform 101"/>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5" name="Freeform 102"/>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6" name="Freeform 103"/>
                <p:cNvSpPr>
                  <a:spLocks/>
                </p:cNvSpPr>
                <p:nvPr/>
              </p:nvSpPr>
              <p:spPr bwMode="auto">
                <a:xfrm>
                  <a:off x="1906" y="-200"/>
                  <a:ext cx="168" cy="76"/>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7" name="Freeform 104"/>
                <p:cNvSpPr>
                  <a:spLocks/>
                </p:cNvSpPr>
                <p:nvPr/>
              </p:nvSpPr>
              <p:spPr bwMode="auto">
                <a:xfrm>
                  <a:off x="1908" y="-230"/>
                  <a:ext cx="112" cy="132"/>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8" name="Freeform 105"/>
                <p:cNvSpPr>
                  <a:spLocks/>
                </p:cNvSpPr>
                <p:nvPr/>
              </p:nvSpPr>
              <p:spPr bwMode="auto">
                <a:xfrm>
                  <a:off x="1986" y="-143"/>
                  <a:ext cx="254" cy="650"/>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9" name="Freeform 106"/>
                <p:cNvSpPr>
                  <a:spLocks/>
                </p:cNvSpPr>
                <p:nvPr/>
              </p:nvSpPr>
              <p:spPr bwMode="auto">
                <a:xfrm>
                  <a:off x="1967" y="-171"/>
                  <a:ext cx="41" cy="4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0" name="Freeform 107"/>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1" name="Freeform 108"/>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2" name="Freeform 109"/>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3" name="Freeform 110"/>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4" name="Freeform 111"/>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5" name="Oval 112"/>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6" name="Freeform 113"/>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7" name="Freeform 114"/>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8" name="Freeform 115"/>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9" name="Freeform 116"/>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0" name="Freeform 117"/>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1" name="Freeform 118"/>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2" name="Freeform 119"/>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3" name="Freeform 120"/>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4" name="Freeform 121"/>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5" name="Freeform 122"/>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6" name="Freeform 123"/>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7" name="Freeform 124"/>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8" name="Freeform 125"/>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9" name="Freeform 126"/>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0" name="Freeform 127"/>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1" name="Freeform 128"/>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2" name="Freeform 129"/>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3" name="Freeform 130"/>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4" name="Freeform 131"/>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5" name="Freeform 132"/>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6" name="Freeform 133"/>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7" name="Freeform 134"/>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8" name="Freeform 135"/>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9" name="Freeform 136"/>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0" name="Freeform 137"/>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1" name="Freeform 138"/>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2" name="Freeform 139"/>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3" name="Freeform 140"/>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4" name="Freeform 141"/>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5" name="Freeform 142"/>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6" name="Freeform 143"/>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7" name="Freeform 144"/>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8" name="Freeform 145"/>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9" name="Freeform 146"/>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0" name="Freeform 147"/>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1" name="Freeform 148"/>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2" name="Freeform 149"/>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3" name="Freeform 150"/>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4" name="Freeform 151"/>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5" name="Freeform 152"/>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6" name="Freeform 153"/>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7" name="Freeform 154"/>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8" name="Freeform 155"/>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9" name="Freeform 156"/>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0" name="Freeform 157"/>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1" name="Freeform 158"/>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2" name="Freeform 159"/>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3" name="Freeform 160"/>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4" name="Freeform 161"/>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5" name="Freeform 162"/>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6" name="Freeform 163"/>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7" name="Freeform 164"/>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8" name="Freeform 165"/>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9" name="Freeform 166"/>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0" name="Freeform 167"/>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1" name="Freeform 168"/>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2" name="Freeform 169"/>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3" name="Freeform 170"/>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4" name="Freeform 171"/>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5" name="Freeform 172"/>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6" name="Freeform 173"/>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7" name="Freeform 174"/>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8" name="Freeform 175"/>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9" name="Freeform 176"/>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0" name="Freeform 177"/>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1" name="Freeform 178"/>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2" name="Freeform 179"/>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3" name="Freeform 180"/>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4" name="Freeform 181"/>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5" name="Freeform 182"/>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6" name="Freeform 183"/>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7" name="Freeform 184"/>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8" name="Freeform 185"/>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9" name="Freeform 186"/>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0" name="Freeform 187"/>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1" name="Freeform 188"/>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2" name="Freeform 189"/>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3" name="Freeform 190"/>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4" name="Freeform 191"/>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5" name="Freeform 192"/>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6" name="Freeform 193"/>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7" name="Freeform 194"/>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8" name="Freeform 195"/>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9" name="Freeform 196"/>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0" name="Freeform 197"/>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1" name="Freeform 198"/>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2" name="Freeform 199"/>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3" name="Freeform 200"/>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4" name="Freeform 201"/>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5" name="Freeform 202"/>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6" name="Freeform 203"/>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7" name="Freeform 204"/>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669" name="Freeform 206"/>
              <p:cNvSpPr>
                <a:spLocks/>
              </p:cNvSpPr>
              <p:nvPr/>
            </p:nvSpPr>
            <p:spPr bwMode="auto">
              <a:xfrm>
                <a:off x="3025776" y="-317500"/>
                <a:ext cx="266700" cy="120650"/>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0" name="Freeform 207"/>
              <p:cNvSpPr>
                <a:spLocks/>
              </p:cNvSpPr>
              <p:nvPr/>
            </p:nvSpPr>
            <p:spPr bwMode="auto">
              <a:xfrm>
                <a:off x="3028951" y="-365125"/>
                <a:ext cx="177800" cy="209550"/>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1" name="Freeform 208"/>
              <p:cNvSpPr>
                <a:spLocks/>
              </p:cNvSpPr>
              <p:nvPr/>
            </p:nvSpPr>
            <p:spPr bwMode="auto">
              <a:xfrm>
                <a:off x="3152776" y="-227013"/>
                <a:ext cx="403225" cy="1031875"/>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2" name="Freeform 209"/>
              <p:cNvSpPr>
                <a:spLocks/>
              </p:cNvSpPr>
              <p:nvPr/>
            </p:nvSpPr>
            <p:spPr bwMode="auto">
              <a:xfrm>
                <a:off x="3122613" y="-271463"/>
                <a:ext cx="65088" cy="6350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3" name="Freeform 210"/>
              <p:cNvSpPr>
                <a:spLocks/>
              </p:cNvSpPr>
              <p:nvPr/>
            </p:nvSpPr>
            <p:spPr bwMode="auto">
              <a:xfrm>
                <a:off x="4208463" y="71437"/>
                <a:ext cx="192088" cy="247650"/>
              </a:xfrm>
              <a:custGeom>
                <a:avLst/>
                <a:gdLst>
                  <a:gd name="T0" fmla="*/ 47 w 51"/>
                  <a:gd name="T1" fmla="*/ 64 h 66"/>
                  <a:gd name="T2" fmla="*/ 10 w 51"/>
                  <a:gd name="T3" fmla="*/ 3 h 66"/>
                  <a:gd name="T4" fmla="*/ 5 w 51"/>
                  <a:gd name="T5" fmla="*/ 2 h 66"/>
                  <a:gd name="T6" fmla="*/ 45 w 51"/>
                  <a:gd name="T7" fmla="*/ 66 h 66"/>
                  <a:gd name="T8" fmla="*/ 47 w 51"/>
                  <a:gd name="T9" fmla="*/ 64 h 66"/>
                </a:gdLst>
                <a:ahLst/>
                <a:cxnLst>
                  <a:cxn ang="0">
                    <a:pos x="T0" y="T1"/>
                  </a:cxn>
                  <a:cxn ang="0">
                    <a:pos x="T2" y="T3"/>
                  </a:cxn>
                  <a:cxn ang="0">
                    <a:pos x="T4" y="T5"/>
                  </a:cxn>
                  <a:cxn ang="0">
                    <a:pos x="T6" y="T7"/>
                  </a:cxn>
                  <a:cxn ang="0">
                    <a:pos x="T8" y="T9"/>
                  </a:cxn>
                </a:cxnLst>
                <a:rect l="0" t="0" r="r" b="b"/>
                <a:pathLst>
                  <a:path w="51" h="66">
                    <a:moveTo>
                      <a:pt x="47" y="64"/>
                    </a:moveTo>
                    <a:cubicBezTo>
                      <a:pt x="21" y="54"/>
                      <a:pt x="5" y="31"/>
                      <a:pt x="10" y="3"/>
                    </a:cubicBezTo>
                    <a:cubicBezTo>
                      <a:pt x="10" y="1"/>
                      <a:pt x="5" y="0"/>
                      <a:pt x="5" y="2"/>
                    </a:cubicBezTo>
                    <a:cubicBezTo>
                      <a:pt x="0" y="32"/>
                      <a:pt x="17" y="55"/>
                      <a:pt x="45" y="66"/>
                    </a:cubicBezTo>
                    <a:cubicBezTo>
                      <a:pt x="46" y="66"/>
                      <a:pt x="51" y="66"/>
                      <a:pt x="47" y="6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4" name="Freeform 211"/>
              <p:cNvSpPr>
                <a:spLocks/>
              </p:cNvSpPr>
              <p:nvPr/>
            </p:nvSpPr>
            <p:spPr bwMode="auto">
              <a:xfrm>
                <a:off x="4137026" y="123825"/>
                <a:ext cx="260350" cy="131763"/>
              </a:xfrm>
              <a:custGeom>
                <a:avLst/>
                <a:gdLst>
                  <a:gd name="T0" fmla="*/ 3 w 69"/>
                  <a:gd name="T1" fmla="*/ 29 h 35"/>
                  <a:gd name="T2" fmla="*/ 68 w 69"/>
                  <a:gd name="T3" fmla="*/ 2 h 35"/>
                  <a:gd name="T4" fmla="*/ 63 w 69"/>
                  <a:gd name="T5" fmla="*/ 1 h 35"/>
                  <a:gd name="T6" fmla="*/ 3 w 69"/>
                  <a:gd name="T7" fmla="*/ 27 h 35"/>
                  <a:gd name="T8" fmla="*/ 3 w 69"/>
                  <a:gd name="T9" fmla="*/ 29 h 35"/>
                </a:gdLst>
                <a:ahLst/>
                <a:cxnLst>
                  <a:cxn ang="0">
                    <a:pos x="T0" y="T1"/>
                  </a:cxn>
                  <a:cxn ang="0">
                    <a:pos x="T2" y="T3"/>
                  </a:cxn>
                  <a:cxn ang="0">
                    <a:pos x="T4" y="T5"/>
                  </a:cxn>
                  <a:cxn ang="0">
                    <a:pos x="T6" y="T7"/>
                  </a:cxn>
                  <a:cxn ang="0">
                    <a:pos x="T8" y="T9"/>
                  </a:cxn>
                </a:cxnLst>
                <a:rect l="0" t="0" r="r" b="b"/>
                <a:pathLst>
                  <a:path w="69" h="35">
                    <a:moveTo>
                      <a:pt x="3" y="29"/>
                    </a:moveTo>
                    <a:cubicBezTo>
                      <a:pt x="30" y="35"/>
                      <a:pt x="54" y="27"/>
                      <a:pt x="68" y="2"/>
                    </a:cubicBezTo>
                    <a:cubicBezTo>
                      <a:pt x="69" y="1"/>
                      <a:pt x="64" y="0"/>
                      <a:pt x="63" y="1"/>
                    </a:cubicBezTo>
                    <a:cubicBezTo>
                      <a:pt x="51" y="23"/>
                      <a:pt x="28" y="33"/>
                      <a:pt x="3" y="27"/>
                    </a:cubicBezTo>
                    <a:cubicBezTo>
                      <a:pt x="1" y="27"/>
                      <a:pt x="0" y="29"/>
                      <a:pt x="3" y="2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5" name="Freeform 212"/>
              <p:cNvSpPr>
                <a:spLocks/>
              </p:cNvSpPr>
              <p:nvPr/>
            </p:nvSpPr>
            <p:spPr bwMode="auto">
              <a:xfrm>
                <a:off x="4246563" y="85725"/>
                <a:ext cx="71438" cy="271463"/>
              </a:xfrm>
              <a:custGeom>
                <a:avLst/>
                <a:gdLst>
                  <a:gd name="T0" fmla="*/ 11 w 19"/>
                  <a:gd name="T1" fmla="*/ 69 h 72"/>
                  <a:gd name="T2" fmla="*/ 18 w 19"/>
                  <a:gd name="T3" fmla="*/ 1 h 72"/>
                  <a:gd name="T4" fmla="*/ 13 w 19"/>
                  <a:gd name="T5" fmla="*/ 1 h 72"/>
                  <a:gd name="T6" fmla="*/ 6 w 19"/>
                  <a:gd name="T7" fmla="*/ 70 h 72"/>
                  <a:gd name="T8" fmla="*/ 11 w 19"/>
                  <a:gd name="T9" fmla="*/ 69 h 72"/>
                </a:gdLst>
                <a:ahLst/>
                <a:cxnLst>
                  <a:cxn ang="0">
                    <a:pos x="T0" y="T1"/>
                  </a:cxn>
                  <a:cxn ang="0">
                    <a:pos x="T2" y="T3"/>
                  </a:cxn>
                  <a:cxn ang="0">
                    <a:pos x="T4" y="T5"/>
                  </a:cxn>
                  <a:cxn ang="0">
                    <a:pos x="T6" y="T7"/>
                  </a:cxn>
                  <a:cxn ang="0">
                    <a:pos x="T8" y="T9"/>
                  </a:cxn>
                </a:cxnLst>
                <a:rect l="0" t="0" r="r" b="b"/>
                <a:pathLst>
                  <a:path w="19" h="72">
                    <a:moveTo>
                      <a:pt x="11" y="69"/>
                    </a:moveTo>
                    <a:cubicBezTo>
                      <a:pt x="5" y="48"/>
                      <a:pt x="9" y="21"/>
                      <a:pt x="18" y="1"/>
                    </a:cubicBezTo>
                    <a:cubicBezTo>
                      <a:pt x="19" y="0"/>
                      <a:pt x="14" y="0"/>
                      <a:pt x="13" y="1"/>
                    </a:cubicBezTo>
                    <a:cubicBezTo>
                      <a:pt x="4" y="21"/>
                      <a:pt x="0" y="48"/>
                      <a:pt x="6" y="70"/>
                    </a:cubicBezTo>
                    <a:cubicBezTo>
                      <a:pt x="6" y="72"/>
                      <a:pt x="11" y="71"/>
                      <a:pt x="11"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6" name="Freeform 213"/>
              <p:cNvSpPr>
                <a:spLocks/>
              </p:cNvSpPr>
              <p:nvPr/>
            </p:nvSpPr>
            <p:spPr bwMode="auto">
              <a:xfrm>
                <a:off x="4156076" y="138112"/>
                <a:ext cx="266700" cy="120650"/>
              </a:xfrm>
              <a:custGeom>
                <a:avLst/>
                <a:gdLst>
                  <a:gd name="T0" fmla="*/ 0 w 71"/>
                  <a:gd name="T1" fmla="*/ 2 h 32"/>
                  <a:gd name="T2" fmla="*/ 68 w 71"/>
                  <a:gd name="T3" fmla="*/ 24 h 32"/>
                  <a:gd name="T4" fmla="*/ 65 w 71"/>
                  <a:gd name="T5" fmla="*/ 22 h 32"/>
                  <a:gd name="T6" fmla="*/ 5 w 71"/>
                  <a:gd name="T7" fmla="*/ 1 h 32"/>
                  <a:gd name="T8" fmla="*/ 0 w 71"/>
                  <a:gd name="T9" fmla="*/ 2 h 32"/>
                </a:gdLst>
                <a:ahLst/>
                <a:cxnLst>
                  <a:cxn ang="0">
                    <a:pos x="T0" y="T1"/>
                  </a:cxn>
                  <a:cxn ang="0">
                    <a:pos x="T2" y="T3"/>
                  </a:cxn>
                  <a:cxn ang="0">
                    <a:pos x="T4" y="T5"/>
                  </a:cxn>
                  <a:cxn ang="0">
                    <a:pos x="T6" y="T7"/>
                  </a:cxn>
                  <a:cxn ang="0">
                    <a:pos x="T8" y="T9"/>
                  </a:cxn>
                </a:cxnLst>
                <a:rect l="0" t="0" r="r" b="b"/>
                <a:pathLst>
                  <a:path w="71" h="32">
                    <a:moveTo>
                      <a:pt x="0" y="2"/>
                    </a:moveTo>
                    <a:cubicBezTo>
                      <a:pt x="17" y="22"/>
                      <a:pt x="42" y="32"/>
                      <a:pt x="68" y="24"/>
                    </a:cubicBezTo>
                    <a:cubicBezTo>
                      <a:pt x="71" y="23"/>
                      <a:pt x="66" y="21"/>
                      <a:pt x="65" y="22"/>
                    </a:cubicBezTo>
                    <a:cubicBezTo>
                      <a:pt x="42" y="29"/>
                      <a:pt x="20" y="19"/>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7" name="Freeform 214"/>
              <p:cNvSpPr>
                <a:spLocks/>
              </p:cNvSpPr>
              <p:nvPr/>
            </p:nvSpPr>
            <p:spPr bwMode="auto">
              <a:xfrm>
                <a:off x="3476626" y="233362"/>
                <a:ext cx="800100" cy="606425"/>
              </a:xfrm>
              <a:custGeom>
                <a:avLst/>
                <a:gdLst>
                  <a:gd name="T0" fmla="*/ 206 w 212"/>
                  <a:gd name="T1" fmla="*/ 0 h 161"/>
                  <a:gd name="T2" fmla="*/ 2 w 212"/>
                  <a:gd name="T3" fmla="*/ 160 h 161"/>
                  <a:gd name="T4" fmla="*/ 6 w 212"/>
                  <a:gd name="T5" fmla="*/ 160 h 161"/>
                  <a:gd name="T6" fmla="*/ 210 w 212"/>
                  <a:gd name="T7" fmla="*/ 1 h 161"/>
                  <a:gd name="T8" fmla="*/ 206 w 212"/>
                  <a:gd name="T9" fmla="*/ 0 h 161"/>
                </a:gdLst>
                <a:ahLst/>
                <a:cxnLst>
                  <a:cxn ang="0">
                    <a:pos x="T0" y="T1"/>
                  </a:cxn>
                  <a:cxn ang="0">
                    <a:pos x="T2" y="T3"/>
                  </a:cxn>
                  <a:cxn ang="0">
                    <a:pos x="T4" y="T5"/>
                  </a:cxn>
                  <a:cxn ang="0">
                    <a:pos x="T6" y="T7"/>
                  </a:cxn>
                  <a:cxn ang="0">
                    <a:pos x="T8" y="T9"/>
                  </a:cxn>
                </a:cxnLst>
                <a:rect l="0" t="0" r="r" b="b"/>
                <a:pathLst>
                  <a:path w="212" h="161">
                    <a:moveTo>
                      <a:pt x="206" y="0"/>
                    </a:moveTo>
                    <a:cubicBezTo>
                      <a:pt x="137" y="53"/>
                      <a:pt x="72" y="110"/>
                      <a:pt x="2" y="160"/>
                    </a:cubicBezTo>
                    <a:cubicBezTo>
                      <a:pt x="0" y="161"/>
                      <a:pt x="5" y="161"/>
                      <a:pt x="6" y="160"/>
                    </a:cubicBezTo>
                    <a:cubicBezTo>
                      <a:pt x="77" y="111"/>
                      <a:pt x="142" y="54"/>
                      <a:pt x="210" y="1"/>
                    </a:cubicBezTo>
                    <a:cubicBezTo>
                      <a:pt x="212" y="0"/>
                      <a:pt x="207" y="0"/>
                      <a:pt x="20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8" name="Freeform 215"/>
              <p:cNvSpPr>
                <a:spLocks/>
              </p:cNvSpPr>
              <p:nvPr/>
            </p:nvSpPr>
            <p:spPr bwMode="auto">
              <a:xfrm>
                <a:off x="4241801" y="187325"/>
                <a:ext cx="68263" cy="68263"/>
              </a:xfrm>
              <a:custGeom>
                <a:avLst/>
                <a:gdLst>
                  <a:gd name="T0" fmla="*/ 13 w 18"/>
                  <a:gd name="T1" fmla="*/ 15 h 18"/>
                  <a:gd name="T2" fmla="*/ 3 w 18"/>
                  <a:gd name="T3" fmla="*/ 13 h 18"/>
                  <a:gd name="T4" fmla="*/ 5 w 18"/>
                  <a:gd name="T5" fmla="*/ 3 h 18"/>
                  <a:gd name="T6" fmla="*/ 15 w 18"/>
                  <a:gd name="T7" fmla="*/ 5 h 18"/>
                  <a:gd name="T8" fmla="*/ 13 w 18"/>
                  <a:gd name="T9" fmla="*/ 15 h 18"/>
                </a:gdLst>
                <a:ahLst/>
                <a:cxnLst>
                  <a:cxn ang="0">
                    <a:pos x="T0" y="T1"/>
                  </a:cxn>
                  <a:cxn ang="0">
                    <a:pos x="T2" y="T3"/>
                  </a:cxn>
                  <a:cxn ang="0">
                    <a:pos x="T4" y="T5"/>
                  </a:cxn>
                  <a:cxn ang="0">
                    <a:pos x="T6" y="T7"/>
                  </a:cxn>
                  <a:cxn ang="0">
                    <a:pos x="T8" y="T9"/>
                  </a:cxn>
                </a:cxnLst>
                <a:rect l="0" t="0" r="r" b="b"/>
                <a:pathLst>
                  <a:path w="18" h="18">
                    <a:moveTo>
                      <a:pt x="13" y="15"/>
                    </a:moveTo>
                    <a:cubicBezTo>
                      <a:pt x="10" y="18"/>
                      <a:pt x="5" y="17"/>
                      <a:pt x="3" y="13"/>
                    </a:cubicBezTo>
                    <a:cubicBezTo>
                      <a:pt x="0" y="10"/>
                      <a:pt x="1" y="5"/>
                      <a:pt x="5" y="3"/>
                    </a:cubicBezTo>
                    <a:cubicBezTo>
                      <a:pt x="8" y="0"/>
                      <a:pt x="13" y="1"/>
                      <a:pt x="15" y="5"/>
                    </a:cubicBezTo>
                    <a:cubicBezTo>
                      <a:pt x="18" y="8"/>
                      <a:pt x="17" y="13"/>
                      <a:pt x="13"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9" name="Freeform 216"/>
              <p:cNvSpPr>
                <a:spLocks/>
              </p:cNvSpPr>
              <p:nvPr/>
            </p:nvSpPr>
            <p:spPr bwMode="auto">
              <a:xfrm>
                <a:off x="2697163" y="74612"/>
                <a:ext cx="184150" cy="244475"/>
              </a:xfrm>
              <a:custGeom>
                <a:avLst/>
                <a:gdLst>
                  <a:gd name="T0" fmla="*/ 5 w 49"/>
                  <a:gd name="T1" fmla="*/ 65 h 65"/>
                  <a:gd name="T2" fmla="*/ 44 w 49"/>
                  <a:gd name="T3" fmla="*/ 2 h 65"/>
                  <a:gd name="T4" fmla="*/ 39 w 49"/>
                  <a:gd name="T5" fmla="*/ 1 h 65"/>
                  <a:gd name="T6" fmla="*/ 1 w 49"/>
                  <a:gd name="T7" fmla="*/ 63 h 65"/>
                  <a:gd name="T8" fmla="*/ 5 w 49"/>
                  <a:gd name="T9" fmla="*/ 65 h 65"/>
                </a:gdLst>
                <a:ahLst/>
                <a:cxnLst>
                  <a:cxn ang="0">
                    <a:pos x="T0" y="T1"/>
                  </a:cxn>
                  <a:cxn ang="0">
                    <a:pos x="T2" y="T3"/>
                  </a:cxn>
                  <a:cxn ang="0">
                    <a:pos x="T4" y="T5"/>
                  </a:cxn>
                  <a:cxn ang="0">
                    <a:pos x="T6" y="T7"/>
                  </a:cxn>
                  <a:cxn ang="0">
                    <a:pos x="T8" y="T9"/>
                  </a:cxn>
                </a:cxnLst>
                <a:rect l="0" t="0" r="r" b="b"/>
                <a:pathLst>
                  <a:path w="49" h="65">
                    <a:moveTo>
                      <a:pt x="5" y="65"/>
                    </a:moveTo>
                    <a:cubicBezTo>
                      <a:pt x="33" y="55"/>
                      <a:pt x="49" y="31"/>
                      <a:pt x="44" y="2"/>
                    </a:cubicBezTo>
                    <a:cubicBezTo>
                      <a:pt x="44" y="0"/>
                      <a:pt x="39" y="0"/>
                      <a:pt x="39" y="1"/>
                    </a:cubicBezTo>
                    <a:cubicBezTo>
                      <a:pt x="44" y="30"/>
                      <a:pt x="28" y="53"/>
                      <a:pt x="1" y="63"/>
                    </a:cubicBezTo>
                    <a:cubicBezTo>
                      <a:pt x="0" y="64"/>
                      <a:pt x="4" y="65"/>
                      <a:pt x="5"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0" name="Freeform 217"/>
              <p:cNvSpPr>
                <a:spLocks/>
              </p:cNvSpPr>
              <p:nvPr/>
            </p:nvSpPr>
            <p:spPr bwMode="auto">
              <a:xfrm>
                <a:off x="2697163" y="123825"/>
                <a:ext cx="260350" cy="131763"/>
              </a:xfrm>
              <a:custGeom>
                <a:avLst/>
                <a:gdLst>
                  <a:gd name="T0" fmla="*/ 64 w 69"/>
                  <a:gd name="T1" fmla="*/ 27 h 35"/>
                  <a:gd name="T2" fmla="*/ 5 w 69"/>
                  <a:gd name="T3" fmla="*/ 2 h 35"/>
                  <a:gd name="T4" fmla="*/ 0 w 69"/>
                  <a:gd name="T5" fmla="*/ 1 h 35"/>
                  <a:gd name="T6" fmla="*/ 67 w 69"/>
                  <a:gd name="T7" fmla="*/ 29 h 35"/>
                  <a:gd name="T8" fmla="*/ 64 w 69"/>
                  <a:gd name="T9" fmla="*/ 27 h 35"/>
                </a:gdLst>
                <a:ahLst/>
                <a:cxnLst>
                  <a:cxn ang="0">
                    <a:pos x="T0" y="T1"/>
                  </a:cxn>
                  <a:cxn ang="0">
                    <a:pos x="T2" y="T3"/>
                  </a:cxn>
                  <a:cxn ang="0">
                    <a:pos x="T4" y="T5"/>
                  </a:cxn>
                  <a:cxn ang="0">
                    <a:pos x="T6" y="T7"/>
                  </a:cxn>
                  <a:cxn ang="0">
                    <a:pos x="T8" y="T9"/>
                  </a:cxn>
                </a:cxnLst>
                <a:rect l="0" t="0" r="r" b="b"/>
                <a:pathLst>
                  <a:path w="69" h="35">
                    <a:moveTo>
                      <a:pt x="64" y="27"/>
                    </a:moveTo>
                    <a:cubicBezTo>
                      <a:pt x="39" y="33"/>
                      <a:pt x="18" y="24"/>
                      <a:pt x="5" y="2"/>
                    </a:cubicBezTo>
                    <a:cubicBezTo>
                      <a:pt x="5" y="1"/>
                      <a:pt x="0" y="0"/>
                      <a:pt x="0" y="1"/>
                    </a:cubicBezTo>
                    <a:cubicBezTo>
                      <a:pt x="14" y="26"/>
                      <a:pt x="40" y="35"/>
                      <a:pt x="67" y="29"/>
                    </a:cubicBezTo>
                    <a:cubicBezTo>
                      <a:pt x="69" y="29"/>
                      <a:pt x="65" y="27"/>
                      <a:pt x="64"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1" name="Freeform 218"/>
              <p:cNvSpPr>
                <a:spLocks/>
              </p:cNvSpPr>
              <p:nvPr/>
            </p:nvSpPr>
            <p:spPr bwMode="auto">
              <a:xfrm>
                <a:off x="2776538" y="82550"/>
                <a:ext cx="68263" cy="271463"/>
              </a:xfrm>
              <a:custGeom>
                <a:avLst/>
                <a:gdLst>
                  <a:gd name="T0" fmla="*/ 12 w 18"/>
                  <a:gd name="T1" fmla="*/ 71 h 72"/>
                  <a:gd name="T2" fmla="*/ 5 w 18"/>
                  <a:gd name="T3" fmla="*/ 2 h 72"/>
                  <a:gd name="T4" fmla="*/ 0 w 18"/>
                  <a:gd name="T5" fmla="*/ 2 h 72"/>
                  <a:gd name="T6" fmla="*/ 7 w 18"/>
                  <a:gd name="T7" fmla="*/ 71 h 72"/>
                  <a:gd name="T8" fmla="*/ 12 w 18"/>
                  <a:gd name="T9" fmla="*/ 71 h 72"/>
                </a:gdLst>
                <a:ahLst/>
                <a:cxnLst>
                  <a:cxn ang="0">
                    <a:pos x="T0" y="T1"/>
                  </a:cxn>
                  <a:cxn ang="0">
                    <a:pos x="T2" y="T3"/>
                  </a:cxn>
                  <a:cxn ang="0">
                    <a:pos x="T4" y="T5"/>
                  </a:cxn>
                  <a:cxn ang="0">
                    <a:pos x="T6" y="T7"/>
                  </a:cxn>
                  <a:cxn ang="0">
                    <a:pos x="T8" y="T9"/>
                  </a:cxn>
                </a:cxnLst>
                <a:rect l="0" t="0" r="r" b="b"/>
                <a:pathLst>
                  <a:path w="18" h="72">
                    <a:moveTo>
                      <a:pt x="12" y="71"/>
                    </a:moveTo>
                    <a:cubicBezTo>
                      <a:pt x="18" y="49"/>
                      <a:pt x="14" y="22"/>
                      <a:pt x="5" y="2"/>
                    </a:cubicBezTo>
                    <a:cubicBezTo>
                      <a:pt x="4" y="0"/>
                      <a:pt x="0" y="1"/>
                      <a:pt x="0" y="2"/>
                    </a:cubicBezTo>
                    <a:cubicBezTo>
                      <a:pt x="9" y="23"/>
                      <a:pt x="13" y="49"/>
                      <a:pt x="7" y="71"/>
                    </a:cubicBezTo>
                    <a:cubicBezTo>
                      <a:pt x="7" y="72"/>
                      <a:pt x="12" y="72"/>
                      <a:pt x="12" y="7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2" name="Freeform 219"/>
              <p:cNvSpPr>
                <a:spLocks/>
              </p:cNvSpPr>
              <p:nvPr/>
            </p:nvSpPr>
            <p:spPr bwMode="auto">
              <a:xfrm>
                <a:off x="2670176" y="138112"/>
                <a:ext cx="268288" cy="120650"/>
              </a:xfrm>
              <a:custGeom>
                <a:avLst/>
                <a:gdLst>
                  <a:gd name="T0" fmla="*/ 65 w 71"/>
                  <a:gd name="T1" fmla="*/ 1 h 32"/>
                  <a:gd name="T2" fmla="*/ 6 w 71"/>
                  <a:gd name="T3" fmla="*/ 22 h 32"/>
                  <a:gd name="T4" fmla="*/ 2 w 71"/>
                  <a:gd name="T5" fmla="*/ 24 h 32"/>
                  <a:gd name="T6" fmla="*/ 70 w 71"/>
                  <a:gd name="T7" fmla="*/ 2 h 32"/>
                  <a:gd name="T8" fmla="*/ 65 w 71"/>
                  <a:gd name="T9" fmla="*/ 1 h 32"/>
                </a:gdLst>
                <a:ahLst/>
                <a:cxnLst>
                  <a:cxn ang="0">
                    <a:pos x="T0" y="T1"/>
                  </a:cxn>
                  <a:cxn ang="0">
                    <a:pos x="T2" y="T3"/>
                  </a:cxn>
                  <a:cxn ang="0">
                    <a:pos x="T4" y="T5"/>
                  </a:cxn>
                  <a:cxn ang="0">
                    <a:pos x="T6" y="T7"/>
                  </a:cxn>
                  <a:cxn ang="0">
                    <a:pos x="T8" y="T9"/>
                  </a:cxn>
                </a:cxnLst>
                <a:rect l="0" t="0" r="r" b="b"/>
                <a:pathLst>
                  <a:path w="71" h="32">
                    <a:moveTo>
                      <a:pt x="65" y="1"/>
                    </a:moveTo>
                    <a:cubicBezTo>
                      <a:pt x="51" y="19"/>
                      <a:pt x="29" y="29"/>
                      <a:pt x="6" y="22"/>
                    </a:cubicBezTo>
                    <a:cubicBezTo>
                      <a:pt x="5" y="22"/>
                      <a:pt x="0" y="23"/>
                      <a:pt x="2" y="24"/>
                    </a:cubicBezTo>
                    <a:cubicBezTo>
                      <a:pt x="28" y="32"/>
                      <a:pt x="53" y="22"/>
                      <a:pt x="70" y="2"/>
                    </a:cubicBezTo>
                    <a:cubicBezTo>
                      <a:pt x="71" y="1"/>
                      <a:pt x="66" y="0"/>
                      <a:pt x="6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3" name="Freeform 220"/>
              <p:cNvSpPr>
                <a:spLocks/>
              </p:cNvSpPr>
              <p:nvPr/>
            </p:nvSpPr>
            <p:spPr bwMode="auto">
              <a:xfrm>
                <a:off x="2817813" y="228600"/>
                <a:ext cx="795338" cy="614363"/>
              </a:xfrm>
              <a:custGeom>
                <a:avLst/>
                <a:gdLst>
                  <a:gd name="T0" fmla="*/ 1 w 211"/>
                  <a:gd name="T1" fmla="*/ 2 h 163"/>
                  <a:gd name="T2" fmla="*/ 205 w 211"/>
                  <a:gd name="T3" fmla="*/ 162 h 163"/>
                  <a:gd name="T4" fmla="*/ 210 w 211"/>
                  <a:gd name="T5" fmla="*/ 160 h 163"/>
                  <a:gd name="T6" fmla="*/ 6 w 211"/>
                  <a:gd name="T7" fmla="*/ 1 h 163"/>
                  <a:gd name="T8" fmla="*/ 1 w 211"/>
                  <a:gd name="T9" fmla="*/ 2 h 163"/>
                </a:gdLst>
                <a:ahLst/>
                <a:cxnLst>
                  <a:cxn ang="0">
                    <a:pos x="T0" y="T1"/>
                  </a:cxn>
                  <a:cxn ang="0">
                    <a:pos x="T2" y="T3"/>
                  </a:cxn>
                  <a:cxn ang="0">
                    <a:pos x="T4" y="T5"/>
                  </a:cxn>
                  <a:cxn ang="0">
                    <a:pos x="T6" y="T7"/>
                  </a:cxn>
                  <a:cxn ang="0">
                    <a:pos x="T8" y="T9"/>
                  </a:cxn>
                </a:cxnLst>
                <a:rect l="0" t="0" r="r" b="b"/>
                <a:pathLst>
                  <a:path w="211" h="163">
                    <a:moveTo>
                      <a:pt x="1" y="2"/>
                    </a:moveTo>
                    <a:cubicBezTo>
                      <a:pt x="70" y="55"/>
                      <a:pt x="135" y="112"/>
                      <a:pt x="205" y="162"/>
                    </a:cubicBezTo>
                    <a:cubicBezTo>
                      <a:pt x="206" y="163"/>
                      <a:pt x="211" y="162"/>
                      <a:pt x="210" y="160"/>
                    </a:cubicBezTo>
                    <a:cubicBezTo>
                      <a:pt x="139" y="111"/>
                      <a:pt x="74" y="53"/>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4" name="Freeform 221"/>
              <p:cNvSpPr>
                <a:spLocks/>
              </p:cNvSpPr>
              <p:nvPr/>
            </p:nvSpPr>
            <p:spPr bwMode="auto">
              <a:xfrm>
                <a:off x="2784476" y="187325"/>
                <a:ext cx="63500" cy="68263"/>
              </a:xfrm>
              <a:custGeom>
                <a:avLst/>
                <a:gdLst>
                  <a:gd name="T0" fmla="*/ 4 w 17"/>
                  <a:gd name="T1" fmla="*/ 15 h 18"/>
                  <a:gd name="T2" fmla="*/ 15 w 17"/>
                  <a:gd name="T3" fmla="*/ 13 h 18"/>
                  <a:gd name="T4" fmla="*/ 13 w 17"/>
                  <a:gd name="T5" fmla="*/ 3 h 18"/>
                  <a:gd name="T6" fmla="*/ 2 w 17"/>
                  <a:gd name="T7" fmla="*/ 5 h 18"/>
                  <a:gd name="T8" fmla="*/ 4 w 17"/>
                  <a:gd name="T9" fmla="*/ 15 h 18"/>
                </a:gdLst>
                <a:ahLst/>
                <a:cxnLst>
                  <a:cxn ang="0">
                    <a:pos x="T0" y="T1"/>
                  </a:cxn>
                  <a:cxn ang="0">
                    <a:pos x="T2" y="T3"/>
                  </a:cxn>
                  <a:cxn ang="0">
                    <a:pos x="T4" y="T5"/>
                  </a:cxn>
                  <a:cxn ang="0">
                    <a:pos x="T6" y="T7"/>
                  </a:cxn>
                  <a:cxn ang="0">
                    <a:pos x="T8" y="T9"/>
                  </a:cxn>
                </a:cxnLst>
                <a:rect l="0" t="0" r="r" b="b"/>
                <a:pathLst>
                  <a:path w="17" h="18">
                    <a:moveTo>
                      <a:pt x="4" y="15"/>
                    </a:moveTo>
                    <a:cubicBezTo>
                      <a:pt x="7" y="18"/>
                      <a:pt x="12" y="17"/>
                      <a:pt x="15" y="13"/>
                    </a:cubicBezTo>
                    <a:cubicBezTo>
                      <a:pt x="17" y="10"/>
                      <a:pt x="16" y="5"/>
                      <a:pt x="13" y="3"/>
                    </a:cubicBezTo>
                    <a:cubicBezTo>
                      <a:pt x="9" y="0"/>
                      <a:pt x="5" y="1"/>
                      <a:pt x="2" y="5"/>
                    </a:cubicBezTo>
                    <a:cubicBezTo>
                      <a:pt x="0" y="8"/>
                      <a:pt x="1" y="13"/>
                      <a:pt x="4"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5" name="Freeform 222"/>
              <p:cNvSpPr>
                <a:spLocks/>
              </p:cNvSpPr>
              <p:nvPr/>
            </p:nvSpPr>
            <p:spPr bwMode="auto">
              <a:xfrm>
                <a:off x="3213101" y="-169863"/>
                <a:ext cx="298450" cy="134938"/>
              </a:xfrm>
              <a:custGeom>
                <a:avLst/>
                <a:gdLst>
                  <a:gd name="T0" fmla="*/ 73 w 79"/>
                  <a:gd name="T1" fmla="*/ 1 h 36"/>
                  <a:gd name="T2" fmla="*/ 6 w 79"/>
                  <a:gd name="T3" fmla="*/ 22 h 36"/>
                  <a:gd name="T4" fmla="*/ 3 w 79"/>
                  <a:gd name="T5" fmla="*/ 23 h 36"/>
                  <a:gd name="T6" fmla="*/ 78 w 79"/>
                  <a:gd name="T7" fmla="*/ 2 h 36"/>
                  <a:gd name="T8" fmla="*/ 73 w 79"/>
                  <a:gd name="T9" fmla="*/ 1 h 36"/>
                </a:gdLst>
                <a:ahLst/>
                <a:cxnLst>
                  <a:cxn ang="0">
                    <a:pos x="T0" y="T1"/>
                  </a:cxn>
                  <a:cxn ang="0">
                    <a:pos x="T2" y="T3"/>
                  </a:cxn>
                  <a:cxn ang="0">
                    <a:pos x="T4" y="T5"/>
                  </a:cxn>
                  <a:cxn ang="0">
                    <a:pos x="T6" y="T7"/>
                  </a:cxn>
                  <a:cxn ang="0">
                    <a:pos x="T8" y="T9"/>
                  </a:cxn>
                </a:cxnLst>
                <a:rect l="0" t="0" r="r" b="b"/>
                <a:pathLst>
                  <a:path w="79" h="36">
                    <a:moveTo>
                      <a:pt x="73" y="1"/>
                    </a:moveTo>
                    <a:cubicBezTo>
                      <a:pt x="57" y="23"/>
                      <a:pt x="32" y="34"/>
                      <a:pt x="6" y="22"/>
                    </a:cubicBezTo>
                    <a:cubicBezTo>
                      <a:pt x="4" y="21"/>
                      <a:pt x="0" y="22"/>
                      <a:pt x="3" y="23"/>
                    </a:cubicBezTo>
                    <a:cubicBezTo>
                      <a:pt x="31" y="36"/>
                      <a:pt x="60" y="27"/>
                      <a:pt x="78" y="2"/>
                    </a:cubicBezTo>
                    <a:cubicBezTo>
                      <a:pt x="79" y="1"/>
                      <a:pt x="74" y="0"/>
                      <a:pt x="7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6" name="Freeform 223"/>
              <p:cNvSpPr>
                <a:spLocks/>
              </p:cNvSpPr>
              <p:nvPr/>
            </p:nvSpPr>
            <p:spPr bwMode="auto">
              <a:xfrm>
                <a:off x="3303588" y="-219075"/>
                <a:ext cx="106363" cy="263525"/>
              </a:xfrm>
              <a:custGeom>
                <a:avLst/>
                <a:gdLst>
                  <a:gd name="T0" fmla="*/ 15 w 28"/>
                  <a:gd name="T1" fmla="*/ 69 h 70"/>
                  <a:gd name="T2" fmla="*/ 6 w 28"/>
                  <a:gd name="T3" fmla="*/ 1 h 70"/>
                  <a:gd name="T4" fmla="*/ 2 w 28"/>
                  <a:gd name="T5" fmla="*/ 1 h 70"/>
                  <a:gd name="T6" fmla="*/ 11 w 28"/>
                  <a:gd name="T7" fmla="*/ 68 h 70"/>
                  <a:gd name="T8" fmla="*/ 15 w 28"/>
                  <a:gd name="T9" fmla="*/ 69 h 70"/>
                </a:gdLst>
                <a:ahLst/>
                <a:cxnLst>
                  <a:cxn ang="0">
                    <a:pos x="T0" y="T1"/>
                  </a:cxn>
                  <a:cxn ang="0">
                    <a:pos x="T2" y="T3"/>
                  </a:cxn>
                  <a:cxn ang="0">
                    <a:pos x="T4" y="T5"/>
                  </a:cxn>
                  <a:cxn ang="0">
                    <a:pos x="T6" y="T7"/>
                  </a:cxn>
                  <a:cxn ang="0">
                    <a:pos x="T8" y="T9"/>
                  </a:cxn>
                </a:cxnLst>
                <a:rect l="0" t="0" r="r" b="b"/>
                <a:pathLst>
                  <a:path w="28" h="70">
                    <a:moveTo>
                      <a:pt x="15" y="69"/>
                    </a:moveTo>
                    <a:cubicBezTo>
                      <a:pt x="28" y="45"/>
                      <a:pt x="25" y="20"/>
                      <a:pt x="6" y="1"/>
                    </a:cubicBezTo>
                    <a:cubicBezTo>
                      <a:pt x="5" y="1"/>
                      <a:pt x="0" y="0"/>
                      <a:pt x="2" y="1"/>
                    </a:cubicBezTo>
                    <a:cubicBezTo>
                      <a:pt x="20" y="20"/>
                      <a:pt x="23" y="45"/>
                      <a:pt x="11" y="68"/>
                    </a:cubicBezTo>
                    <a:cubicBezTo>
                      <a:pt x="10" y="69"/>
                      <a:pt x="15" y="70"/>
                      <a:pt x="15"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7" name="Freeform 224"/>
              <p:cNvSpPr>
                <a:spLocks/>
              </p:cNvSpPr>
              <p:nvPr/>
            </p:nvSpPr>
            <p:spPr bwMode="auto">
              <a:xfrm>
                <a:off x="3248026" y="-155575"/>
                <a:ext cx="266700" cy="106363"/>
              </a:xfrm>
              <a:custGeom>
                <a:avLst/>
                <a:gdLst>
                  <a:gd name="T0" fmla="*/ 68 w 71"/>
                  <a:gd name="T1" fmla="*/ 26 h 28"/>
                  <a:gd name="T2" fmla="*/ 5 w 71"/>
                  <a:gd name="T3" fmla="*/ 1 h 28"/>
                  <a:gd name="T4" fmla="*/ 1 w 71"/>
                  <a:gd name="T5" fmla="*/ 2 h 28"/>
                  <a:gd name="T6" fmla="*/ 67 w 71"/>
                  <a:gd name="T7" fmla="*/ 28 h 28"/>
                  <a:gd name="T8" fmla="*/ 68 w 71"/>
                  <a:gd name="T9" fmla="*/ 26 h 28"/>
                </a:gdLst>
                <a:ahLst/>
                <a:cxnLst>
                  <a:cxn ang="0">
                    <a:pos x="T0" y="T1"/>
                  </a:cxn>
                  <a:cxn ang="0">
                    <a:pos x="T2" y="T3"/>
                  </a:cxn>
                  <a:cxn ang="0">
                    <a:pos x="T4" y="T5"/>
                  </a:cxn>
                  <a:cxn ang="0">
                    <a:pos x="T6" y="T7"/>
                  </a:cxn>
                  <a:cxn ang="0">
                    <a:pos x="T8" y="T9"/>
                  </a:cxn>
                </a:cxnLst>
                <a:rect l="0" t="0" r="r" b="b"/>
                <a:pathLst>
                  <a:path w="71" h="28">
                    <a:moveTo>
                      <a:pt x="68" y="26"/>
                    </a:moveTo>
                    <a:cubicBezTo>
                      <a:pt x="46" y="26"/>
                      <a:pt x="22" y="15"/>
                      <a:pt x="5" y="1"/>
                    </a:cubicBezTo>
                    <a:cubicBezTo>
                      <a:pt x="4" y="0"/>
                      <a:pt x="0" y="2"/>
                      <a:pt x="1" y="2"/>
                    </a:cubicBezTo>
                    <a:cubicBezTo>
                      <a:pt x="18" y="17"/>
                      <a:pt x="44" y="28"/>
                      <a:pt x="67" y="28"/>
                    </a:cubicBezTo>
                    <a:cubicBezTo>
                      <a:pt x="69" y="28"/>
                      <a:pt x="71" y="26"/>
                      <a:pt x="68"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8" name="Freeform 225"/>
              <p:cNvSpPr>
                <a:spLocks/>
              </p:cNvSpPr>
              <p:nvPr/>
            </p:nvSpPr>
            <p:spPr bwMode="auto">
              <a:xfrm>
                <a:off x="3259138" y="-214313"/>
                <a:ext cx="169863" cy="217488"/>
              </a:xfrm>
              <a:custGeom>
                <a:avLst/>
                <a:gdLst>
                  <a:gd name="T0" fmla="*/ 6 w 45"/>
                  <a:gd name="T1" fmla="*/ 58 h 58"/>
                  <a:gd name="T2" fmla="*/ 44 w 45"/>
                  <a:gd name="T3" fmla="*/ 1 h 58"/>
                  <a:gd name="T4" fmla="*/ 39 w 45"/>
                  <a:gd name="T5" fmla="*/ 2 h 58"/>
                  <a:gd name="T6" fmla="*/ 2 w 45"/>
                  <a:gd name="T7" fmla="*/ 57 h 58"/>
                  <a:gd name="T8" fmla="*/ 6 w 45"/>
                  <a:gd name="T9" fmla="*/ 58 h 58"/>
                </a:gdLst>
                <a:ahLst/>
                <a:cxnLst>
                  <a:cxn ang="0">
                    <a:pos x="T0" y="T1"/>
                  </a:cxn>
                  <a:cxn ang="0">
                    <a:pos x="T2" y="T3"/>
                  </a:cxn>
                  <a:cxn ang="0">
                    <a:pos x="T4" y="T5"/>
                  </a:cxn>
                  <a:cxn ang="0">
                    <a:pos x="T6" y="T7"/>
                  </a:cxn>
                  <a:cxn ang="0">
                    <a:pos x="T8" y="T9"/>
                  </a:cxn>
                </a:cxnLst>
                <a:rect l="0" t="0" r="r" b="b"/>
                <a:pathLst>
                  <a:path w="45" h="58">
                    <a:moveTo>
                      <a:pt x="6" y="58"/>
                    </a:moveTo>
                    <a:cubicBezTo>
                      <a:pt x="29" y="48"/>
                      <a:pt x="45" y="27"/>
                      <a:pt x="44" y="1"/>
                    </a:cubicBezTo>
                    <a:cubicBezTo>
                      <a:pt x="44" y="0"/>
                      <a:pt x="39" y="0"/>
                      <a:pt x="39" y="2"/>
                    </a:cubicBezTo>
                    <a:cubicBezTo>
                      <a:pt x="40" y="26"/>
                      <a:pt x="24" y="47"/>
                      <a:pt x="2" y="57"/>
                    </a:cubicBezTo>
                    <a:cubicBezTo>
                      <a:pt x="0" y="58"/>
                      <a:pt x="5" y="58"/>
                      <a:pt x="6" y="5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9" name="Freeform 226"/>
              <p:cNvSpPr>
                <a:spLocks/>
              </p:cNvSpPr>
              <p:nvPr/>
            </p:nvSpPr>
            <p:spPr bwMode="auto">
              <a:xfrm>
                <a:off x="3375026" y="-71438"/>
                <a:ext cx="234950" cy="914400"/>
              </a:xfrm>
              <a:custGeom>
                <a:avLst/>
                <a:gdLst>
                  <a:gd name="T0" fmla="*/ 1 w 62"/>
                  <a:gd name="T1" fmla="*/ 2 h 243"/>
                  <a:gd name="T2" fmla="*/ 57 w 62"/>
                  <a:gd name="T3" fmla="*/ 241 h 243"/>
                  <a:gd name="T4" fmla="*/ 62 w 62"/>
                  <a:gd name="T5" fmla="*/ 241 h 243"/>
                  <a:gd name="T6" fmla="*/ 6 w 62"/>
                  <a:gd name="T7" fmla="*/ 1 h 243"/>
                  <a:gd name="T8" fmla="*/ 1 w 62"/>
                  <a:gd name="T9" fmla="*/ 2 h 243"/>
                </a:gdLst>
                <a:ahLst/>
                <a:cxnLst>
                  <a:cxn ang="0">
                    <a:pos x="T0" y="T1"/>
                  </a:cxn>
                  <a:cxn ang="0">
                    <a:pos x="T2" y="T3"/>
                  </a:cxn>
                  <a:cxn ang="0">
                    <a:pos x="T4" y="T5"/>
                  </a:cxn>
                  <a:cxn ang="0">
                    <a:pos x="T6" y="T7"/>
                  </a:cxn>
                  <a:cxn ang="0">
                    <a:pos x="T8" y="T9"/>
                  </a:cxn>
                </a:cxnLst>
                <a:rect l="0" t="0" r="r" b="b"/>
                <a:pathLst>
                  <a:path w="62" h="243">
                    <a:moveTo>
                      <a:pt x="1" y="2"/>
                    </a:moveTo>
                    <a:cubicBezTo>
                      <a:pt x="31" y="78"/>
                      <a:pt x="30" y="164"/>
                      <a:pt x="57" y="241"/>
                    </a:cubicBezTo>
                    <a:cubicBezTo>
                      <a:pt x="57" y="243"/>
                      <a:pt x="62" y="242"/>
                      <a:pt x="62" y="241"/>
                    </a:cubicBezTo>
                    <a:cubicBezTo>
                      <a:pt x="35" y="163"/>
                      <a:pt x="36" y="78"/>
                      <a:pt x="6" y="1"/>
                    </a:cubicBezTo>
                    <a:cubicBezTo>
                      <a:pt x="5" y="0"/>
                      <a:pt x="0"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0" name="Freeform 227"/>
              <p:cNvSpPr>
                <a:spLocks/>
              </p:cNvSpPr>
              <p:nvPr/>
            </p:nvSpPr>
            <p:spPr bwMode="auto">
              <a:xfrm>
                <a:off x="3344863" y="-117475"/>
                <a:ext cx="65088" cy="65088"/>
              </a:xfrm>
              <a:custGeom>
                <a:avLst/>
                <a:gdLst>
                  <a:gd name="T0" fmla="*/ 16 w 17"/>
                  <a:gd name="T1" fmla="*/ 6 h 17"/>
                  <a:gd name="T2" fmla="*/ 11 w 17"/>
                  <a:gd name="T3" fmla="*/ 16 h 17"/>
                  <a:gd name="T4" fmla="*/ 2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4"/>
                      <a:pt x="11" y="16"/>
                    </a:cubicBezTo>
                    <a:cubicBezTo>
                      <a:pt x="7" y="17"/>
                      <a:pt x="3" y="15"/>
                      <a:pt x="2" y="11"/>
                    </a:cubicBezTo>
                    <a:cubicBezTo>
                      <a:pt x="0" y="7"/>
                      <a:pt x="2" y="3"/>
                      <a:pt x="6" y="1"/>
                    </a:cubicBezTo>
                    <a:cubicBezTo>
                      <a:pt x="10" y="0"/>
                      <a:pt x="15"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1" name="Freeform 228"/>
              <p:cNvSpPr>
                <a:spLocks/>
              </p:cNvSpPr>
              <p:nvPr/>
            </p:nvSpPr>
            <p:spPr bwMode="auto">
              <a:xfrm>
                <a:off x="2640013" y="1062038"/>
                <a:ext cx="180975" cy="252413"/>
              </a:xfrm>
              <a:custGeom>
                <a:avLst/>
                <a:gdLst>
                  <a:gd name="T0" fmla="*/ 44 w 48"/>
                  <a:gd name="T1" fmla="*/ 65 h 67"/>
                  <a:gd name="T2" fmla="*/ 6 w 48"/>
                  <a:gd name="T3" fmla="*/ 0 h 67"/>
                  <a:gd name="T4" fmla="*/ 3 w 48"/>
                  <a:gd name="T5" fmla="*/ 2 h 67"/>
                  <a:gd name="T6" fmla="*/ 39 w 48"/>
                  <a:gd name="T7" fmla="*/ 64 h 67"/>
                  <a:gd name="T8" fmla="*/ 44 w 48"/>
                  <a:gd name="T9" fmla="*/ 65 h 67"/>
                </a:gdLst>
                <a:ahLst/>
                <a:cxnLst>
                  <a:cxn ang="0">
                    <a:pos x="T0" y="T1"/>
                  </a:cxn>
                  <a:cxn ang="0">
                    <a:pos x="T2" y="T3"/>
                  </a:cxn>
                  <a:cxn ang="0">
                    <a:pos x="T4" y="T5"/>
                  </a:cxn>
                  <a:cxn ang="0">
                    <a:pos x="T6" y="T7"/>
                  </a:cxn>
                  <a:cxn ang="0">
                    <a:pos x="T8" y="T9"/>
                  </a:cxn>
                </a:cxnLst>
                <a:rect l="0" t="0" r="r" b="b"/>
                <a:pathLst>
                  <a:path w="48" h="67">
                    <a:moveTo>
                      <a:pt x="44" y="65"/>
                    </a:moveTo>
                    <a:cubicBezTo>
                      <a:pt x="48" y="36"/>
                      <a:pt x="34" y="10"/>
                      <a:pt x="6" y="0"/>
                    </a:cubicBezTo>
                    <a:cubicBezTo>
                      <a:pt x="4" y="0"/>
                      <a:pt x="0" y="1"/>
                      <a:pt x="3" y="2"/>
                    </a:cubicBezTo>
                    <a:cubicBezTo>
                      <a:pt x="31" y="11"/>
                      <a:pt x="43" y="36"/>
                      <a:pt x="39" y="64"/>
                    </a:cubicBezTo>
                    <a:cubicBezTo>
                      <a:pt x="39" y="66"/>
                      <a:pt x="44" y="67"/>
                      <a:pt x="44"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2" name="Freeform 229"/>
              <p:cNvSpPr>
                <a:spLocks/>
              </p:cNvSpPr>
              <p:nvPr/>
            </p:nvSpPr>
            <p:spPr bwMode="auto">
              <a:xfrm>
                <a:off x="2614613" y="1054100"/>
                <a:ext cx="225425" cy="169863"/>
              </a:xfrm>
              <a:custGeom>
                <a:avLst/>
                <a:gdLst>
                  <a:gd name="T0" fmla="*/ 55 w 60"/>
                  <a:gd name="T1" fmla="*/ 1 h 45"/>
                  <a:gd name="T2" fmla="*/ 4 w 60"/>
                  <a:gd name="T3" fmla="*/ 43 h 45"/>
                  <a:gd name="T4" fmla="*/ 6 w 60"/>
                  <a:gd name="T5" fmla="*/ 45 h 45"/>
                  <a:gd name="T6" fmla="*/ 60 w 60"/>
                  <a:gd name="T7" fmla="*/ 2 h 45"/>
                  <a:gd name="T8" fmla="*/ 55 w 60"/>
                  <a:gd name="T9" fmla="*/ 1 h 45"/>
                </a:gdLst>
                <a:ahLst/>
                <a:cxnLst>
                  <a:cxn ang="0">
                    <a:pos x="T0" y="T1"/>
                  </a:cxn>
                  <a:cxn ang="0">
                    <a:pos x="T2" y="T3"/>
                  </a:cxn>
                  <a:cxn ang="0">
                    <a:pos x="T4" y="T5"/>
                  </a:cxn>
                  <a:cxn ang="0">
                    <a:pos x="T6" y="T7"/>
                  </a:cxn>
                  <a:cxn ang="0">
                    <a:pos x="T8" y="T9"/>
                  </a:cxn>
                </a:cxnLst>
                <a:rect l="0" t="0" r="r" b="b"/>
                <a:pathLst>
                  <a:path w="60" h="45">
                    <a:moveTo>
                      <a:pt x="55" y="1"/>
                    </a:moveTo>
                    <a:cubicBezTo>
                      <a:pt x="48" y="26"/>
                      <a:pt x="30" y="42"/>
                      <a:pt x="4" y="43"/>
                    </a:cubicBezTo>
                    <a:cubicBezTo>
                      <a:pt x="0" y="43"/>
                      <a:pt x="4" y="45"/>
                      <a:pt x="6" y="45"/>
                    </a:cubicBezTo>
                    <a:cubicBezTo>
                      <a:pt x="33" y="45"/>
                      <a:pt x="53" y="28"/>
                      <a:pt x="60" y="2"/>
                    </a:cubicBezTo>
                    <a:cubicBezTo>
                      <a:pt x="60" y="1"/>
                      <a:pt x="56" y="0"/>
                      <a:pt x="5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3" name="Freeform 230"/>
              <p:cNvSpPr>
                <a:spLocks/>
              </p:cNvSpPr>
              <p:nvPr/>
            </p:nvSpPr>
            <p:spPr bwMode="auto">
              <a:xfrm>
                <a:off x="2617788" y="1125538"/>
                <a:ext cx="268288" cy="109538"/>
              </a:xfrm>
              <a:custGeom>
                <a:avLst/>
                <a:gdLst>
                  <a:gd name="T0" fmla="*/ 70 w 71"/>
                  <a:gd name="T1" fmla="*/ 27 h 29"/>
                  <a:gd name="T2" fmla="*/ 5 w 71"/>
                  <a:gd name="T3" fmla="*/ 1 h 29"/>
                  <a:gd name="T4" fmla="*/ 3 w 71"/>
                  <a:gd name="T5" fmla="*/ 3 h 29"/>
                  <a:gd name="T6" fmla="*/ 66 w 71"/>
                  <a:gd name="T7" fmla="*/ 28 h 29"/>
                  <a:gd name="T8" fmla="*/ 70 w 71"/>
                  <a:gd name="T9" fmla="*/ 27 h 29"/>
                </a:gdLst>
                <a:ahLst/>
                <a:cxnLst>
                  <a:cxn ang="0">
                    <a:pos x="T0" y="T1"/>
                  </a:cxn>
                  <a:cxn ang="0">
                    <a:pos x="T2" y="T3"/>
                  </a:cxn>
                  <a:cxn ang="0">
                    <a:pos x="T4" y="T5"/>
                  </a:cxn>
                  <a:cxn ang="0">
                    <a:pos x="T6" y="T7"/>
                  </a:cxn>
                  <a:cxn ang="0">
                    <a:pos x="T8" y="T9"/>
                  </a:cxn>
                </a:cxnLst>
                <a:rect l="0" t="0" r="r" b="b"/>
                <a:pathLst>
                  <a:path w="71" h="29">
                    <a:moveTo>
                      <a:pt x="70" y="27"/>
                    </a:moveTo>
                    <a:cubicBezTo>
                      <a:pt x="54" y="11"/>
                      <a:pt x="28" y="2"/>
                      <a:pt x="5" y="1"/>
                    </a:cubicBezTo>
                    <a:cubicBezTo>
                      <a:pt x="4" y="0"/>
                      <a:pt x="0" y="2"/>
                      <a:pt x="3" y="3"/>
                    </a:cubicBezTo>
                    <a:cubicBezTo>
                      <a:pt x="25" y="4"/>
                      <a:pt x="50" y="13"/>
                      <a:pt x="66" y="28"/>
                    </a:cubicBezTo>
                    <a:cubicBezTo>
                      <a:pt x="67" y="29"/>
                      <a:pt x="71" y="28"/>
                      <a:pt x="70"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4" name="Freeform 231"/>
              <p:cNvSpPr>
                <a:spLocks/>
              </p:cNvSpPr>
              <p:nvPr/>
            </p:nvSpPr>
            <p:spPr bwMode="auto">
              <a:xfrm>
                <a:off x="2689226" y="1027113"/>
                <a:ext cx="101600" cy="260350"/>
              </a:xfrm>
              <a:custGeom>
                <a:avLst/>
                <a:gdLst>
                  <a:gd name="T0" fmla="*/ 13 w 27"/>
                  <a:gd name="T1" fmla="*/ 2 h 69"/>
                  <a:gd name="T2" fmla="*/ 2 w 27"/>
                  <a:gd name="T3" fmla="*/ 67 h 69"/>
                  <a:gd name="T4" fmla="*/ 6 w 27"/>
                  <a:gd name="T5" fmla="*/ 68 h 69"/>
                  <a:gd name="T6" fmla="*/ 18 w 27"/>
                  <a:gd name="T7" fmla="*/ 1 h 69"/>
                  <a:gd name="T8" fmla="*/ 13 w 27"/>
                  <a:gd name="T9" fmla="*/ 2 h 69"/>
                </a:gdLst>
                <a:ahLst/>
                <a:cxnLst>
                  <a:cxn ang="0">
                    <a:pos x="T0" y="T1"/>
                  </a:cxn>
                  <a:cxn ang="0">
                    <a:pos x="T2" y="T3"/>
                  </a:cxn>
                  <a:cxn ang="0">
                    <a:pos x="T4" y="T5"/>
                  </a:cxn>
                  <a:cxn ang="0">
                    <a:pos x="T6" y="T7"/>
                  </a:cxn>
                  <a:cxn ang="0">
                    <a:pos x="T8" y="T9"/>
                  </a:cxn>
                </a:cxnLst>
                <a:rect l="0" t="0" r="r" b="b"/>
                <a:pathLst>
                  <a:path w="27" h="69">
                    <a:moveTo>
                      <a:pt x="13" y="2"/>
                    </a:moveTo>
                    <a:cubicBezTo>
                      <a:pt x="22" y="25"/>
                      <a:pt x="20" y="50"/>
                      <a:pt x="2" y="67"/>
                    </a:cubicBezTo>
                    <a:cubicBezTo>
                      <a:pt x="0" y="69"/>
                      <a:pt x="5" y="69"/>
                      <a:pt x="6" y="68"/>
                    </a:cubicBezTo>
                    <a:cubicBezTo>
                      <a:pt x="25" y="50"/>
                      <a:pt x="27" y="25"/>
                      <a:pt x="18" y="1"/>
                    </a:cubicBezTo>
                    <a:cubicBezTo>
                      <a:pt x="17" y="0"/>
                      <a:pt x="12" y="1"/>
                      <a:pt x="1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5" name="Freeform 232"/>
              <p:cNvSpPr>
                <a:spLocks/>
              </p:cNvSpPr>
              <p:nvPr/>
            </p:nvSpPr>
            <p:spPr bwMode="auto">
              <a:xfrm>
                <a:off x="2768601" y="793750"/>
                <a:ext cx="811213" cy="373063"/>
              </a:xfrm>
              <a:custGeom>
                <a:avLst/>
                <a:gdLst>
                  <a:gd name="T0" fmla="*/ 6 w 215"/>
                  <a:gd name="T1" fmla="*/ 98 h 99"/>
                  <a:gd name="T2" fmla="*/ 213 w 215"/>
                  <a:gd name="T3" fmla="*/ 2 h 99"/>
                  <a:gd name="T4" fmla="*/ 209 w 215"/>
                  <a:gd name="T5" fmla="*/ 1 h 99"/>
                  <a:gd name="T6" fmla="*/ 2 w 215"/>
                  <a:gd name="T7" fmla="*/ 97 h 99"/>
                  <a:gd name="T8" fmla="*/ 6 w 215"/>
                  <a:gd name="T9" fmla="*/ 98 h 99"/>
                </a:gdLst>
                <a:ahLst/>
                <a:cxnLst>
                  <a:cxn ang="0">
                    <a:pos x="T0" y="T1"/>
                  </a:cxn>
                  <a:cxn ang="0">
                    <a:pos x="T2" y="T3"/>
                  </a:cxn>
                  <a:cxn ang="0">
                    <a:pos x="T4" y="T5"/>
                  </a:cxn>
                  <a:cxn ang="0">
                    <a:pos x="T6" y="T7"/>
                  </a:cxn>
                  <a:cxn ang="0">
                    <a:pos x="T8" y="T9"/>
                  </a:cxn>
                </a:cxnLst>
                <a:rect l="0" t="0" r="r" b="b"/>
                <a:pathLst>
                  <a:path w="215" h="99">
                    <a:moveTo>
                      <a:pt x="6" y="98"/>
                    </a:moveTo>
                    <a:cubicBezTo>
                      <a:pt x="75" y="67"/>
                      <a:pt x="145" y="36"/>
                      <a:pt x="213" y="2"/>
                    </a:cubicBezTo>
                    <a:cubicBezTo>
                      <a:pt x="215" y="1"/>
                      <a:pt x="210" y="0"/>
                      <a:pt x="209" y="1"/>
                    </a:cubicBezTo>
                    <a:cubicBezTo>
                      <a:pt x="141" y="35"/>
                      <a:pt x="71" y="66"/>
                      <a:pt x="2" y="97"/>
                    </a:cubicBezTo>
                    <a:cubicBezTo>
                      <a:pt x="0" y="98"/>
                      <a:pt x="5" y="99"/>
                      <a:pt x="6" y="9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6" name="Freeform 233"/>
              <p:cNvSpPr>
                <a:spLocks/>
              </p:cNvSpPr>
              <p:nvPr/>
            </p:nvSpPr>
            <p:spPr bwMode="auto">
              <a:xfrm>
                <a:off x="2730501" y="1136650"/>
                <a:ext cx="65088" cy="63500"/>
              </a:xfrm>
              <a:custGeom>
                <a:avLst/>
                <a:gdLst>
                  <a:gd name="T0" fmla="*/ 12 w 17"/>
                  <a:gd name="T1" fmla="*/ 15 h 17"/>
                  <a:gd name="T2" fmla="*/ 16 w 17"/>
                  <a:gd name="T3" fmla="*/ 5 h 17"/>
                  <a:gd name="T4" fmla="*/ 5 w 17"/>
                  <a:gd name="T5" fmla="*/ 1 h 17"/>
                  <a:gd name="T6" fmla="*/ 2 w 17"/>
                  <a:gd name="T7" fmla="*/ 12 h 17"/>
                  <a:gd name="T8" fmla="*/ 12 w 17"/>
                  <a:gd name="T9" fmla="*/ 15 h 17"/>
                </a:gdLst>
                <a:ahLst/>
                <a:cxnLst>
                  <a:cxn ang="0">
                    <a:pos x="T0" y="T1"/>
                  </a:cxn>
                  <a:cxn ang="0">
                    <a:pos x="T2" y="T3"/>
                  </a:cxn>
                  <a:cxn ang="0">
                    <a:pos x="T4" y="T5"/>
                  </a:cxn>
                  <a:cxn ang="0">
                    <a:pos x="T6" y="T7"/>
                  </a:cxn>
                  <a:cxn ang="0">
                    <a:pos x="T8" y="T9"/>
                  </a:cxn>
                </a:cxnLst>
                <a:rect l="0" t="0" r="r" b="b"/>
                <a:pathLst>
                  <a:path w="17" h="17">
                    <a:moveTo>
                      <a:pt x="12" y="15"/>
                    </a:moveTo>
                    <a:cubicBezTo>
                      <a:pt x="16" y="13"/>
                      <a:pt x="17" y="9"/>
                      <a:pt x="16" y="5"/>
                    </a:cubicBezTo>
                    <a:cubicBezTo>
                      <a:pt x="14" y="1"/>
                      <a:pt x="9" y="0"/>
                      <a:pt x="5" y="1"/>
                    </a:cubicBezTo>
                    <a:cubicBezTo>
                      <a:pt x="1" y="3"/>
                      <a:pt x="0" y="8"/>
                      <a:pt x="2" y="12"/>
                    </a:cubicBezTo>
                    <a:cubicBezTo>
                      <a:pt x="4" y="16"/>
                      <a:pt x="8" y="17"/>
                      <a:pt x="12"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7" name="Freeform 234"/>
              <p:cNvSpPr>
                <a:spLocks/>
              </p:cNvSpPr>
              <p:nvPr/>
            </p:nvSpPr>
            <p:spPr bwMode="auto">
              <a:xfrm>
                <a:off x="3451226" y="1479550"/>
                <a:ext cx="296863" cy="128588"/>
              </a:xfrm>
              <a:custGeom>
                <a:avLst/>
                <a:gdLst>
                  <a:gd name="T0" fmla="*/ 76 w 79"/>
                  <a:gd name="T1" fmla="*/ 12 h 34"/>
                  <a:gd name="T2" fmla="*/ 1 w 79"/>
                  <a:gd name="T3" fmla="*/ 31 h 34"/>
                  <a:gd name="T4" fmla="*/ 6 w 79"/>
                  <a:gd name="T5" fmla="*/ 33 h 34"/>
                  <a:gd name="T6" fmla="*/ 73 w 79"/>
                  <a:gd name="T7" fmla="*/ 13 h 34"/>
                  <a:gd name="T8" fmla="*/ 76 w 79"/>
                  <a:gd name="T9" fmla="*/ 12 h 34"/>
                </a:gdLst>
                <a:ahLst/>
                <a:cxnLst>
                  <a:cxn ang="0">
                    <a:pos x="T0" y="T1"/>
                  </a:cxn>
                  <a:cxn ang="0">
                    <a:pos x="T2" y="T3"/>
                  </a:cxn>
                  <a:cxn ang="0">
                    <a:pos x="T4" y="T5"/>
                  </a:cxn>
                  <a:cxn ang="0">
                    <a:pos x="T6" y="T7"/>
                  </a:cxn>
                  <a:cxn ang="0">
                    <a:pos x="T8" y="T9"/>
                  </a:cxn>
                </a:cxnLst>
                <a:rect l="0" t="0" r="r" b="b"/>
                <a:pathLst>
                  <a:path w="79" h="34">
                    <a:moveTo>
                      <a:pt x="76" y="12"/>
                    </a:moveTo>
                    <a:cubicBezTo>
                      <a:pt x="48" y="0"/>
                      <a:pt x="18" y="5"/>
                      <a:pt x="1" y="31"/>
                    </a:cubicBezTo>
                    <a:cubicBezTo>
                      <a:pt x="0" y="33"/>
                      <a:pt x="5" y="34"/>
                      <a:pt x="6" y="33"/>
                    </a:cubicBezTo>
                    <a:cubicBezTo>
                      <a:pt x="21" y="9"/>
                      <a:pt x="47" y="2"/>
                      <a:pt x="73" y="13"/>
                    </a:cubicBezTo>
                    <a:cubicBezTo>
                      <a:pt x="74" y="14"/>
                      <a:pt x="79" y="13"/>
                      <a:pt x="76"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8" name="Freeform 235"/>
              <p:cNvSpPr>
                <a:spLocks/>
              </p:cNvSpPr>
              <p:nvPr/>
            </p:nvSpPr>
            <p:spPr bwMode="auto">
              <a:xfrm>
                <a:off x="3484563" y="1427163"/>
                <a:ext cx="155575" cy="244475"/>
              </a:xfrm>
              <a:custGeom>
                <a:avLst/>
                <a:gdLst>
                  <a:gd name="T0" fmla="*/ 3 w 41"/>
                  <a:gd name="T1" fmla="*/ 1 h 65"/>
                  <a:gd name="T2" fmla="*/ 30 w 41"/>
                  <a:gd name="T3" fmla="*/ 62 h 65"/>
                  <a:gd name="T4" fmla="*/ 35 w 41"/>
                  <a:gd name="T5" fmla="*/ 63 h 65"/>
                  <a:gd name="T6" fmla="*/ 7 w 41"/>
                  <a:gd name="T7" fmla="*/ 1 h 65"/>
                  <a:gd name="T8" fmla="*/ 3 w 41"/>
                  <a:gd name="T9" fmla="*/ 1 h 65"/>
                </a:gdLst>
                <a:ahLst/>
                <a:cxnLst>
                  <a:cxn ang="0">
                    <a:pos x="T0" y="T1"/>
                  </a:cxn>
                  <a:cxn ang="0">
                    <a:pos x="T2" y="T3"/>
                  </a:cxn>
                  <a:cxn ang="0">
                    <a:pos x="T4" y="T5"/>
                  </a:cxn>
                  <a:cxn ang="0">
                    <a:pos x="T6" y="T7"/>
                  </a:cxn>
                  <a:cxn ang="0">
                    <a:pos x="T8" y="T9"/>
                  </a:cxn>
                </a:cxnLst>
                <a:rect l="0" t="0" r="r" b="b"/>
                <a:pathLst>
                  <a:path w="41" h="65">
                    <a:moveTo>
                      <a:pt x="3" y="1"/>
                    </a:moveTo>
                    <a:cubicBezTo>
                      <a:pt x="25" y="14"/>
                      <a:pt x="36" y="37"/>
                      <a:pt x="30" y="62"/>
                    </a:cubicBezTo>
                    <a:cubicBezTo>
                      <a:pt x="29" y="64"/>
                      <a:pt x="34" y="65"/>
                      <a:pt x="35" y="63"/>
                    </a:cubicBezTo>
                    <a:cubicBezTo>
                      <a:pt x="41" y="37"/>
                      <a:pt x="29" y="14"/>
                      <a:pt x="7" y="1"/>
                    </a:cubicBezTo>
                    <a:cubicBezTo>
                      <a:pt x="5" y="0"/>
                      <a:pt x="0" y="0"/>
                      <a:pt x="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9" name="Freeform 236"/>
              <p:cNvSpPr>
                <a:spLocks/>
              </p:cNvSpPr>
              <p:nvPr/>
            </p:nvSpPr>
            <p:spPr bwMode="auto">
              <a:xfrm>
                <a:off x="3511551" y="1427163"/>
                <a:ext cx="180975" cy="217488"/>
              </a:xfrm>
              <a:custGeom>
                <a:avLst/>
                <a:gdLst>
                  <a:gd name="T0" fmla="*/ 42 w 48"/>
                  <a:gd name="T1" fmla="*/ 1 h 58"/>
                  <a:gd name="T2" fmla="*/ 0 w 48"/>
                  <a:gd name="T3" fmla="*/ 56 h 58"/>
                  <a:gd name="T4" fmla="*/ 5 w 48"/>
                  <a:gd name="T5" fmla="*/ 56 h 58"/>
                  <a:gd name="T6" fmla="*/ 46 w 48"/>
                  <a:gd name="T7" fmla="*/ 2 h 58"/>
                  <a:gd name="T8" fmla="*/ 42 w 48"/>
                  <a:gd name="T9" fmla="*/ 1 h 58"/>
                </a:gdLst>
                <a:ahLst/>
                <a:cxnLst>
                  <a:cxn ang="0">
                    <a:pos x="T0" y="T1"/>
                  </a:cxn>
                  <a:cxn ang="0">
                    <a:pos x="T2" y="T3"/>
                  </a:cxn>
                  <a:cxn ang="0">
                    <a:pos x="T4" y="T5"/>
                  </a:cxn>
                  <a:cxn ang="0">
                    <a:pos x="T6" y="T7"/>
                  </a:cxn>
                  <a:cxn ang="0">
                    <a:pos x="T8" y="T9"/>
                  </a:cxn>
                </a:cxnLst>
                <a:rect l="0" t="0" r="r" b="b"/>
                <a:pathLst>
                  <a:path w="48" h="58">
                    <a:moveTo>
                      <a:pt x="42" y="1"/>
                    </a:moveTo>
                    <a:cubicBezTo>
                      <a:pt x="23" y="12"/>
                      <a:pt x="8" y="35"/>
                      <a:pt x="0" y="56"/>
                    </a:cubicBezTo>
                    <a:cubicBezTo>
                      <a:pt x="0" y="58"/>
                      <a:pt x="5" y="58"/>
                      <a:pt x="5" y="56"/>
                    </a:cubicBezTo>
                    <a:cubicBezTo>
                      <a:pt x="12" y="36"/>
                      <a:pt x="27" y="13"/>
                      <a:pt x="46" y="2"/>
                    </a:cubicBezTo>
                    <a:cubicBezTo>
                      <a:pt x="48" y="0"/>
                      <a:pt x="43" y="0"/>
                      <a:pt x="4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0" name="Freeform 237"/>
              <p:cNvSpPr>
                <a:spLocks/>
              </p:cNvSpPr>
              <p:nvPr/>
            </p:nvSpPr>
            <p:spPr bwMode="auto">
              <a:xfrm>
                <a:off x="3440113" y="1487488"/>
                <a:ext cx="260350" cy="127000"/>
              </a:xfrm>
              <a:custGeom>
                <a:avLst/>
                <a:gdLst>
                  <a:gd name="T0" fmla="*/ 5 w 69"/>
                  <a:gd name="T1" fmla="*/ 6 h 34"/>
                  <a:gd name="T2" fmla="*/ 63 w 69"/>
                  <a:gd name="T3" fmla="*/ 33 h 34"/>
                  <a:gd name="T4" fmla="*/ 68 w 69"/>
                  <a:gd name="T5" fmla="*/ 32 h 34"/>
                  <a:gd name="T6" fmla="*/ 4 w 69"/>
                  <a:gd name="T7" fmla="*/ 4 h 34"/>
                  <a:gd name="T8" fmla="*/ 5 w 69"/>
                  <a:gd name="T9" fmla="*/ 6 h 34"/>
                </a:gdLst>
                <a:ahLst/>
                <a:cxnLst>
                  <a:cxn ang="0">
                    <a:pos x="T0" y="T1"/>
                  </a:cxn>
                  <a:cxn ang="0">
                    <a:pos x="T2" y="T3"/>
                  </a:cxn>
                  <a:cxn ang="0">
                    <a:pos x="T4" y="T5"/>
                  </a:cxn>
                  <a:cxn ang="0">
                    <a:pos x="T6" y="T7"/>
                  </a:cxn>
                  <a:cxn ang="0">
                    <a:pos x="T8" y="T9"/>
                  </a:cxn>
                </a:cxnLst>
                <a:rect l="0" t="0" r="r" b="b"/>
                <a:pathLst>
                  <a:path w="69" h="34">
                    <a:moveTo>
                      <a:pt x="5" y="6"/>
                    </a:moveTo>
                    <a:cubicBezTo>
                      <a:pt x="29" y="2"/>
                      <a:pt x="51" y="12"/>
                      <a:pt x="63" y="33"/>
                    </a:cubicBezTo>
                    <a:cubicBezTo>
                      <a:pt x="64" y="34"/>
                      <a:pt x="69" y="33"/>
                      <a:pt x="68" y="32"/>
                    </a:cubicBezTo>
                    <a:cubicBezTo>
                      <a:pt x="55" y="9"/>
                      <a:pt x="29" y="0"/>
                      <a:pt x="4" y="4"/>
                    </a:cubicBezTo>
                    <a:cubicBezTo>
                      <a:pt x="0" y="4"/>
                      <a:pt x="3" y="6"/>
                      <a:pt x="5"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1" name="Freeform 238"/>
              <p:cNvSpPr>
                <a:spLocks/>
              </p:cNvSpPr>
              <p:nvPr/>
            </p:nvSpPr>
            <p:spPr bwMode="auto">
              <a:xfrm>
                <a:off x="3519488" y="700087"/>
                <a:ext cx="77788" cy="809625"/>
              </a:xfrm>
              <a:custGeom>
                <a:avLst/>
                <a:gdLst>
                  <a:gd name="T0" fmla="*/ 21 w 21"/>
                  <a:gd name="T1" fmla="*/ 213 h 215"/>
                  <a:gd name="T2" fmla="*/ 5 w 21"/>
                  <a:gd name="T3" fmla="*/ 1 h 215"/>
                  <a:gd name="T4" fmla="*/ 0 w 21"/>
                  <a:gd name="T5" fmla="*/ 2 h 215"/>
                  <a:gd name="T6" fmla="*/ 16 w 21"/>
                  <a:gd name="T7" fmla="*/ 213 h 215"/>
                  <a:gd name="T8" fmla="*/ 21 w 21"/>
                  <a:gd name="T9" fmla="*/ 213 h 215"/>
                </a:gdLst>
                <a:ahLst/>
                <a:cxnLst>
                  <a:cxn ang="0">
                    <a:pos x="T0" y="T1"/>
                  </a:cxn>
                  <a:cxn ang="0">
                    <a:pos x="T2" y="T3"/>
                  </a:cxn>
                  <a:cxn ang="0">
                    <a:pos x="T4" y="T5"/>
                  </a:cxn>
                  <a:cxn ang="0">
                    <a:pos x="T6" y="T7"/>
                  </a:cxn>
                  <a:cxn ang="0">
                    <a:pos x="T8" y="T9"/>
                  </a:cxn>
                </a:cxnLst>
                <a:rect l="0" t="0" r="r" b="b"/>
                <a:pathLst>
                  <a:path w="21" h="215">
                    <a:moveTo>
                      <a:pt x="21" y="213"/>
                    </a:moveTo>
                    <a:cubicBezTo>
                      <a:pt x="9" y="143"/>
                      <a:pt x="12" y="72"/>
                      <a:pt x="5" y="1"/>
                    </a:cubicBezTo>
                    <a:cubicBezTo>
                      <a:pt x="5" y="0"/>
                      <a:pt x="0" y="0"/>
                      <a:pt x="0" y="2"/>
                    </a:cubicBezTo>
                    <a:cubicBezTo>
                      <a:pt x="7" y="72"/>
                      <a:pt x="4" y="144"/>
                      <a:pt x="16" y="213"/>
                    </a:cubicBezTo>
                    <a:cubicBezTo>
                      <a:pt x="16" y="215"/>
                      <a:pt x="21" y="214"/>
                      <a:pt x="21" y="2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2" name="Freeform 239"/>
              <p:cNvSpPr>
                <a:spLocks/>
              </p:cNvSpPr>
              <p:nvPr/>
            </p:nvSpPr>
            <p:spPr bwMode="auto">
              <a:xfrm>
                <a:off x="3556001" y="1490663"/>
                <a:ext cx="65088" cy="63500"/>
              </a:xfrm>
              <a:custGeom>
                <a:avLst/>
                <a:gdLst>
                  <a:gd name="T0" fmla="*/ 16 w 17"/>
                  <a:gd name="T1" fmla="*/ 7 h 17"/>
                  <a:gd name="T2" fmla="*/ 7 w 17"/>
                  <a:gd name="T3" fmla="*/ 1 h 17"/>
                  <a:gd name="T4" fmla="*/ 1 w 17"/>
                  <a:gd name="T5" fmla="*/ 10 h 17"/>
                  <a:gd name="T6" fmla="*/ 10 w 17"/>
                  <a:gd name="T7" fmla="*/ 16 h 17"/>
                  <a:gd name="T8" fmla="*/ 16 w 17"/>
                  <a:gd name="T9" fmla="*/ 7 h 17"/>
                </a:gdLst>
                <a:ahLst/>
                <a:cxnLst>
                  <a:cxn ang="0">
                    <a:pos x="T0" y="T1"/>
                  </a:cxn>
                  <a:cxn ang="0">
                    <a:pos x="T2" y="T3"/>
                  </a:cxn>
                  <a:cxn ang="0">
                    <a:pos x="T4" y="T5"/>
                  </a:cxn>
                  <a:cxn ang="0">
                    <a:pos x="T6" y="T7"/>
                  </a:cxn>
                  <a:cxn ang="0">
                    <a:pos x="T8" y="T9"/>
                  </a:cxn>
                </a:cxnLst>
                <a:rect l="0" t="0" r="r" b="b"/>
                <a:pathLst>
                  <a:path w="17" h="17">
                    <a:moveTo>
                      <a:pt x="16" y="7"/>
                    </a:moveTo>
                    <a:cubicBezTo>
                      <a:pt x="15" y="3"/>
                      <a:pt x="11" y="0"/>
                      <a:pt x="7" y="1"/>
                    </a:cubicBezTo>
                    <a:cubicBezTo>
                      <a:pt x="3" y="2"/>
                      <a:pt x="0" y="6"/>
                      <a:pt x="1" y="10"/>
                    </a:cubicBezTo>
                    <a:cubicBezTo>
                      <a:pt x="2" y="14"/>
                      <a:pt x="6" y="17"/>
                      <a:pt x="10" y="16"/>
                    </a:cubicBezTo>
                    <a:cubicBezTo>
                      <a:pt x="15" y="15"/>
                      <a:pt x="17" y="11"/>
                      <a:pt x="1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3" name="Freeform 240"/>
              <p:cNvSpPr>
                <a:spLocks/>
              </p:cNvSpPr>
              <p:nvPr/>
            </p:nvSpPr>
            <p:spPr bwMode="auto">
              <a:xfrm>
                <a:off x="3832226" y="1506538"/>
                <a:ext cx="233363" cy="198438"/>
              </a:xfrm>
              <a:custGeom>
                <a:avLst/>
                <a:gdLst>
                  <a:gd name="T0" fmla="*/ 56 w 62"/>
                  <a:gd name="T1" fmla="*/ 1 h 53"/>
                  <a:gd name="T2" fmla="*/ 0 w 62"/>
                  <a:gd name="T3" fmla="*/ 51 h 53"/>
                  <a:gd name="T4" fmla="*/ 5 w 62"/>
                  <a:gd name="T5" fmla="*/ 52 h 53"/>
                  <a:gd name="T6" fmla="*/ 59 w 62"/>
                  <a:gd name="T7" fmla="*/ 3 h 53"/>
                  <a:gd name="T8" fmla="*/ 56 w 62"/>
                  <a:gd name="T9" fmla="*/ 1 h 53"/>
                </a:gdLst>
                <a:ahLst/>
                <a:cxnLst>
                  <a:cxn ang="0">
                    <a:pos x="T0" y="T1"/>
                  </a:cxn>
                  <a:cxn ang="0">
                    <a:pos x="T2" y="T3"/>
                  </a:cxn>
                  <a:cxn ang="0">
                    <a:pos x="T4" y="T5"/>
                  </a:cxn>
                  <a:cxn ang="0">
                    <a:pos x="T6" y="T7"/>
                  </a:cxn>
                  <a:cxn ang="0">
                    <a:pos x="T8" y="T9"/>
                  </a:cxn>
                </a:cxnLst>
                <a:rect l="0" t="0" r="r" b="b"/>
                <a:pathLst>
                  <a:path w="62" h="53">
                    <a:moveTo>
                      <a:pt x="56" y="1"/>
                    </a:moveTo>
                    <a:cubicBezTo>
                      <a:pt x="27" y="3"/>
                      <a:pt x="4" y="21"/>
                      <a:pt x="0" y="51"/>
                    </a:cubicBezTo>
                    <a:cubicBezTo>
                      <a:pt x="0" y="53"/>
                      <a:pt x="5" y="53"/>
                      <a:pt x="5" y="52"/>
                    </a:cubicBezTo>
                    <a:cubicBezTo>
                      <a:pt x="9" y="23"/>
                      <a:pt x="30" y="5"/>
                      <a:pt x="59" y="3"/>
                    </a:cubicBezTo>
                    <a:cubicBezTo>
                      <a:pt x="62" y="2"/>
                      <a:pt x="58" y="0"/>
                      <a:pt x="5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4" name="Freeform 241"/>
              <p:cNvSpPr>
                <a:spLocks/>
              </p:cNvSpPr>
              <p:nvPr/>
            </p:nvSpPr>
            <p:spPr bwMode="auto">
              <a:xfrm>
                <a:off x="3786188" y="1524000"/>
                <a:ext cx="222250" cy="173038"/>
              </a:xfrm>
              <a:custGeom>
                <a:avLst/>
                <a:gdLst>
                  <a:gd name="T0" fmla="*/ 4 w 59"/>
                  <a:gd name="T1" fmla="*/ 3 h 46"/>
                  <a:gd name="T2" fmla="*/ 54 w 59"/>
                  <a:gd name="T3" fmla="*/ 44 h 46"/>
                  <a:gd name="T4" fmla="*/ 59 w 59"/>
                  <a:gd name="T5" fmla="*/ 44 h 46"/>
                  <a:gd name="T6" fmla="*/ 3 w 59"/>
                  <a:gd name="T7" fmla="*/ 0 h 46"/>
                  <a:gd name="T8" fmla="*/ 4 w 59"/>
                  <a:gd name="T9" fmla="*/ 3 h 46"/>
                </a:gdLst>
                <a:ahLst/>
                <a:cxnLst>
                  <a:cxn ang="0">
                    <a:pos x="T0" y="T1"/>
                  </a:cxn>
                  <a:cxn ang="0">
                    <a:pos x="T2" y="T3"/>
                  </a:cxn>
                  <a:cxn ang="0">
                    <a:pos x="T4" y="T5"/>
                  </a:cxn>
                  <a:cxn ang="0">
                    <a:pos x="T6" y="T7"/>
                  </a:cxn>
                  <a:cxn ang="0">
                    <a:pos x="T8" y="T9"/>
                  </a:cxn>
                </a:cxnLst>
                <a:rect l="0" t="0" r="r" b="b"/>
                <a:pathLst>
                  <a:path w="59" h="46">
                    <a:moveTo>
                      <a:pt x="4" y="3"/>
                    </a:moveTo>
                    <a:cubicBezTo>
                      <a:pt x="29" y="4"/>
                      <a:pt x="48" y="19"/>
                      <a:pt x="54" y="44"/>
                    </a:cubicBezTo>
                    <a:cubicBezTo>
                      <a:pt x="54" y="45"/>
                      <a:pt x="59" y="46"/>
                      <a:pt x="59" y="44"/>
                    </a:cubicBezTo>
                    <a:cubicBezTo>
                      <a:pt x="52" y="17"/>
                      <a:pt x="30" y="2"/>
                      <a:pt x="3" y="0"/>
                    </a:cubicBezTo>
                    <a:cubicBezTo>
                      <a:pt x="0" y="0"/>
                      <a:pt x="2" y="3"/>
                      <a:pt x="4"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5" name="Freeform 242"/>
              <p:cNvSpPr>
                <a:spLocks/>
              </p:cNvSpPr>
              <p:nvPr/>
            </p:nvSpPr>
            <p:spPr bwMode="auto">
              <a:xfrm>
                <a:off x="3892551" y="1446213"/>
                <a:ext cx="74613" cy="266700"/>
              </a:xfrm>
              <a:custGeom>
                <a:avLst/>
                <a:gdLst>
                  <a:gd name="T0" fmla="*/ 15 w 20"/>
                  <a:gd name="T1" fmla="*/ 2 h 71"/>
                  <a:gd name="T2" fmla="*/ 3 w 20"/>
                  <a:gd name="T3" fmla="*/ 70 h 71"/>
                  <a:gd name="T4" fmla="*/ 8 w 20"/>
                  <a:gd name="T5" fmla="*/ 69 h 71"/>
                  <a:gd name="T6" fmla="*/ 20 w 20"/>
                  <a:gd name="T7" fmla="*/ 2 h 71"/>
                  <a:gd name="T8" fmla="*/ 15 w 20"/>
                  <a:gd name="T9" fmla="*/ 2 h 71"/>
                </a:gdLst>
                <a:ahLst/>
                <a:cxnLst>
                  <a:cxn ang="0">
                    <a:pos x="T0" y="T1"/>
                  </a:cxn>
                  <a:cxn ang="0">
                    <a:pos x="T2" y="T3"/>
                  </a:cxn>
                  <a:cxn ang="0">
                    <a:pos x="T4" y="T5"/>
                  </a:cxn>
                  <a:cxn ang="0">
                    <a:pos x="T6" y="T7"/>
                  </a:cxn>
                  <a:cxn ang="0">
                    <a:pos x="T8" y="T9"/>
                  </a:cxn>
                </a:cxnLst>
                <a:rect l="0" t="0" r="r" b="b"/>
                <a:pathLst>
                  <a:path w="20" h="71">
                    <a:moveTo>
                      <a:pt x="15" y="2"/>
                    </a:moveTo>
                    <a:cubicBezTo>
                      <a:pt x="3" y="21"/>
                      <a:pt x="0" y="48"/>
                      <a:pt x="3" y="70"/>
                    </a:cubicBezTo>
                    <a:cubicBezTo>
                      <a:pt x="3" y="71"/>
                      <a:pt x="8" y="71"/>
                      <a:pt x="8" y="69"/>
                    </a:cubicBezTo>
                    <a:cubicBezTo>
                      <a:pt x="5" y="47"/>
                      <a:pt x="8" y="21"/>
                      <a:pt x="20" y="2"/>
                    </a:cubicBezTo>
                    <a:cubicBezTo>
                      <a:pt x="20" y="1"/>
                      <a:pt x="16" y="0"/>
                      <a:pt x="15"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6" name="Freeform 243"/>
              <p:cNvSpPr>
                <a:spLocks/>
              </p:cNvSpPr>
              <p:nvPr/>
            </p:nvSpPr>
            <p:spPr bwMode="auto">
              <a:xfrm>
                <a:off x="3778251" y="1547813"/>
                <a:ext cx="279400" cy="74613"/>
              </a:xfrm>
              <a:custGeom>
                <a:avLst/>
                <a:gdLst>
                  <a:gd name="T0" fmla="*/ 6 w 74"/>
                  <a:gd name="T1" fmla="*/ 19 h 20"/>
                  <a:gd name="T2" fmla="*/ 69 w 74"/>
                  <a:gd name="T3" fmla="*/ 16 h 20"/>
                  <a:gd name="T4" fmla="*/ 73 w 74"/>
                  <a:gd name="T5" fmla="*/ 15 h 20"/>
                  <a:gd name="T6" fmla="*/ 2 w 74"/>
                  <a:gd name="T7" fmla="*/ 18 h 20"/>
                  <a:gd name="T8" fmla="*/ 6 w 74"/>
                  <a:gd name="T9" fmla="*/ 19 h 20"/>
                </a:gdLst>
                <a:ahLst/>
                <a:cxnLst>
                  <a:cxn ang="0">
                    <a:pos x="T0" y="T1"/>
                  </a:cxn>
                  <a:cxn ang="0">
                    <a:pos x="T2" y="T3"/>
                  </a:cxn>
                  <a:cxn ang="0">
                    <a:pos x="T4" y="T5"/>
                  </a:cxn>
                  <a:cxn ang="0">
                    <a:pos x="T6" y="T7"/>
                  </a:cxn>
                  <a:cxn ang="0">
                    <a:pos x="T8" y="T9"/>
                  </a:cxn>
                </a:cxnLst>
                <a:rect l="0" t="0" r="r" b="b"/>
                <a:pathLst>
                  <a:path w="74" h="20">
                    <a:moveTo>
                      <a:pt x="6" y="19"/>
                    </a:moveTo>
                    <a:cubicBezTo>
                      <a:pt x="25" y="6"/>
                      <a:pt x="49" y="3"/>
                      <a:pt x="69" y="16"/>
                    </a:cubicBezTo>
                    <a:cubicBezTo>
                      <a:pt x="70" y="17"/>
                      <a:pt x="74" y="16"/>
                      <a:pt x="73" y="15"/>
                    </a:cubicBezTo>
                    <a:cubicBezTo>
                      <a:pt x="51" y="0"/>
                      <a:pt x="23" y="4"/>
                      <a:pt x="2" y="18"/>
                    </a:cubicBezTo>
                    <a:cubicBezTo>
                      <a:pt x="0" y="19"/>
                      <a:pt x="5" y="20"/>
                      <a:pt x="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7" name="Freeform 244"/>
              <p:cNvSpPr>
                <a:spLocks/>
              </p:cNvSpPr>
              <p:nvPr/>
            </p:nvSpPr>
            <p:spPr bwMode="auto">
              <a:xfrm>
                <a:off x="3511551" y="749300"/>
                <a:ext cx="411163" cy="812800"/>
              </a:xfrm>
              <a:custGeom>
                <a:avLst/>
                <a:gdLst>
                  <a:gd name="T0" fmla="*/ 108 w 109"/>
                  <a:gd name="T1" fmla="*/ 214 h 216"/>
                  <a:gd name="T2" fmla="*/ 55 w 109"/>
                  <a:gd name="T3" fmla="*/ 102 h 216"/>
                  <a:gd name="T4" fmla="*/ 5 w 109"/>
                  <a:gd name="T5" fmla="*/ 1 h 216"/>
                  <a:gd name="T6" fmla="*/ 1 w 109"/>
                  <a:gd name="T7" fmla="*/ 2 h 216"/>
                  <a:gd name="T8" fmla="*/ 53 w 109"/>
                  <a:gd name="T9" fmla="*/ 109 h 216"/>
                  <a:gd name="T10" fmla="*/ 103 w 109"/>
                  <a:gd name="T11" fmla="*/ 215 h 216"/>
                  <a:gd name="T12" fmla="*/ 108 w 109"/>
                  <a:gd name="T13" fmla="*/ 214 h 216"/>
                </a:gdLst>
                <a:ahLst/>
                <a:cxnLst>
                  <a:cxn ang="0">
                    <a:pos x="T0" y="T1"/>
                  </a:cxn>
                  <a:cxn ang="0">
                    <a:pos x="T2" y="T3"/>
                  </a:cxn>
                  <a:cxn ang="0">
                    <a:pos x="T4" y="T5"/>
                  </a:cxn>
                  <a:cxn ang="0">
                    <a:pos x="T6" y="T7"/>
                  </a:cxn>
                  <a:cxn ang="0">
                    <a:pos x="T8" y="T9"/>
                  </a:cxn>
                  <a:cxn ang="0">
                    <a:pos x="T10" y="T11"/>
                  </a:cxn>
                  <a:cxn ang="0">
                    <a:pos x="T12" y="T13"/>
                  </a:cxn>
                </a:cxnLst>
                <a:rect l="0" t="0" r="r" b="b"/>
                <a:pathLst>
                  <a:path w="109" h="216">
                    <a:moveTo>
                      <a:pt x="108" y="214"/>
                    </a:moveTo>
                    <a:cubicBezTo>
                      <a:pt x="84" y="181"/>
                      <a:pt x="70" y="140"/>
                      <a:pt x="55" y="102"/>
                    </a:cubicBezTo>
                    <a:cubicBezTo>
                      <a:pt x="41" y="68"/>
                      <a:pt x="29" y="30"/>
                      <a:pt x="5" y="1"/>
                    </a:cubicBezTo>
                    <a:cubicBezTo>
                      <a:pt x="5" y="0"/>
                      <a:pt x="0" y="1"/>
                      <a:pt x="1" y="2"/>
                    </a:cubicBezTo>
                    <a:cubicBezTo>
                      <a:pt x="25" y="33"/>
                      <a:pt x="38" y="73"/>
                      <a:pt x="53" y="109"/>
                    </a:cubicBezTo>
                    <a:cubicBezTo>
                      <a:pt x="67" y="145"/>
                      <a:pt x="80" y="183"/>
                      <a:pt x="103" y="215"/>
                    </a:cubicBezTo>
                    <a:cubicBezTo>
                      <a:pt x="104" y="216"/>
                      <a:pt x="109" y="215"/>
                      <a:pt x="108" y="2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8" name="Freeform 245"/>
              <p:cNvSpPr>
                <a:spLocks/>
              </p:cNvSpPr>
              <p:nvPr/>
            </p:nvSpPr>
            <p:spPr bwMode="auto">
              <a:xfrm>
                <a:off x="3887788" y="1539875"/>
                <a:ext cx="65088" cy="68263"/>
              </a:xfrm>
              <a:custGeom>
                <a:avLst/>
                <a:gdLst>
                  <a:gd name="T0" fmla="*/ 14 w 17"/>
                  <a:gd name="T1" fmla="*/ 4 h 18"/>
                  <a:gd name="T2" fmla="*/ 4 w 17"/>
                  <a:gd name="T3" fmla="*/ 3 h 18"/>
                  <a:gd name="T4" fmla="*/ 3 w 17"/>
                  <a:gd name="T5" fmla="*/ 14 h 18"/>
                  <a:gd name="T6" fmla="*/ 13 w 17"/>
                  <a:gd name="T7" fmla="*/ 15 h 18"/>
                  <a:gd name="T8" fmla="*/ 14 w 17"/>
                  <a:gd name="T9" fmla="*/ 4 h 18"/>
                </a:gdLst>
                <a:ahLst/>
                <a:cxnLst>
                  <a:cxn ang="0">
                    <a:pos x="T0" y="T1"/>
                  </a:cxn>
                  <a:cxn ang="0">
                    <a:pos x="T2" y="T3"/>
                  </a:cxn>
                  <a:cxn ang="0">
                    <a:pos x="T4" y="T5"/>
                  </a:cxn>
                  <a:cxn ang="0">
                    <a:pos x="T6" y="T7"/>
                  </a:cxn>
                  <a:cxn ang="0">
                    <a:pos x="T8" y="T9"/>
                  </a:cxn>
                </a:cxnLst>
                <a:rect l="0" t="0" r="r" b="b"/>
                <a:pathLst>
                  <a:path w="17" h="18">
                    <a:moveTo>
                      <a:pt x="14" y="4"/>
                    </a:moveTo>
                    <a:cubicBezTo>
                      <a:pt x="12" y="1"/>
                      <a:pt x="7" y="0"/>
                      <a:pt x="4" y="3"/>
                    </a:cubicBezTo>
                    <a:cubicBezTo>
                      <a:pt x="0" y="6"/>
                      <a:pt x="0" y="10"/>
                      <a:pt x="3" y="14"/>
                    </a:cubicBezTo>
                    <a:cubicBezTo>
                      <a:pt x="5" y="17"/>
                      <a:pt x="10" y="18"/>
                      <a:pt x="13" y="15"/>
                    </a:cubicBezTo>
                    <a:cubicBezTo>
                      <a:pt x="17" y="12"/>
                      <a:pt x="17" y="7"/>
                      <a:pt x="14"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9" name="Freeform 246"/>
              <p:cNvSpPr>
                <a:spLocks/>
              </p:cNvSpPr>
              <p:nvPr/>
            </p:nvSpPr>
            <p:spPr bwMode="auto">
              <a:xfrm>
                <a:off x="3556001" y="60325"/>
                <a:ext cx="196850" cy="77788"/>
              </a:xfrm>
              <a:custGeom>
                <a:avLst/>
                <a:gdLst>
                  <a:gd name="T0" fmla="*/ 46 w 52"/>
                  <a:gd name="T1" fmla="*/ 11 h 21"/>
                  <a:gd name="T2" fmla="*/ 6 w 52"/>
                  <a:gd name="T3" fmla="*/ 1 h 21"/>
                  <a:gd name="T4" fmla="*/ 1 w 52"/>
                  <a:gd name="T5" fmla="*/ 1 h 21"/>
                  <a:gd name="T6" fmla="*/ 50 w 52"/>
                  <a:gd name="T7" fmla="*/ 13 h 21"/>
                  <a:gd name="T8" fmla="*/ 46 w 52"/>
                  <a:gd name="T9" fmla="*/ 11 h 21"/>
                </a:gdLst>
                <a:ahLst/>
                <a:cxnLst>
                  <a:cxn ang="0">
                    <a:pos x="T0" y="T1"/>
                  </a:cxn>
                  <a:cxn ang="0">
                    <a:pos x="T2" y="T3"/>
                  </a:cxn>
                  <a:cxn ang="0">
                    <a:pos x="T4" y="T5"/>
                  </a:cxn>
                  <a:cxn ang="0">
                    <a:pos x="T6" y="T7"/>
                  </a:cxn>
                  <a:cxn ang="0">
                    <a:pos x="T8" y="T9"/>
                  </a:cxn>
                </a:cxnLst>
                <a:rect l="0" t="0" r="r" b="b"/>
                <a:pathLst>
                  <a:path w="52" h="21">
                    <a:moveTo>
                      <a:pt x="46" y="11"/>
                    </a:moveTo>
                    <a:cubicBezTo>
                      <a:pt x="31" y="18"/>
                      <a:pt x="16" y="15"/>
                      <a:pt x="6" y="1"/>
                    </a:cubicBezTo>
                    <a:cubicBezTo>
                      <a:pt x="5" y="0"/>
                      <a:pt x="0" y="0"/>
                      <a:pt x="1" y="1"/>
                    </a:cubicBezTo>
                    <a:cubicBezTo>
                      <a:pt x="13" y="18"/>
                      <a:pt x="32" y="21"/>
                      <a:pt x="50" y="13"/>
                    </a:cubicBezTo>
                    <a:cubicBezTo>
                      <a:pt x="52" y="12"/>
                      <a:pt x="47" y="11"/>
                      <a:pt x="46" y="1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0" name="Freeform 247"/>
              <p:cNvSpPr>
                <a:spLocks/>
              </p:cNvSpPr>
              <p:nvPr/>
            </p:nvSpPr>
            <p:spPr bwMode="auto">
              <a:xfrm>
                <a:off x="3582988" y="19050"/>
                <a:ext cx="98425" cy="157163"/>
              </a:xfrm>
              <a:custGeom>
                <a:avLst/>
                <a:gdLst>
                  <a:gd name="T0" fmla="*/ 6 w 26"/>
                  <a:gd name="T1" fmla="*/ 41 h 42"/>
                  <a:gd name="T2" fmla="*/ 22 w 26"/>
                  <a:gd name="T3" fmla="*/ 2 h 42"/>
                  <a:gd name="T4" fmla="*/ 17 w 26"/>
                  <a:gd name="T5" fmla="*/ 1 h 42"/>
                  <a:gd name="T6" fmla="*/ 1 w 26"/>
                  <a:gd name="T7" fmla="*/ 39 h 42"/>
                  <a:gd name="T8" fmla="*/ 6 w 26"/>
                  <a:gd name="T9" fmla="*/ 41 h 42"/>
                </a:gdLst>
                <a:ahLst/>
                <a:cxnLst>
                  <a:cxn ang="0">
                    <a:pos x="T0" y="T1"/>
                  </a:cxn>
                  <a:cxn ang="0">
                    <a:pos x="T2" y="T3"/>
                  </a:cxn>
                  <a:cxn ang="0">
                    <a:pos x="T4" y="T5"/>
                  </a:cxn>
                  <a:cxn ang="0">
                    <a:pos x="T6" y="T7"/>
                  </a:cxn>
                  <a:cxn ang="0">
                    <a:pos x="T8" y="T9"/>
                  </a:cxn>
                </a:cxnLst>
                <a:rect l="0" t="0" r="r" b="b"/>
                <a:pathLst>
                  <a:path w="26" h="42">
                    <a:moveTo>
                      <a:pt x="6" y="41"/>
                    </a:moveTo>
                    <a:cubicBezTo>
                      <a:pt x="20" y="32"/>
                      <a:pt x="26" y="18"/>
                      <a:pt x="22" y="2"/>
                    </a:cubicBezTo>
                    <a:cubicBezTo>
                      <a:pt x="22" y="0"/>
                      <a:pt x="17" y="0"/>
                      <a:pt x="17" y="1"/>
                    </a:cubicBezTo>
                    <a:cubicBezTo>
                      <a:pt x="21" y="17"/>
                      <a:pt x="15" y="31"/>
                      <a:pt x="1" y="39"/>
                    </a:cubicBezTo>
                    <a:cubicBezTo>
                      <a:pt x="0" y="40"/>
                      <a:pt x="5" y="42"/>
                      <a:pt x="6"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1" name="Freeform 248"/>
              <p:cNvSpPr>
                <a:spLocks/>
              </p:cNvSpPr>
              <p:nvPr/>
            </p:nvSpPr>
            <p:spPr bwMode="auto">
              <a:xfrm>
                <a:off x="3594101" y="33337"/>
                <a:ext cx="123825" cy="139700"/>
              </a:xfrm>
              <a:custGeom>
                <a:avLst/>
                <a:gdLst>
                  <a:gd name="T0" fmla="*/ 32 w 33"/>
                  <a:gd name="T1" fmla="*/ 34 h 37"/>
                  <a:gd name="T2" fmla="*/ 5 w 33"/>
                  <a:gd name="T3" fmla="*/ 1 h 37"/>
                  <a:gd name="T4" fmla="*/ 0 w 33"/>
                  <a:gd name="T5" fmla="*/ 2 h 37"/>
                  <a:gd name="T6" fmla="*/ 28 w 33"/>
                  <a:gd name="T7" fmla="*/ 36 h 37"/>
                  <a:gd name="T8" fmla="*/ 32 w 33"/>
                  <a:gd name="T9" fmla="*/ 34 h 37"/>
                </a:gdLst>
                <a:ahLst/>
                <a:cxnLst>
                  <a:cxn ang="0">
                    <a:pos x="T0" y="T1"/>
                  </a:cxn>
                  <a:cxn ang="0">
                    <a:pos x="T2" y="T3"/>
                  </a:cxn>
                  <a:cxn ang="0">
                    <a:pos x="T4" y="T5"/>
                  </a:cxn>
                  <a:cxn ang="0">
                    <a:pos x="T6" y="T7"/>
                  </a:cxn>
                  <a:cxn ang="0">
                    <a:pos x="T8" y="T9"/>
                  </a:cxn>
                </a:cxnLst>
                <a:rect l="0" t="0" r="r" b="b"/>
                <a:pathLst>
                  <a:path w="33" h="37">
                    <a:moveTo>
                      <a:pt x="32" y="34"/>
                    </a:moveTo>
                    <a:cubicBezTo>
                      <a:pt x="20" y="28"/>
                      <a:pt x="10" y="14"/>
                      <a:pt x="5" y="1"/>
                    </a:cubicBezTo>
                    <a:cubicBezTo>
                      <a:pt x="5" y="0"/>
                      <a:pt x="0" y="1"/>
                      <a:pt x="0" y="2"/>
                    </a:cubicBezTo>
                    <a:cubicBezTo>
                      <a:pt x="5" y="15"/>
                      <a:pt x="15" y="29"/>
                      <a:pt x="28" y="36"/>
                    </a:cubicBezTo>
                    <a:cubicBezTo>
                      <a:pt x="29" y="37"/>
                      <a:pt x="33" y="35"/>
                      <a:pt x="32"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2" name="Freeform 249"/>
              <p:cNvSpPr>
                <a:spLocks/>
              </p:cNvSpPr>
              <p:nvPr/>
            </p:nvSpPr>
            <p:spPr bwMode="auto">
              <a:xfrm>
                <a:off x="3552826" y="49212"/>
                <a:ext cx="165100" cy="85725"/>
              </a:xfrm>
              <a:custGeom>
                <a:avLst/>
                <a:gdLst>
                  <a:gd name="T0" fmla="*/ 3 w 44"/>
                  <a:gd name="T1" fmla="*/ 21 h 23"/>
                  <a:gd name="T2" fmla="*/ 44 w 44"/>
                  <a:gd name="T3" fmla="*/ 2 h 23"/>
                  <a:gd name="T4" fmla="*/ 39 w 44"/>
                  <a:gd name="T5" fmla="*/ 2 h 23"/>
                  <a:gd name="T6" fmla="*/ 4 w 44"/>
                  <a:gd name="T7" fmla="*/ 19 h 23"/>
                  <a:gd name="T8" fmla="*/ 3 w 44"/>
                  <a:gd name="T9" fmla="*/ 21 h 23"/>
                </a:gdLst>
                <a:ahLst/>
                <a:cxnLst>
                  <a:cxn ang="0">
                    <a:pos x="T0" y="T1"/>
                  </a:cxn>
                  <a:cxn ang="0">
                    <a:pos x="T2" y="T3"/>
                  </a:cxn>
                  <a:cxn ang="0">
                    <a:pos x="T4" y="T5"/>
                  </a:cxn>
                  <a:cxn ang="0">
                    <a:pos x="T6" y="T7"/>
                  </a:cxn>
                  <a:cxn ang="0">
                    <a:pos x="T8" y="T9"/>
                  </a:cxn>
                </a:cxnLst>
                <a:rect l="0" t="0" r="r" b="b"/>
                <a:pathLst>
                  <a:path w="44" h="23">
                    <a:moveTo>
                      <a:pt x="3" y="21"/>
                    </a:moveTo>
                    <a:cubicBezTo>
                      <a:pt x="19" y="23"/>
                      <a:pt x="36" y="17"/>
                      <a:pt x="44" y="2"/>
                    </a:cubicBezTo>
                    <a:cubicBezTo>
                      <a:pt x="44" y="1"/>
                      <a:pt x="39" y="0"/>
                      <a:pt x="39" y="2"/>
                    </a:cubicBezTo>
                    <a:cubicBezTo>
                      <a:pt x="32" y="14"/>
                      <a:pt x="19" y="21"/>
                      <a:pt x="4" y="19"/>
                    </a:cubicBezTo>
                    <a:cubicBezTo>
                      <a:pt x="2" y="19"/>
                      <a:pt x="0" y="21"/>
                      <a:pt x="3" y="2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3" name="Freeform 250"/>
              <p:cNvSpPr>
                <a:spLocks/>
              </p:cNvSpPr>
              <p:nvPr/>
            </p:nvSpPr>
            <p:spPr bwMode="auto">
              <a:xfrm>
                <a:off x="3541713" y="120650"/>
                <a:ext cx="115888" cy="669925"/>
              </a:xfrm>
              <a:custGeom>
                <a:avLst/>
                <a:gdLst>
                  <a:gd name="T0" fmla="*/ 26 w 31"/>
                  <a:gd name="T1" fmla="*/ 1 h 178"/>
                  <a:gd name="T2" fmla="*/ 0 w 31"/>
                  <a:gd name="T3" fmla="*/ 177 h 178"/>
                  <a:gd name="T4" fmla="*/ 5 w 31"/>
                  <a:gd name="T5" fmla="*/ 176 h 178"/>
                  <a:gd name="T6" fmla="*/ 31 w 31"/>
                  <a:gd name="T7" fmla="*/ 1 h 178"/>
                  <a:gd name="T8" fmla="*/ 26 w 31"/>
                  <a:gd name="T9" fmla="*/ 1 h 178"/>
                </a:gdLst>
                <a:ahLst/>
                <a:cxnLst>
                  <a:cxn ang="0">
                    <a:pos x="T0" y="T1"/>
                  </a:cxn>
                  <a:cxn ang="0">
                    <a:pos x="T2" y="T3"/>
                  </a:cxn>
                  <a:cxn ang="0">
                    <a:pos x="T4" y="T5"/>
                  </a:cxn>
                  <a:cxn ang="0">
                    <a:pos x="T6" y="T7"/>
                  </a:cxn>
                  <a:cxn ang="0">
                    <a:pos x="T8" y="T9"/>
                  </a:cxn>
                </a:cxnLst>
                <a:rect l="0" t="0" r="r" b="b"/>
                <a:pathLst>
                  <a:path w="31" h="178">
                    <a:moveTo>
                      <a:pt x="26" y="1"/>
                    </a:moveTo>
                    <a:cubicBezTo>
                      <a:pt x="18" y="60"/>
                      <a:pt x="11" y="118"/>
                      <a:pt x="0" y="177"/>
                    </a:cubicBezTo>
                    <a:cubicBezTo>
                      <a:pt x="0" y="178"/>
                      <a:pt x="5" y="178"/>
                      <a:pt x="5" y="176"/>
                    </a:cubicBezTo>
                    <a:cubicBezTo>
                      <a:pt x="16" y="118"/>
                      <a:pt x="23" y="59"/>
                      <a:pt x="31" y="1"/>
                    </a:cubicBezTo>
                    <a:cubicBezTo>
                      <a:pt x="31" y="0"/>
                      <a:pt x="26" y="0"/>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4" name="Freeform 251"/>
              <p:cNvSpPr>
                <a:spLocks/>
              </p:cNvSpPr>
              <p:nvPr/>
            </p:nvSpPr>
            <p:spPr bwMode="auto">
              <a:xfrm>
                <a:off x="3632201" y="90487"/>
                <a:ext cx="38100" cy="41275"/>
              </a:xfrm>
              <a:custGeom>
                <a:avLst/>
                <a:gdLst>
                  <a:gd name="T0" fmla="*/ 9 w 10"/>
                  <a:gd name="T1" fmla="*/ 6 h 11"/>
                  <a:gd name="T2" fmla="*/ 4 w 10"/>
                  <a:gd name="T3" fmla="*/ 10 h 11"/>
                  <a:gd name="T4" fmla="*/ 0 w 10"/>
                  <a:gd name="T5" fmla="*/ 5 h 11"/>
                  <a:gd name="T6" fmla="*/ 6 w 10"/>
                  <a:gd name="T7" fmla="*/ 1 h 11"/>
                  <a:gd name="T8" fmla="*/ 9 w 10"/>
                  <a:gd name="T9" fmla="*/ 6 h 11"/>
                </a:gdLst>
                <a:ahLst/>
                <a:cxnLst>
                  <a:cxn ang="0">
                    <a:pos x="T0" y="T1"/>
                  </a:cxn>
                  <a:cxn ang="0">
                    <a:pos x="T2" y="T3"/>
                  </a:cxn>
                  <a:cxn ang="0">
                    <a:pos x="T4" y="T5"/>
                  </a:cxn>
                  <a:cxn ang="0">
                    <a:pos x="T6" y="T7"/>
                  </a:cxn>
                  <a:cxn ang="0">
                    <a:pos x="T8" y="T9"/>
                  </a:cxn>
                </a:cxnLst>
                <a:rect l="0" t="0" r="r" b="b"/>
                <a:pathLst>
                  <a:path w="10" h="11">
                    <a:moveTo>
                      <a:pt x="9" y="6"/>
                    </a:moveTo>
                    <a:cubicBezTo>
                      <a:pt x="9" y="9"/>
                      <a:pt x="6" y="11"/>
                      <a:pt x="4" y="10"/>
                    </a:cubicBezTo>
                    <a:cubicBezTo>
                      <a:pt x="1" y="10"/>
                      <a:pt x="0" y="7"/>
                      <a:pt x="0" y="5"/>
                    </a:cubicBezTo>
                    <a:cubicBezTo>
                      <a:pt x="0" y="2"/>
                      <a:pt x="3" y="0"/>
                      <a:pt x="6" y="1"/>
                    </a:cubicBezTo>
                    <a:cubicBezTo>
                      <a:pt x="8" y="1"/>
                      <a:pt x="10" y="4"/>
                      <a:pt x="9"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5" name="Freeform 252"/>
              <p:cNvSpPr>
                <a:spLocks/>
              </p:cNvSpPr>
              <p:nvPr/>
            </p:nvSpPr>
            <p:spPr bwMode="auto">
              <a:xfrm>
                <a:off x="3887788" y="-46038"/>
                <a:ext cx="173038" cy="112713"/>
              </a:xfrm>
              <a:custGeom>
                <a:avLst/>
                <a:gdLst>
                  <a:gd name="T0" fmla="*/ 40 w 46"/>
                  <a:gd name="T1" fmla="*/ 26 h 30"/>
                  <a:gd name="T2" fmla="*/ 6 w 46"/>
                  <a:gd name="T3" fmla="*/ 2 h 30"/>
                  <a:gd name="T4" fmla="*/ 1 w 46"/>
                  <a:gd name="T5" fmla="*/ 1 h 30"/>
                  <a:gd name="T6" fmla="*/ 42 w 46"/>
                  <a:gd name="T7" fmla="*/ 28 h 30"/>
                  <a:gd name="T8" fmla="*/ 40 w 46"/>
                  <a:gd name="T9" fmla="*/ 26 h 30"/>
                </a:gdLst>
                <a:ahLst/>
                <a:cxnLst>
                  <a:cxn ang="0">
                    <a:pos x="T0" y="T1"/>
                  </a:cxn>
                  <a:cxn ang="0">
                    <a:pos x="T2" y="T3"/>
                  </a:cxn>
                  <a:cxn ang="0">
                    <a:pos x="T4" y="T5"/>
                  </a:cxn>
                  <a:cxn ang="0">
                    <a:pos x="T6" y="T7"/>
                  </a:cxn>
                  <a:cxn ang="0">
                    <a:pos x="T8" y="T9"/>
                  </a:cxn>
                </a:cxnLst>
                <a:rect l="0" t="0" r="r" b="b"/>
                <a:pathLst>
                  <a:path w="46" h="30">
                    <a:moveTo>
                      <a:pt x="40" y="26"/>
                    </a:moveTo>
                    <a:cubicBezTo>
                      <a:pt x="23" y="27"/>
                      <a:pt x="10" y="18"/>
                      <a:pt x="6" y="2"/>
                    </a:cubicBezTo>
                    <a:cubicBezTo>
                      <a:pt x="5" y="0"/>
                      <a:pt x="0" y="0"/>
                      <a:pt x="1" y="1"/>
                    </a:cubicBezTo>
                    <a:cubicBezTo>
                      <a:pt x="6" y="21"/>
                      <a:pt x="23" y="30"/>
                      <a:pt x="42" y="28"/>
                    </a:cubicBezTo>
                    <a:cubicBezTo>
                      <a:pt x="46" y="28"/>
                      <a:pt x="42" y="26"/>
                      <a:pt x="40"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6" name="Freeform 253"/>
              <p:cNvSpPr>
                <a:spLocks/>
              </p:cNvSpPr>
              <p:nvPr/>
            </p:nvSpPr>
            <p:spPr bwMode="auto">
              <a:xfrm>
                <a:off x="3873501" y="-57150"/>
                <a:ext cx="134938" cy="131763"/>
              </a:xfrm>
              <a:custGeom>
                <a:avLst/>
                <a:gdLst>
                  <a:gd name="T0" fmla="*/ 6 w 36"/>
                  <a:gd name="T1" fmla="*/ 34 h 35"/>
                  <a:gd name="T2" fmla="*/ 35 w 36"/>
                  <a:gd name="T3" fmla="*/ 3 h 35"/>
                  <a:gd name="T4" fmla="*/ 30 w 36"/>
                  <a:gd name="T5" fmla="*/ 2 h 35"/>
                  <a:gd name="T6" fmla="*/ 3 w 36"/>
                  <a:gd name="T7" fmla="*/ 32 h 35"/>
                  <a:gd name="T8" fmla="*/ 6 w 36"/>
                  <a:gd name="T9" fmla="*/ 34 h 35"/>
                </a:gdLst>
                <a:ahLst/>
                <a:cxnLst>
                  <a:cxn ang="0">
                    <a:pos x="T0" y="T1"/>
                  </a:cxn>
                  <a:cxn ang="0">
                    <a:pos x="T2" y="T3"/>
                  </a:cxn>
                  <a:cxn ang="0">
                    <a:pos x="T4" y="T5"/>
                  </a:cxn>
                  <a:cxn ang="0">
                    <a:pos x="T6" y="T7"/>
                  </a:cxn>
                  <a:cxn ang="0">
                    <a:pos x="T8" y="T9"/>
                  </a:cxn>
                </a:cxnLst>
                <a:rect l="0" t="0" r="r" b="b"/>
                <a:pathLst>
                  <a:path w="36" h="35">
                    <a:moveTo>
                      <a:pt x="6" y="34"/>
                    </a:moveTo>
                    <a:cubicBezTo>
                      <a:pt x="22" y="31"/>
                      <a:pt x="34" y="20"/>
                      <a:pt x="35" y="3"/>
                    </a:cubicBezTo>
                    <a:cubicBezTo>
                      <a:pt x="36" y="1"/>
                      <a:pt x="31" y="0"/>
                      <a:pt x="30" y="2"/>
                    </a:cubicBezTo>
                    <a:cubicBezTo>
                      <a:pt x="29" y="18"/>
                      <a:pt x="18" y="29"/>
                      <a:pt x="3" y="32"/>
                    </a:cubicBezTo>
                    <a:cubicBezTo>
                      <a:pt x="0" y="33"/>
                      <a:pt x="5" y="35"/>
                      <a:pt x="6"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7" name="Freeform 254"/>
              <p:cNvSpPr>
                <a:spLocks/>
              </p:cNvSpPr>
              <p:nvPr/>
            </p:nvSpPr>
            <p:spPr bwMode="auto">
              <a:xfrm>
                <a:off x="3933826" y="-57150"/>
                <a:ext cx="71438" cy="166688"/>
              </a:xfrm>
              <a:custGeom>
                <a:avLst/>
                <a:gdLst>
                  <a:gd name="T0" fmla="*/ 18 w 19"/>
                  <a:gd name="T1" fmla="*/ 42 h 44"/>
                  <a:gd name="T2" fmla="*/ 5 w 19"/>
                  <a:gd name="T3" fmla="*/ 1 h 44"/>
                  <a:gd name="T4" fmla="*/ 0 w 19"/>
                  <a:gd name="T5" fmla="*/ 2 h 44"/>
                  <a:gd name="T6" fmla="*/ 14 w 19"/>
                  <a:gd name="T7" fmla="*/ 43 h 44"/>
                  <a:gd name="T8" fmla="*/ 18 w 19"/>
                  <a:gd name="T9" fmla="*/ 42 h 44"/>
                </a:gdLst>
                <a:ahLst/>
                <a:cxnLst>
                  <a:cxn ang="0">
                    <a:pos x="T0" y="T1"/>
                  </a:cxn>
                  <a:cxn ang="0">
                    <a:pos x="T2" y="T3"/>
                  </a:cxn>
                  <a:cxn ang="0">
                    <a:pos x="T4" y="T5"/>
                  </a:cxn>
                  <a:cxn ang="0">
                    <a:pos x="T6" y="T7"/>
                  </a:cxn>
                  <a:cxn ang="0">
                    <a:pos x="T8" y="T9"/>
                  </a:cxn>
                </a:cxnLst>
                <a:rect l="0" t="0" r="r" b="b"/>
                <a:pathLst>
                  <a:path w="19" h="44">
                    <a:moveTo>
                      <a:pt x="18" y="42"/>
                    </a:moveTo>
                    <a:cubicBezTo>
                      <a:pt x="9" y="31"/>
                      <a:pt x="5" y="15"/>
                      <a:pt x="5" y="1"/>
                    </a:cubicBezTo>
                    <a:cubicBezTo>
                      <a:pt x="5" y="0"/>
                      <a:pt x="0" y="0"/>
                      <a:pt x="0" y="2"/>
                    </a:cubicBezTo>
                    <a:cubicBezTo>
                      <a:pt x="0" y="16"/>
                      <a:pt x="5" y="32"/>
                      <a:pt x="14" y="43"/>
                    </a:cubicBezTo>
                    <a:cubicBezTo>
                      <a:pt x="14" y="44"/>
                      <a:pt x="19" y="43"/>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8" name="Freeform 255"/>
              <p:cNvSpPr>
                <a:spLocks/>
              </p:cNvSpPr>
              <p:nvPr/>
            </p:nvSpPr>
            <p:spPr bwMode="auto">
              <a:xfrm>
                <a:off x="3862388" y="-4763"/>
                <a:ext cx="184150" cy="49213"/>
              </a:xfrm>
              <a:custGeom>
                <a:avLst/>
                <a:gdLst>
                  <a:gd name="T0" fmla="*/ 2 w 49"/>
                  <a:gd name="T1" fmla="*/ 6 h 13"/>
                  <a:gd name="T2" fmla="*/ 48 w 49"/>
                  <a:gd name="T3" fmla="*/ 1 h 13"/>
                  <a:gd name="T4" fmla="*/ 43 w 49"/>
                  <a:gd name="T5" fmla="*/ 1 h 13"/>
                  <a:gd name="T6" fmla="*/ 6 w 49"/>
                  <a:gd name="T7" fmla="*/ 5 h 13"/>
                  <a:gd name="T8" fmla="*/ 2 w 49"/>
                  <a:gd name="T9" fmla="*/ 6 h 13"/>
                </a:gdLst>
                <a:ahLst/>
                <a:cxnLst>
                  <a:cxn ang="0">
                    <a:pos x="T0" y="T1"/>
                  </a:cxn>
                  <a:cxn ang="0">
                    <a:pos x="T2" y="T3"/>
                  </a:cxn>
                  <a:cxn ang="0">
                    <a:pos x="T4" y="T5"/>
                  </a:cxn>
                  <a:cxn ang="0">
                    <a:pos x="T6" y="T7"/>
                  </a:cxn>
                  <a:cxn ang="0">
                    <a:pos x="T8" y="T9"/>
                  </a:cxn>
                </a:cxnLst>
                <a:rect l="0" t="0" r="r" b="b"/>
                <a:pathLst>
                  <a:path w="49" h="13">
                    <a:moveTo>
                      <a:pt x="2" y="6"/>
                    </a:moveTo>
                    <a:cubicBezTo>
                      <a:pt x="17" y="13"/>
                      <a:pt x="35" y="13"/>
                      <a:pt x="48" y="1"/>
                    </a:cubicBezTo>
                    <a:cubicBezTo>
                      <a:pt x="49" y="0"/>
                      <a:pt x="44" y="0"/>
                      <a:pt x="43" y="1"/>
                    </a:cubicBezTo>
                    <a:cubicBezTo>
                      <a:pt x="33" y="10"/>
                      <a:pt x="19" y="11"/>
                      <a:pt x="6" y="5"/>
                    </a:cubicBezTo>
                    <a:cubicBezTo>
                      <a:pt x="5" y="4"/>
                      <a:pt x="0" y="5"/>
                      <a:pt x="2"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9" name="Freeform 256"/>
              <p:cNvSpPr>
                <a:spLocks/>
              </p:cNvSpPr>
              <p:nvPr/>
            </p:nvSpPr>
            <p:spPr bwMode="auto">
              <a:xfrm>
                <a:off x="3552826" y="36512"/>
                <a:ext cx="414338" cy="712788"/>
              </a:xfrm>
              <a:custGeom>
                <a:avLst/>
                <a:gdLst>
                  <a:gd name="T0" fmla="*/ 104 w 110"/>
                  <a:gd name="T1" fmla="*/ 1 h 189"/>
                  <a:gd name="T2" fmla="*/ 0 w 110"/>
                  <a:gd name="T3" fmla="*/ 188 h 189"/>
                  <a:gd name="T4" fmla="*/ 5 w 110"/>
                  <a:gd name="T5" fmla="*/ 188 h 189"/>
                  <a:gd name="T6" fmla="*/ 109 w 110"/>
                  <a:gd name="T7" fmla="*/ 2 h 189"/>
                  <a:gd name="T8" fmla="*/ 104 w 110"/>
                  <a:gd name="T9" fmla="*/ 1 h 189"/>
                </a:gdLst>
                <a:ahLst/>
                <a:cxnLst>
                  <a:cxn ang="0">
                    <a:pos x="T0" y="T1"/>
                  </a:cxn>
                  <a:cxn ang="0">
                    <a:pos x="T2" y="T3"/>
                  </a:cxn>
                  <a:cxn ang="0">
                    <a:pos x="T4" y="T5"/>
                  </a:cxn>
                  <a:cxn ang="0">
                    <a:pos x="T6" y="T7"/>
                  </a:cxn>
                  <a:cxn ang="0">
                    <a:pos x="T8" y="T9"/>
                  </a:cxn>
                </a:cxnLst>
                <a:rect l="0" t="0" r="r" b="b"/>
                <a:pathLst>
                  <a:path w="110" h="189">
                    <a:moveTo>
                      <a:pt x="104" y="1"/>
                    </a:moveTo>
                    <a:cubicBezTo>
                      <a:pt x="71" y="64"/>
                      <a:pt x="37" y="127"/>
                      <a:pt x="0" y="188"/>
                    </a:cubicBezTo>
                    <a:cubicBezTo>
                      <a:pt x="0" y="189"/>
                      <a:pt x="5" y="189"/>
                      <a:pt x="5" y="188"/>
                    </a:cubicBezTo>
                    <a:cubicBezTo>
                      <a:pt x="42" y="127"/>
                      <a:pt x="75" y="64"/>
                      <a:pt x="109" y="2"/>
                    </a:cubicBezTo>
                    <a:cubicBezTo>
                      <a:pt x="110" y="0"/>
                      <a:pt x="105" y="0"/>
                      <a:pt x="10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0" name="Freeform 257"/>
              <p:cNvSpPr>
                <a:spLocks/>
              </p:cNvSpPr>
              <p:nvPr/>
            </p:nvSpPr>
            <p:spPr bwMode="auto">
              <a:xfrm>
                <a:off x="3940176" y="11112"/>
                <a:ext cx="38100" cy="41275"/>
              </a:xfrm>
              <a:custGeom>
                <a:avLst/>
                <a:gdLst>
                  <a:gd name="T0" fmla="*/ 9 w 10"/>
                  <a:gd name="T1" fmla="*/ 8 h 11"/>
                  <a:gd name="T2" fmla="*/ 3 w 10"/>
                  <a:gd name="T3" fmla="*/ 9 h 11"/>
                  <a:gd name="T4" fmla="*/ 1 w 10"/>
                  <a:gd name="T5" fmla="*/ 3 h 11"/>
                  <a:gd name="T6" fmla="*/ 7 w 10"/>
                  <a:gd name="T7" fmla="*/ 1 h 11"/>
                  <a:gd name="T8" fmla="*/ 9 w 10"/>
                  <a:gd name="T9" fmla="*/ 8 h 11"/>
                </a:gdLst>
                <a:ahLst/>
                <a:cxnLst>
                  <a:cxn ang="0">
                    <a:pos x="T0" y="T1"/>
                  </a:cxn>
                  <a:cxn ang="0">
                    <a:pos x="T2" y="T3"/>
                  </a:cxn>
                  <a:cxn ang="0">
                    <a:pos x="T4" y="T5"/>
                  </a:cxn>
                  <a:cxn ang="0">
                    <a:pos x="T6" y="T7"/>
                  </a:cxn>
                  <a:cxn ang="0">
                    <a:pos x="T8" y="T9"/>
                  </a:cxn>
                </a:cxnLst>
                <a:rect l="0" t="0" r="r" b="b"/>
                <a:pathLst>
                  <a:path w="10" h="11">
                    <a:moveTo>
                      <a:pt x="9" y="8"/>
                    </a:moveTo>
                    <a:cubicBezTo>
                      <a:pt x="8" y="10"/>
                      <a:pt x="5" y="11"/>
                      <a:pt x="3" y="9"/>
                    </a:cubicBezTo>
                    <a:cubicBezTo>
                      <a:pt x="0" y="8"/>
                      <a:pt x="0" y="5"/>
                      <a:pt x="1" y="3"/>
                    </a:cubicBezTo>
                    <a:cubicBezTo>
                      <a:pt x="2" y="1"/>
                      <a:pt x="5" y="0"/>
                      <a:pt x="7" y="1"/>
                    </a:cubicBezTo>
                    <a:cubicBezTo>
                      <a:pt x="10" y="3"/>
                      <a:pt x="10" y="6"/>
                      <a:pt x="9"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1" name="Freeform 258"/>
              <p:cNvSpPr>
                <a:spLocks/>
              </p:cNvSpPr>
              <p:nvPr/>
            </p:nvSpPr>
            <p:spPr bwMode="auto">
              <a:xfrm>
                <a:off x="4016376" y="247650"/>
                <a:ext cx="131763" cy="155575"/>
              </a:xfrm>
              <a:custGeom>
                <a:avLst/>
                <a:gdLst>
                  <a:gd name="T0" fmla="*/ 32 w 35"/>
                  <a:gd name="T1" fmla="*/ 39 h 41"/>
                  <a:gd name="T2" fmla="*/ 7 w 35"/>
                  <a:gd name="T3" fmla="*/ 2 h 41"/>
                  <a:gd name="T4" fmla="*/ 2 w 35"/>
                  <a:gd name="T5" fmla="*/ 1 h 41"/>
                  <a:gd name="T6" fmla="*/ 30 w 35"/>
                  <a:gd name="T7" fmla="*/ 40 h 41"/>
                  <a:gd name="T8" fmla="*/ 32 w 35"/>
                  <a:gd name="T9" fmla="*/ 39 h 41"/>
                </a:gdLst>
                <a:ahLst/>
                <a:cxnLst>
                  <a:cxn ang="0">
                    <a:pos x="T0" y="T1"/>
                  </a:cxn>
                  <a:cxn ang="0">
                    <a:pos x="T2" y="T3"/>
                  </a:cxn>
                  <a:cxn ang="0">
                    <a:pos x="T4" y="T5"/>
                  </a:cxn>
                  <a:cxn ang="0">
                    <a:pos x="T6" y="T7"/>
                  </a:cxn>
                  <a:cxn ang="0">
                    <a:pos x="T8" y="T9"/>
                  </a:cxn>
                </a:cxnLst>
                <a:rect l="0" t="0" r="r" b="b"/>
                <a:pathLst>
                  <a:path w="35" h="41">
                    <a:moveTo>
                      <a:pt x="32" y="39"/>
                    </a:moveTo>
                    <a:cubicBezTo>
                      <a:pt x="15" y="33"/>
                      <a:pt x="5" y="19"/>
                      <a:pt x="7" y="2"/>
                    </a:cubicBezTo>
                    <a:cubicBezTo>
                      <a:pt x="7" y="1"/>
                      <a:pt x="2" y="0"/>
                      <a:pt x="2" y="1"/>
                    </a:cubicBezTo>
                    <a:cubicBezTo>
                      <a:pt x="0" y="21"/>
                      <a:pt x="12" y="35"/>
                      <a:pt x="30" y="40"/>
                    </a:cubicBezTo>
                    <a:cubicBezTo>
                      <a:pt x="32" y="41"/>
                      <a:pt x="35" y="40"/>
                      <a:pt x="32" y="3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2" name="Freeform 259"/>
              <p:cNvSpPr>
                <a:spLocks/>
              </p:cNvSpPr>
              <p:nvPr/>
            </p:nvSpPr>
            <p:spPr bwMode="auto">
              <a:xfrm>
                <a:off x="3970338" y="274637"/>
                <a:ext cx="166688" cy="90488"/>
              </a:xfrm>
              <a:custGeom>
                <a:avLst/>
                <a:gdLst>
                  <a:gd name="T0" fmla="*/ 4 w 44"/>
                  <a:gd name="T1" fmla="*/ 22 h 24"/>
                  <a:gd name="T2" fmla="*/ 44 w 44"/>
                  <a:gd name="T3" fmla="*/ 2 h 24"/>
                  <a:gd name="T4" fmla="*/ 39 w 44"/>
                  <a:gd name="T5" fmla="*/ 1 h 24"/>
                  <a:gd name="T6" fmla="*/ 3 w 44"/>
                  <a:gd name="T7" fmla="*/ 19 h 24"/>
                  <a:gd name="T8" fmla="*/ 4 w 44"/>
                  <a:gd name="T9" fmla="*/ 22 h 24"/>
                </a:gdLst>
                <a:ahLst/>
                <a:cxnLst>
                  <a:cxn ang="0">
                    <a:pos x="T0" y="T1"/>
                  </a:cxn>
                  <a:cxn ang="0">
                    <a:pos x="T2" y="T3"/>
                  </a:cxn>
                  <a:cxn ang="0">
                    <a:pos x="T4" y="T5"/>
                  </a:cxn>
                  <a:cxn ang="0">
                    <a:pos x="T6" y="T7"/>
                  </a:cxn>
                  <a:cxn ang="0">
                    <a:pos x="T8" y="T9"/>
                  </a:cxn>
                </a:cxnLst>
                <a:rect l="0" t="0" r="r" b="b"/>
                <a:pathLst>
                  <a:path w="44" h="24">
                    <a:moveTo>
                      <a:pt x="4" y="22"/>
                    </a:moveTo>
                    <a:cubicBezTo>
                      <a:pt x="21" y="24"/>
                      <a:pt x="36" y="18"/>
                      <a:pt x="44" y="2"/>
                    </a:cubicBezTo>
                    <a:cubicBezTo>
                      <a:pt x="44" y="1"/>
                      <a:pt x="40" y="0"/>
                      <a:pt x="39" y="1"/>
                    </a:cubicBezTo>
                    <a:cubicBezTo>
                      <a:pt x="32" y="15"/>
                      <a:pt x="19" y="22"/>
                      <a:pt x="3" y="19"/>
                    </a:cubicBezTo>
                    <a:cubicBezTo>
                      <a:pt x="0" y="19"/>
                      <a:pt x="2" y="21"/>
                      <a:pt x="4" y="2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3" name="Freeform 260"/>
              <p:cNvSpPr>
                <a:spLocks/>
              </p:cNvSpPr>
              <p:nvPr/>
            </p:nvSpPr>
            <p:spPr bwMode="auto">
              <a:xfrm>
                <a:off x="4043363" y="255587"/>
                <a:ext cx="44450" cy="173038"/>
              </a:xfrm>
              <a:custGeom>
                <a:avLst/>
                <a:gdLst>
                  <a:gd name="T0" fmla="*/ 10 w 12"/>
                  <a:gd name="T1" fmla="*/ 44 h 46"/>
                  <a:gd name="T2" fmla="*/ 12 w 12"/>
                  <a:gd name="T3" fmla="*/ 1 h 46"/>
                  <a:gd name="T4" fmla="*/ 7 w 12"/>
                  <a:gd name="T5" fmla="*/ 1 h 46"/>
                  <a:gd name="T6" fmla="*/ 5 w 12"/>
                  <a:gd name="T7" fmla="*/ 44 h 46"/>
                  <a:gd name="T8" fmla="*/ 10 w 12"/>
                  <a:gd name="T9" fmla="*/ 44 h 46"/>
                </a:gdLst>
                <a:ahLst/>
                <a:cxnLst>
                  <a:cxn ang="0">
                    <a:pos x="T0" y="T1"/>
                  </a:cxn>
                  <a:cxn ang="0">
                    <a:pos x="T2" y="T3"/>
                  </a:cxn>
                  <a:cxn ang="0">
                    <a:pos x="T4" y="T5"/>
                  </a:cxn>
                  <a:cxn ang="0">
                    <a:pos x="T6" y="T7"/>
                  </a:cxn>
                  <a:cxn ang="0">
                    <a:pos x="T8" y="T9"/>
                  </a:cxn>
                </a:cxnLst>
                <a:rect l="0" t="0" r="r" b="b"/>
                <a:pathLst>
                  <a:path w="12" h="46">
                    <a:moveTo>
                      <a:pt x="10" y="44"/>
                    </a:moveTo>
                    <a:cubicBezTo>
                      <a:pt x="5" y="30"/>
                      <a:pt x="7" y="14"/>
                      <a:pt x="12" y="1"/>
                    </a:cubicBezTo>
                    <a:cubicBezTo>
                      <a:pt x="12" y="0"/>
                      <a:pt x="7" y="0"/>
                      <a:pt x="7" y="1"/>
                    </a:cubicBezTo>
                    <a:cubicBezTo>
                      <a:pt x="2" y="14"/>
                      <a:pt x="0" y="31"/>
                      <a:pt x="5" y="44"/>
                    </a:cubicBezTo>
                    <a:cubicBezTo>
                      <a:pt x="5" y="46"/>
                      <a:pt x="10" y="45"/>
                      <a:pt x="10" y="4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4" name="Freeform 261"/>
              <p:cNvSpPr>
                <a:spLocks/>
              </p:cNvSpPr>
              <p:nvPr/>
            </p:nvSpPr>
            <p:spPr bwMode="auto">
              <a:xfrm>
                <a:off x="3983038" y="293687"/>
                <a:ext cx="176213" cy="71438"/>
              </a:xfrm>
              <a:custGeom>
                <a:avLst/>
                <a:gdLst>
                  <a:gd name="T0" fmla="*/ 0 w 47"/>
                  <a:gd name="T1" fmla="*/ 2 h 19"/>
                  <a:gd name="T2" fmla="*/ 45 w 47"/>
                  <a:gd name="T3" fmla="*/ 13 h 19"/>
                  <a:gd name="T4" fmla="*/ 41 w 47"/>
                  <a:gd name="T5" fmla="*/ 12 h 19"/>
                  <a:gd name="T6" fmla="*/ 5 w 47"/>
                  <a:gd name="T7" fmla="*/ 1 h 19"/>
                  <a:gd name="T8" fmla="*/ 0 w 47"/>
                  <a:gd name="T9" fmla="*/ 2 h 19"/>
                </a:gdLst>
                <a:ahLst/>
                <a:cxnLst>
                  <a:cxn ang="0">
                    <a:pos x="T0" y="T1"/>
                  </a:cxn>
                  <a:cxn ang="0">
                    <a:pos x="T2" y="T3"/>
                  </a:cxn>
                  <a:cxn ang="0">
                    <a:pos x="T4" y="T5"/>
                  </a:cxn>
                  <a:cxn ang="0">
                    <a:pos x="T6" y="T7"/>
                  </a:cxn>
                  <a:cxn ang="0">
                    <a:pos x="T8" y="T9"/>
                  </a:cxn>
                </a:cxnLst>
                <a:rect l="0" t="0" r="r" b="b"/>
                <a:pathLst>
                  <a:path w="47" h="19">
                    <a:moveTo>
                      <a:pt x="0" y="2"/>
                    </a:moveTo>
                    <a:cubicBezTo>
                      <a:pt x="12" y="14"/>
                      <a:pt x="29" y="19"/>
                      <a:pt x="45" y="13"/>
                    </a:cubicBezTo>
                    <a:cubicBezTo>
                      <a:pt x="47" y="12"/>
                      <a:pt x="42" y="11"/>
                      <a:pt x="41" y="12"/>
                    </a:cubicBezTo>
                    <a:cubicBezTo>
                      <a:pt x="28" y="17"/>
                      <a:pt x="14" y="11"/>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5" name="Freeform 262"/>
              <p:cNvSpPr>
                <a:spLocks/>
              </p:cNvSpPr>
              <p:nvPr/>
            </p:nvSpPr>
            <p:spPr bwMode="auto">
              <a:xfrm>
                <a:off x="3530601" y="346075"/>
                <a:ext cx="538163" cy="439738"/>
              </a:xfrm>
              <a:custGeom>
                <a:avLst/>
                <a:gdLst>
                  <a:gd name="T0" fmla="*/ 137 w 143"/>
                  <a:gd name="T1" fmla="*/ 1 h 117"/>
                  <a:gd name="T2" fmla="*/ 1 w 143"/>
                  <a:gd name="T3" fmla="*/ 115 h 117"/>
                  <a:gd name="T4" fmla="*/ 6 w 143"/>
                  <a:gd name="T5" fmla="*/ 116 h 117"/>
                  <a:gd name="T6" fmla="*/ 141 w 143"/>
                  <a:gd name="T7" fmla="*/ 2 h 117"/>
                  <a:gd name="T8" fmla="*/ 137 w 143"/>
                  <a:gd name="T9" fmla="*/ 1 h 117"/>
                </a:gdLst>
                <a:ahLst/>
                <a:cxnLst>
                  <a:cxn ang="0">
                    <a:pos x="T0" y="T1"/>
                  </a:cxn>
                  <a:cxn ang="0">
                    <a:pos x="T2" y="T3"/>
                  </a:cxn>
                  <a:cxn ang="0">
                    <a:pos x="T4" y="T5"/>
                  </a:cxn>
                  <a:cxn ang="0">
                    <a:pos x="T6" y="T7"/>
                  </a:cxn>
                  <a:cxn ang="0">
                    <a:pos x="T8" y="T9"/>
                  </a:cxn>
                </a:cxnLst>
                <a:rect l="0" t="0" r="r" b="b"/>
                <a:pathLst>
                  <a:path w="143" h="117">
                    <a:moveTo>
                      <a:pt x="137" y="1"/>
                    </a:moveTo>
                    <a:cubicBezTo>
                      <a:pt x="92" y="39"/>
                      <a:pt x="48" y="79"/>
                      <a:pt x="1" y="115"/>
                    </a:cubicBezTo>
                    <a:cubicBezTo>
                      <a:pt x="0" y="116"/>
                      <a:pt x="5" y="117"/>
                      <a:pt x="6" y="116"/>
                    </a:cubicBezTo>
                    <a:cubicBezTo>
                      <a:pt x="52" y="79"/>
                      <a:pt x="97" y="40"/>
                      <a:pt x="141" y="2"/>
                    </a:cubicBezTo>
                    <a:cubicBezTo>
                      <a:pt x="143" y="0"/>
                      <a:pt x="138" y="0"/>
                      <a:pt x="13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6" name="Freeform 263"/>
              <p:cNvSpPr>
                <a:spLocks/>
              </p:cNvSpPr>
              <p:nvPr/>
            </p:nvSpPr>
            <p:spPr bwMode="auto">
              <a:xfrm>
                <a:off x="4043363" y="323850"/>
                <a:ext cx="41275" cy="36513"/>
              </a:xfrm>
              <a:custGeom>
                <a:avLst/>
                <a:gdLst>
                  <a:gd name="T0" fmla="*/ 9 w 11"/>
                  <a:gd name="T1" fmla="*/ 9 h 10"/>
                  <a:gd name="T2" fmla="*/ 2 w 11"/>
                  <a:gd name="T3" fmla="*/ 8 h 10"/>
                  <a:gd name="T4" fmla="*/ 3 w 11"/>
                  <a:gd name="T5" fmla="*/ 1 h 10"/>
                  <a:gd name="T6" fmla="*/ 9 w 11"/>
                  <a:gd name="T7" fmla="*/ 2 h 10"/>
                  <a:gd name="T8" fmla="*/ 9 w 11"/>
                  <a:gd name="T9" fmla="*/ 9 h 10"/>
                </a:gdLst>
                <a:ahLst/>
                <a:cxnLst>
                  <a:cxn ang="0">
                    <a:pos x="T0" y="T1"/>
                  </a:cxn>
                  <a:cxn ang="0">
                    <a:pos x="T2" y="T3"/>
                  </a:cxn>
                  <a:cxn ang="0">
                    <a:pos x="T4" y="T5"/>
                  </a:cxn>
                  <a:cxn ang="0">
                    <a:pos x="T6" y="T7"/>
                  </a:cxn>
                  <a:cxn ang="0">
                    <a:pos x="T8" y="T9"/>
                  </a:cxn>
                </a:cxnLst>
                <a:rect l="0" t="0" r="r" b="b"/>
                <a:pathLst>
                  <a:path w="11" h="10">
                    <a:moveTo>
                      <a:pt x="9" y="9"/>
                    </a:moveTo>
                    <a:cubicBezTo>
                      <a:pt x="7" y="10"/>
                      <a:pt x="4" y="10"/>
                      <a:pt x="2" y="8"/>
                    </a:cubicBezTo>
                    <a:cubicBezTo>
                      <a:pt x="0" y="6"/>
                      <a:pt x="1" y="3"/>
                      <a:pt x="3" y="1"/>
                    </a:cubicBezTo>
                    <a:cubicBezTo>
                      <a:pt x="5" y="0"/>
                      <a:pt x="8" y="0"/>
                      <a:pt x="9" y="2"/>
                    </a:cubicBezTo>
                    <a:cubicBezTo>
                      <a:pt x="11" y="4"/>
                      <a:pt x="11" y="7"/>
                      <a:pt x="9" y="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7" name="Freeform 264"/>
              <p:cNvSpPr>
                <a:spLocks/>
              </p:cNvSpPr>
              <p:nvPr/>
            </p:nvSpPr>
            <p:spPr bwMode="auto">
              <a:xfrm>
                <a:off x="4156076" y="474662"/>
                <a:ext cx="93663" cy="179388"/>
              </a:xfrm>
              <a:custGeom>
                <a:avLst/>
                <a:gdLst>
                  <a:gd name="T0" fmla="*/ 23 w 25"/>
                  <a:gd name="T1" fmla="*/ 46 h 48"/>
                  <a:gd name="T2" fmla="*/ 13 w 25"/>
                  <a:gd name="T3" fmla="*/ 2 h 48"/>
                  <a:gd name="T4" fmla="*/ 9 w 25"/>
                  <a:gd name="T5" fmla="*/ 1 h 48"/>
                  <a:gd name="T6" fmla="*/ 19 w 25"/>
                  <a:gd name="T7" fmla="*/ 47 h 48"/>
                  <a:gd name="T8" fmla="*/ 23 w 25"/>
                  <a:gd name="T9" fmla="*/ 46 h 48"/>
                </a:gdLst>
                <a:ahLst/>
                <a:cxnLst>
                  <a:cxn ang="0">
                    <a:pos x="T0" y="T1"/>
                  </a:cxn>
                  <a:cxn ang="0">
                    <a:pos x="T2" y="T3"/>
                  </a:cxn>
                  <a:cxn ang="0">
                    <a:pos x="T4" y="T5"/>
                  </a:cxn>
                  <a:cxn ang="0">
                    <a:pos x="T6" y="T7"/>
                  </a:cxn>
                  <a:cxn ang="0">
                    <a:pos x="T8" y="T9"/>
                  </a:cxn>
                </a:cxnLst>
                <a:rect l="0" t="0" r="r" b="b"/>
                <a:pathLst>
                  <a:path w="25" h="48">
                    <a:moveTo>
                      <a:pt x="23" y="46"/>
                    </a:moveTo>
                    <a:cubicBezTo>
                      <a:pt x="10" y="35"/>
                      <a:pt x="5" y="19"/>
                      <a:pt x="13" y="2"/>
                    </a:cubicBezTo>
                    <a:cubicBezTo>
                      <a:pt x="14" y="1"/>
                      <a:pt x="9" y="0"/>
                      <a:pt x="9" y="1"/>
                    </a:cubicBezTo>
                    <a:cubicBezTo>
                      <a:pt x="0" y="18"/>
                      <a:pt x="5" y="35"/>
                      <a:pt x="19" y="47"/>
                    </a:cubicBezTo>
                    <a:cubicBezTo>
                      <a:pt x="20" y="48"/>
                      <a:pt x="25" y="48"/>
                      <a:pt x="23" y="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8" name="Freeform 265"/>
              <p:cNvSpPr>
                <a:spLocks/>
              </p:cNvSpPr>
              <p:nvPr/>
            </p:nvSpPr>
            <p:spPr bwMode="auto">
              <a:xfrm>
                <a:off x="4098926" y="534987"/>
                <a:ext cx="188913" cy="55563"/>
              </a:xfrm>
              <a:custGeom>
                <a:avLst/>
                <a:gdLst>
                  <a:gd name="T0" fmla="*/ 2 w 50"/>
                  <a:gd name="T1" fmla="*/ 5 h 15"/>
                  <a:gd name="T2" fmla="*/ 49 w 50"/>
                  <a:gd name="T3" fmla="*/ 3 h 15"/>
                  <a:gd name="T4" fmla="*/ 44 w 50"/>
                  <a:gd name="T5" fmla="*/ 1 h 15"/>
                  <a:gd name="T6" fmla="*/ 6 w 50"/>
                  <a:gd name="T7" fmla="*/ 4 h 15"/>
                  <a:gd name="T8" fmla="*/ 2 w 50"/>
                  <a:gd name="T9" fmla="*/ 5 h 15"/>
                </a:gdLst>
                <a:ahLst/>
                <a:cxnLst>
                  <a:cxn ang="0">
                    <a:pos x="T0" y="T1"/>
                  </a:cxn>
                  <a:cxn ang="0">
                    <a:pos x="T2" y="T3"/>
                  </a:cxn>
                  <a:cxn ang="0">
                    <a:pos x="T4" y="T5"/>
                  </a:cxn>
                  <a:cxn ang="0">
                    <a:pos x="T6" y="T7"/>
                  </a:cxn>
                  <a:cxn ang="0">
                    <a:pos x="T8" y="T9"/>
                  </a:cxn>
                </a:cxnLst>
                <a:rect l="0" t="0" r="r" b="b"/>
                <a:pathLst>
                  <a:path w="50" h="15">
                    <a:moveTo>
                      <a:pt x="2" y="5"/>
                    </a:moveTo>
                    <a:cubicBezTo>
                      <a:pt x="18" y="14"/>
                      <a:pt x="35" y="15"/>
                      <a:pt x="49" y="3"/>
                    </a:cubicBezTo>
                    <a:cubicBezTo>
                      <a:pt x="50" y="2"/>
                      <a:pt x="45" y="0"/>
                      <a:pt x="44" y="1"/>
                    </a:cubicBezTo>
                    <a:cubicBezTo>
                      <a:pt x="33" y="11"/>
                      <a:pt x="19" y="12"/>
                      <a:pt x="6" y="4"/>
                    </a:cubicBezTo>
                    <a:cubicBezTo>
                      <a:pt x="5" y="4"/>
                      <a:pt x="0" y="4"/>
                      <a:pt x="2" y="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9" name="Freeform 266"/>
              <p:cNvSpPr>
                <a:spLocks/>
              </p:cNvSpPr>
              <p:nvPr/>
            </p:nvSpPr>
            <p:spPr bwMode="auto">
              <a:xfrm>
                <a:off x="4156076" y="496887"/>
                <a:ext cx="93663" cy="157163"/>
              </a:xfrm>
              <a:custGeom>
                <a:avLst/>
                <a:gdLst>
                  <a:gd name="T0" fmla="*/ 5 w 25"/>
                  <a:gd name="T1" fmla="*/ 40 h 42"/>
                  <a:gd name="T2" fmla="*/ 24 w 25"/>
                  <a:gd name="T3" fmla="*/ 2 h 42"/>
                  <a:gd name="T4" fmla="*/ 19 w 25"/>
                  <a:gd name="T5" fmla="*/ 1 h 42"/>
                  <a:gd name="T6" fmla="*/ 0 w 25"/>
                  <a:gd name="T7" fmla="*/ 40 h 42"/>
                  <a:gd name="T8" fmla="*/ 5 w 25"/>
                  <a:gd name="T9" fmla="*/ 40 h 42"/>
                </a:gdLst>
                <a:ahLst/>
                <a:cxnLst>
                  <a:cxn ang="0">
                    <a:pos x="T0" y="T1"/>
                  </a:cxn>
                  <a:cxn ang="0">
                    <a:pos x="T2" y="T3"/>
                  </a:cxn>
                  <a:cxn ang="0">
                    <a:pos x="T4" y="T5"/>
                  </a:cxn>
                  <a:cxn ang="0">
                    <a:pos x="T6" y="T7"/>
                  </a:cxn>
                  <a:cxn ang="0">
                    <a:pos x="T8" y="T9"/>
                  </a:cxn>
                </a:cxnLst>
                <a:rect l="0" t="0" r="r" b="b"/>
                <a:pathLst>
                  <a:path w="25" h="42">
                    <a:moveTo>
                      <a:pt x="5" y="40"/>
                    </a:moveTo>
                    <a:cubicBezTo>
                      <a:pt x="6" y="26"/>
                      <a:pt x="14" y="11"/>
                      <a:pt x="24" y="2"/>
                    </a:cubicBezTo>
                    <a:cubicBezTo>
                      <a:pt x="25" y="0"/>
                      <a:pt x="20" y="0"/>
                      <a:pt x="19" y="1"/>
                    </a:cubicBezTo>
                    <a:cubicBezTo>
                      <a:pt x="9" y="11"/>
                      <a:pt x="1" y="26"/>
                      <a:pt x="0" y="40"/>
                    </a:cubicBezTo>
                    <a:cubicBezTo>
                      <a:pt x="0" y="42"/>
                      <a:pt x="5" y="41"/>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0" name="Freeform 267"/>
              <p:cNvSpPr>
                <a:spLocks/>
              </p:cNvSpPr>
              <p:nvPr/>
            </p:nvSpPr>
            <p:spPr bwMode="auto">
              <a:xfrm>
                <a:off x="4132263" y="500062"/>
                <a:ext cx="150813" cy="106363"/>
              </a:xfrm>
              <a:custGeom>
                <a:avLst/>
                <a:gdLst>
                  <a:gd name="T0" fmla="*/ 0 w 40"/>
                  <a:gd name="T1" fmla="*/ 1 h 28"/>
                  <a:gd name="T2" fmla="*/ 35 w 40"/>
                  <a:gd name="T3" fmla="*/ 28 h 28"/>
                  <a:gd name="T4" fmla="*/ 36 w 40"/>
                  <a:gd name="T5" fmla="*/ 26 h 28"/>
                  <a:gd name="T6" fmla="*/ 5 w 40"/>
                  <a:gd name="T7" fmla="*/ 1 h 28"/>
                  <a:gd name="T8" fmla="*/ 0 w 40"/>
                  <a:gd name="T9" fmla="*/ 1 h 28"/>
                </a:gdLst>
                <a:ahLst/>
                <a:cxnLst>
                  <a:cxn ang="0">
                    <a:pos x="T0" y="T1"/>
                  </a:cxn>
                  <a:cxn ang="0">
                    <a:pos x="T2" y="T3"/>
                  </a:cxn>
                  <a:cxn ang="0">
                    <a:pos x="T4" y="T5"/>
                  </a:cxn>
                  <a:cxn ang="0">
                    <a:pos x="T6" y="T7"/>
                  </a:cxn>
                  <a:cxn ang="0">
                    <a:pos x="T8" y="T9"/>
                  </a:cxn>
                </a:cxnLst>
                <a:rect l="0" t="0" r="r" b="b"/>
                <a:pathLst>
                  <a:path w="40" h="28">
                    <a:moveTo>
                      <a:pt x="0" y="1"/>
                    </a:moveTo>
                    <a:cubicBezTo>
                      <a:pt x="6" y="16"/>
                      <a:pt x="18" y="27"/>
                      <a:pt x="35" y="28"/>
                    </a:cubicBezTo>
                    <a:cubicBezTo>
                      <a:pt x="37" y="28"/>
                      <a:pt x="40" y="26"/>
                      <a:pt x="36" y="26"/>
                    </a:cubicBezTo>
                    <a:cubicBezTo>
                      <a:pt x="21" y="25"/>
                      <a:pt x="10" y="14"/>
                      <a:pt x="5" y="1"/>
                    </a:cubicBezTo>
                    <a:cubicBezTo>
                      <a:pt x="5" y="0"/>
                      <a:pt x="0" y="0"/>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1" name="Freeform 268"/>
              <p:cNvSpPr>
                <a:spLocks/>
              </p:cNvSpPr>
              <p:nvPr/>
            </p:nvSpPr>
            <p:spPr bwMode="auto">
              <a:xfrm>
                <a:off x="3525838" y="571500"/>
                <a:ext cx="671513" cy="214313"/>
              </a:xfrm>
              <a:custGeom>
                <a:avLst/>
                <a:gdLst>
                  <a:gd name="T0" fmla="*/ 172 w 178"/>
                  <a:gd name="T1" fmla="*/ 1 h 57"/>
                  <a:gd name="T2" fmla="*/ 3 w 178"/>
                  <a:gd name="T3" fmla="*/ 55 h 57"/>
                  <a:gd name="T4" fmla="*/ 6 w 178"/>
                  <a:gd name="T5" fmla="*/ 56 h 57"/>
                  <a:gd name="T6" fmla="*/ 175 w 178"/>
                  <a:gd name="T7" fmla="*/ 2 h 57"/>
                  <a:gd name="T8" fmla="*/ 172 w 178"/>
                  <a:gd name="T9" fmla="*/ 1 h 57"/>
                </a:gdLst>
                <a:ahLst/>
                <a:cxnLst>
                  <a:cxn ang="0">
                    <a:pos x="T0" y="T1"/>
                  </a:cxn>
                  <a:cxn ang="0">
                    <a:pos x="T2" y="T3"/>
                  </a:cxn>
                  <a:cxn ang="0">
                    <a:pos x="T4" y="T5"/>
                  </a:cxn>
                  <a:cxn ang="0">
                    <a:pos x="T6" y="T7"/>
                  </a:cxn>
                  <a:cxn ang="0">
                    <a:pos x="T8" y="T9"/>
                  </a:cxn>
                </a:cxnLst>
                <a:rect l="0" t="0" r="r" b="b"/>
                <a:pathLst>
                  <a:path w="178" h="57">
                    <a:moveTo>
                      <a:pt x="172" y="1"/>
                    </a:moveTo>
                    <a:cubicBezTo>
                      <a:pt x="116" y="19"/>
                      <a:pt x="60" y="39"/>
                      <a:pt x="3" y="55"/>
                    </a:cubicBezTo>
                    <a:cubicBezTo>
                      <a:pt x="0" y="56"/>
                      <a:pt x="4" y="57"/>
                      <a:pt x="6" y="56"/>
                    </a:cubicBezTo>
                    <a:cubicBezTo>
                      <a:pt x="63" y="40"/>
                      <a:pt x="119" y="21"/>
                      <a:pt x="175" y="2"/>
                    </a:cubicBezTo>
                    <a:cubicBezTo>
                      <a:pt x="178" y="1"/>
                      <a:pt x="173" y="0"/>
                      <a:pt x="17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2" name="Freeform 269"/>
              <p:cNvSpPr>
                <a:spLocks/>
              </p:cNvSpPr>
              <p:nvPr/>
            </p:nvSpPr>
            <p:spPr bwMode="auto">
              <a:xfrm>
                <a:off x="4170363" y="552450"/>
                <a:ext cx="41275" cy="42863"/>
              </a:xfrm>
              <a:custGeom>
                <a:avLst/>
                <a:gdLst>
                  <a:gd name="T0" fmla="*/ 7 w 11"/>
                  <a:gd name="T1" fmla="*/ 10 h 11"/>
                  <a:gd name="T2" fmla="*/ 1 w 11"/>
                  <a:gd name="T3" fmla="*/ 7 h 11"/>
                  <a:gd name="T4" fmla="*/ 4 w 11"/>
                  <a:gd name="T5" fmla="*/ 1 h 11"/>
                  <a:gd name="T6" fmla="*/ 10 w 11"/>
                  <a:gd name="T7" fmla="*/ 4 h 11"/>
                  <a:gd name="T8" fmla="*/ 7 w 11"/>
                  <a:gd name="T9" fmla="*/ 10 h 11"/>
                </a:gdLst>
                <a:ahLst/>
                <a:cxnLst>
                  <a:cxn ang="0">
                    <a:pos x="T0" y="T1"/>
                  </a:cxn>
                  <a:cxn ang="0">
                    <a:pos x="T2" y="T3"/>
                  </a:cxn>
                  <a:cxn ang="0">
                    <a:pos x="T4" y="T5"/>
                  </a:cxn>
                  <a:cxn ang="0">
                    <a:pos x="T6" y="T7"/>
                  </a:cxn>
                  <a:cxn ang="0">
                    <a:pos x="T8" y="T9"/>
                  </a:cxn>
                </a:cxnLst>
                <a:rect l="0" t="0" r="r" b="b"/>
                <a:pathLst>
                  <a:path w="11" h="11">
                    <a:moveTo>
                      <a:pt x="7" y="10"/>
                    </a:moveTo>
                    <a:cubicBezTo>
                      <a:pt x="4" y="11"/>
                      <a:pt x="2" y="9"/>
                      <a:pt x="1" y="7"/>
                    </a:cubicBezTo>
                    <a:cubicBezTo>
                      <a:pt x="0" y="4"/>
                      <a:pt x="2" y="1"/>
                      <a:pt x="4" y="1"/>
                    </a:cubicBezTo>
                    <a:cubicBezTo>
                      <a:pt x="7" y="0"/>
                      <a:pt x="9" y="1"/>
                      <a:pt x="10" y="4"/>
                    </a:cubicBezTo>
                    <a:cubicBezTo>
                      <a:pt x="11" y="6"/>
                      <a:pt x="9" y="9"/>
                      <a:pt x="7"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3" name="Freeform 270"/>
              <p:cNvSpPr>
                <a:spLocks/>
              </p:cNvSpPr>
              <p:nvPr/>
            </p:nvSpPr>
            <p:spPr bwMode="auto">
              <a:xfrm>
                <a:off x="4362451" y="744537"/>
                <a:ext cx="84138" cy="185738"/>
              </a:xfrm>
              <a:custGeom>
                <a:avLst/>
                <a:gdLst>
                  <a:gd name="T0" fmla="*/ 14 w 22"/>
                  <a:gd name="T1" fmla="*/ 47 h 49"/>
                  <a:gd name="T2" fmla="*/ 21 w 22"/>
                  <a:gd name="T3" fmla="*/ 3 h 49"/>
                  <a:gd name="T4" fmla="*/ 17 w 22"/>
                  <a:gd name="T5" fmla="*/ 1 h 49"/>
                  <a:gd name="T6" fmla="*/ 9 w 22"/>
                  <a:gd name="T7" fmla="*/ 47 h 49"/>
                  <a:gd name="T8" fmla="*/ 14 w 22"/>
                  <a:gd name="T9" fmla="*/ 47 h 49"/>
                </a:gdLst>
                <a:ahLst/>
                <a:cxnLst>
                  <a:cxn ang="0">
                    <a:pos x="T0" y="T1"/>
                  </a:cxn>
                  <a:cxn ang="0">
                    <a:pos x="T2" y="T3"/>
                  </a:cxn>
                  <a:cxn ang="0">
                    <a:pos x="T4" y="T5"/>
                  </a:cxn>
                  <a:cxn ang="0">
                    <a:pos x="T6" y="T7"/>
                  </a:cxn>
                  <a:cxn ang="0">
                    <a:pos x="T8" y="T9"/>
                  </a:cxn>
                </a:cxnLst>
                <a:rect l="0" t="0" r="r" b="b"/>
                <a:pathLst>
                  <a:path w="22" h="49">
                    <a:moveTo>
                      <a:pt x="14" y="47"/>
                    </a:moveTo>
                    <a:cubicBezTo>
                      <a:pt x="5" y="31"/>
                      <a:pt x="7" y="15"/>
                      <a:pt x="21" y="3"/>
                    </a:cubicBezTo>
                    <a:cubicBezTo>
                      <a:pt x="22" y="2"/>
                      <a:pt x="18" y="0"/>
                      <a:pt x="17" y="1"/>
                    </a:cubicBezTo>
                    <a:cubicBezTo>
                      <a:pt x="2" y="14"/>
                      <a:pt x="0" y="31"/>
                      <a:pt x="9" y="47"/>
                    </a:cubicBezTo>
                    <a:cubicBezTo>
                      <a:pt x="10" y="49"/>
                      <a:pt x="14" y="49"/>
                      <a:pt x="14" y="4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4" name="Freeform 271"/>
              <p:cNvSpPr>
                <a:spLocks/>
              </p:cNvSpPr>
              <p:nvPr/>
            </p:nvSpPr>
            <p:spPr bwMode="auto">
              <a:xfrm>
                <a:off x="4318001" y="782637"/>
                <a:ext cx="176213" cy="79375"/>
              </a:xfrm>
              <a:custGeom>
                <a:avLst/>
                <a:gdLst>
                  <a:gd name="T0" fmla="*/ 1 w 47"/>
                  <a:gd name="T1" fmla="*/ 1 h 21"/>
                  <a:gd name="T2" fmla="*/ 46 w 47"/>
                  <a:gd name="T3" fmla="*/ 15 h 21"/>
                  <a:gd name="T4" fmla="*/ 42 w 47"/>
                  <a:gd name="T5" fmla="*/ 13 h 21"/>
                  <a:gd name="T6" fmla="*/ 6 w 47"/>
                  <a:gd name="T7" fmla="*/ 1 h 21"/>
                  <a:gd name="T8" fmla="*/ 1 w 47"/>
                  <a:gd name="T9" fmla="*/ 1 h 21"/>
                </a:gdLst>
                <a:ahLst/>
                <a:cxnLst>
                  <a:cxn ang="0">
                    <a:pos x="T0" y="T1"/>
                  </a:cxn>
                  <a:cxn ang="0">
                    <a:pos x="T2" y="T3"/>
                  </a:cxn>
                  <a:cxn ang="0">
                    <a:pos x="T4" y="T5"/>
                  </a:cxn>
                  <a:cxn ang="0">
                    <a:pos x="T6" y="T7"/>
                  </a:cxn>
                  <a:cxn ang="0">
                    <a:pos x="T8" y="T9"/>
                  </a:cxn>
                </a:cxnLst>
                <a:rect l="0" t="0" r="r" b="b"/>
                <a:pathLst>
                  <a:path w="47" h="21">
                    <a:moveTo>
                      <a:pt x="1" y="1"/>
                    </a:moveTo>
                    <a:cubicBezTo>
                      <a:pt x="12" y="16"/>
                      <a:pt x="29" y="21"/>
                      <a:pt x="46" y="15"/>
                    </a:cubicBezTo>
                    <a:cubicBezTo>
                      <a:pt x="47" y="15"/>
                      <a:pt x="43" y="13"/>
                      <a:pt x="42" y="13"/>
                    </a:cubicBezTo>
                    <a:cubicBezTo>
                      <a:pt x="27" y="18"/>
                      <a:pt x="15" y="13"/>
                      <a:pt x="6" y="1"/>
                    </a:cubicBezTo>
                    <a:cubicBezTo>
                      <a:pt x="5" y="0"/>
                      <a:pt x="0" y="0"/>
                      <a:pt x="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5" name="Freeform 272"/>
              <p:cNvSpPr>
                <a:spLocks/>
              </p:cNvSpPr>
              <p:nvPr/>
            </p:nvSpPr>
            <p:spPr bwMode="auto">
              <a:xfrm>
                <a:off x="4332288" y="782637"/>
                <a:ext cx="147638" cy="117475"/>
              </a:xfrm>
              <a:custGeom>
                <a:avLst/>
                <a:gdLst>
                  <a:gd name="T0" fmla="*/ 5 w 39"/>
                  <a:gd name="T1" fmla="*/ 30 h 31"/>
                  <a:gd name="T2" fmla="*/ 36 w 39"/>
                  <a:gd name="T3" fmla="*/ 1 h 31"/>
                  <a:gd name="T4" fmla="*/ 32 w 39"/>
                  <a:gd name="T5" fmla="*/ 0 h 31"/>
                  <a:gd name="T6" fmla="*/ 0 w 39"/>
                  <a:gd name="T7" fmla="*/ 30 h 31"/>
                  <a:gd name="T8" fmla="*/ 5 w 39"/>
                  <a:gd name="T9" fmla="*/ 30 h 31"/>
                </a:gdLst>
                <a:ahLst/>
                <a:cxnLst>
                  <a:cxn ang="0">
                    <a:pos x="T0" y="T1"/>
                  </a:cxn>
                  <a:cxn ang="0">
                    <a:pos x="T2" y="T3"/>
                  </a:cxn>
                  <a:cxn ang="0">
                    <a:pos x="T4" y="T5"/>
                  </a:cxn>
                  <a:cxn ang="0">
                    <a:pos x="T6" y="T7"/>
                  </a:cxn>
                  <a:cxn ang="0">
                    <a:pos x="T8" y="T9"/>
                  </a:cxn>
                </a:cxnLst>
                <a:rect l="0" t="0" r="r" b="b"/>
                <a:pathLst>
                  <a:path w="39" h="31">
                    <a:moveTo>
                      <a:pt x="5" y="30"/>
                    </a:moveTo>
                    <a:cubicBezTo>
                      <a:pt x="11" y="18"/>
                      <a:pt x="24" y="7"/>
                      <a:pt x="36" y="1"/>
                    </a:cubicBezTo>
                    <a:cubicBezTo>
                      <a:pt x="39" y="0"/>
                      <a:pt x="34" y="0"/>
                      <a:pt x="32" y="0"/>
                    </a:cubicBezTo>
                    <a:cubicBezTo>
                      <a:pt x="20" y="6"/>
                      <a:pt x="6" y="17"/>
                      <a:pt x="0" y="30"/>
                    </a:cubicBezTo>
                    <a:cubicBezTo>
                      <a:pt x="0" y="31"/>
                      <a:pt x="5" y="31"/>
                      <a:pt x="5"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6" name="Freeform 273"/>
              <p:cNvSpPr>
                <a:spLocks/>
              </p:cNvSpPr>
              <p:nvPr/>
            </p:nvSpPr>
            <p:spPr bwMode="auto">
              <a:xfrm>
                <a:off x="4362451" y="749300"/>
                <a:ext cx="106363" cy="146050"/>
              </a:xfrm>
              <a:custGeom>
                <a:avLst/>
                <a:gdLst>
                  <a:gd name="T0" fmla="*/ 1 w 28"/>
                  <a:gd name="T1" fmla="*/ 2 h 39"/>
                  <a:gd name="T2" fmla="*/ 22 w 28"/>
                  <a:gd name="T3" fmla="*/ 38 h 39"/>
                  <a:gd name="T4" fmla="*/ 26 w 28"/>
                  <a:gd name="T5" fmla="*/ 37 h 39"/>
                  <a:gd name="T6" fmla="*/ 6 w 28"/>
                  <a:gd name="T7" fmla="*/ 1 h 39"/>
                  <a:gd name="T8" fmla="*/ 1 w 28"/>
                  <a:gd name="T9" fmla="*/ 2 h 39"/>
                </a:gdLst>
                <a:ahLst/>
                <a:cxnLst>
                  <a:cxn ang="0">
                    <a:pos x="T0" y="T1"/>
                  </a:cxn>
                  <a:cxn ang="0">
                    <a:pos x="T2" y="T3"/>
                  </a:cxn>
                  <a:cxn ang="0">
                    <a:pos x="T4" y="T5"/>
                  </a:cxn>
                  <a:cxn ang="0">
                    <a:pos x="T6" y="T7"/>
                  </a:cxn>
                  <a:cxn ang="0">
                    <a:pos x="T8" y="T9"/>
                  </a:cxn>
                </a:cxnLst>
                <a:rect l="0" t="0" r="r" b="b"/>
                <a:pathLst>
                  <a:path w="28" h="39">
                    <a:moveTo>
                      <a:pt x="1" y="2"/>
                    </a:moveTo>
                    <a:cubicBezTo>
                      <a:pt x="0" y="17"/>
                      <a:pt x="8" y="32"/>
                      <a:pt x="22" y="38"/>
                    </a:cubicBezTo>
                    <a:cubicBezTo>
                      <a:pt x="24" y="39"/>
                      <a:pt x="28" y="38"/>
                      <a:pt x="26" y="37"/>
                    </a:cubicBezTo>
                    <a:cubicBezTo>
                      <a:pt x="12" y="31"/>
                      <a:pt x="5" y="16"/>
                      <a:pt x="6" y="1"/>
                    </a:cubicBezTo>
                    <a:cubicBezTo>
                      <a:pt x="6" y="0"/>
                      <a:pt x="1"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7" name="Freeform 274"/>
              <p:cNvSpPr>
                <a:spLocks/>
              </p:cNvSpPr>
              <p:nvPr/>
            </p:nvSpPr>
            <p:spPr bwMode="auto">
              <a:xfrm>
                <a:off x="3609976" y="760412"/>
                <a:ext cx="787400" cy="79375"/>
              </a:xfrm>
              <a:custGeom>
                <a:avLst/>
                <a:gdLst>
                  <a:gd name="T0" fmla="*/ 206 w 209"/>
                  <a:gd name="T1" fmla="*/ 19 h 21"/>
                  <a:gd name="T2" fmla="*/ 5 w 209"/>
                  <a:gd name="T3" fmla="*/ 0 h 21"/>
                  <a:gd name="T4" fmla="*/ 3 w 209"/>
                  <a:gd name="T5" fmla="*/ 2 h 21"/>
                  <a:gd name="T6" fmla="*/ 204 w 209"/>
                  <a:gd name="T7" fmla="*/ 21 h 21"/>
                  <a:gd name="T8" fmla="*/ 206 w 209"/>
                  <a:gd name="T9" fmla="*/ 19 h 21"/>
                </a:gdLst>
                <a:ahLst/>
                <a:cxnLst>
                  <a:cxn ang="0">
                    <a:pos x="T0" y="T1"/>
                  </a:cxn>
                  <a:cxn ang="0">
                    <a:pos x="T2" y="T3"/>
                  </a:cxn>
                  <a:cxn ang="0">
                    <a:pos x="T4" y="T5"/>
                  </a:cxn>
                  <a:cxn ang="0">
                    <a:pos x="T6" y="T7"/>
                  </a:cxn>
                  <a:cxn ang="0">
                    <a:pos x="T8" y="T9"/>
                  </a:cxn>
                </a:cxnLst>
                <a:rect l="0" t="0" r="r" b="b"/>
                <a:pathLst>
                  <a:path w="209" h="21">
                    <a:moveTo>
                      <a:pt x="206" y="19"/>
                    </a:moveTo>
                    <a:cubicBezTo>
                      <a:pt x="139" y="15"/>
                      <a:pt x="72" y="7"/>
                      <a:pt x="5" y="0"/>
                    </a:cubicBezTo>
                    <a:cubicBezTo>
                      <a:pt x="4" y="0"/>
                      <a:pt x="0" y="2"/>
                      <a:pt x="3" y="2"/>
                    </a:cubicBezTo>
                    <a:cubicBezTo>
                      <a:pt x="70" y="9"/>
                      <a:pt x="137" y="17"/>
                      <a:pt x="204" y="21"/>
                    </a:cubicBezTo>
                    <a:cubicBezTo>
                      <a:pt x="207" y="21"/>
                      <a:pt x="209" y="19"/>
                      <a:pt x="20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8" name="Freeform 275"/>
              <p:cNvSpPr>
                <a:spLocks/>
              </p:cNvSpPr>
              <p:nvPr/>
            </p:nvSpPr>
            <p:spPr bwMode="auto">
              <a:xfrm>
                <a:off x="4373563" y="815975"/>
                <a:ext cx="38100" cy="38100"/>
              </a:xfrm>
              <a:custGeom>
                <a:avLst/>
                <a:gdLst>
                  <a:gd name="T0" fmla="*/ 5 w 10"/>
                  <a:gd name="T1" fmla="*/ 10 h 10"/>
                  <a:gd name="T2" fmla="*/ 1 w 10"/>
                  <a:gd name="T3" fmla="*/ 5 h 10"/>
                  <a:gd name="T4" fmla="*/ 6 w 10"/>
                  <a:gd name="T5" fmla="*/ 0 h 10"/>
                  <a:gd name="T6" fmla="*/ 10 w 10"/>
                  <a:gd name="T7" fmla="*/ 6 h 10"/>
                  <a:gd name="T8" fmla="*/ 5 w 10"/>
                  <a:gd name="T9" fmla="*/ 10 h 10"/>
                </a:gdLst>
                <a:ahLst/>
                <a:cxnLst>
                  <a:cxn ang="0">
                    <a:pos x="T0" y="T1"/>
                  </a:cxn>
                  <a:cxn ang="0">
                    <a:pos x="T2" y="T3"/>
                  </a:cxn>
                  <a:cxn ang="0">
                    <a:pos x="T4" y="T5"/>
                  </a:cxn>
                  <a:cxn ang="0">
                    <a:pos x="T6" y="T7"/>
                  </a:cxn>
                  <a:cxn ang="0">
                    <a:pos x="T8" y="T9"/>
                  </a:cxn>
                </a:cxnLst>
                <a:rect l="0" t="0" r="r" b="b"/>
                <a:pathLst>
                  <a:path w="10" h="10">
                    <a:moveTo>
                      <a:pt x="5" y="10"/>
                    </a:moveTo>
                    <a:cubicBezTo>
                      <a:pt x="2" y="10"/>
                      <a:pt x="0" y="7"/>
                      <a:pt x="1" y="5"/>
                    </a:cubicBezTo>
                    <a:cubicBezTo>
                      <a:pt x="1" y="2"/>
                      <a:pt x="3" y="0"/>
                      <a:pt x="6" y="0"/>
                    </a:cubicBezTo>
                    <a:cubicBezTo>
                      <a:pt x="8" y="1"/>
                      <a:pt x="10" y="3"/>
                      <a:pt x="10" y="6"/>
                    </a:cubicBezTo>
                    <a:cubicBezTo>
                      <a:pt x="10" y="8"/>
                      <a:pt x="7" y="10"/>
                      <a:pt x="5"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9" name="Freeform 276"/>
              <p:cNvSpPr>
                <a:spLocks/>
              </p:cNvSpPr>
              <p:nvPr/>
            </p:nvSpPr>
            <p:spPr bwMode="auto">
              <a:xfrm>
                <a:off x="4260851" y="1050925"/>
                <a:ext cx="117475" cy="157163"/>
              </a:xfrm>
              <a:custGeom>
                <a:avLst/>
                <a:gdLst>
                  <a:gd name="T0" fmla="*/ 7 w 31"/>
                  <a:gd name="T1" fmla="*/ 41 h 42"/>
                  <a:gd name="T2" fmla="*/ 30 w 31"/>
                  <a:gd name="T3" fmla="*/ 2 h 42"/>
                  <a:gd name="T4" fmla="*/ 26 w 31"/>
                  <a:gd name="T5" fmla="*/ 0 h 42"/>
                  <a:gd name="T6" fmla="*/ 2 w 31"/>
                  <a:gd name="T7" fmla="*/ 40 h 42"/>
                  <a:gd name="T8" fmla="*/ 7 w 31"/>
                  <a:gd name="T9" fmla="*/ 41 h 42"/>
                </a:gdLst>
                <a:ahLst/>
                <a:cxnLst>
                  <a:cxn ang="0">
                    <a:pos x="T0" y="T1"/>
                  </a:cxn>
                  <a:cxn ang="0">
                    <a:pos x="T2" y="T3"/>
                  </a:cxn>
                  <a:cxn ang="0">
                    <a:pos x="T4" y="T5"/>
                  </a:cxn>
                  <a:cxn ang="0">
                    <a:pos x="T6" y="T7"/>
                  </a:cxn>
                  <a:cxn ang="0">
                    <a:pos x="T8" y="T9"/>
                  </a:cxn>
                </a:cxnLst>
                <a:rect l="0" t="0" r="r" b="b"/>
                <a:pathLst>
                  <a:path w="31" h="42">
                    <a:moveTo>
                      <a:pt x="7" y="41"/>
                    </a:moveTo>
                    <a:cubicBezTo>
                      <a:pt x="5" y="23"/>
                      <a:pt x="12" y="8"/>
                      <a:pt x="30" y="2"/>
                    </a:cubicBezTo>
                    <a:cubicBezTo>
                      <a:pt x="31" y="1"/>
                      <a:pt x="27" y="0"/>
                      <a:pt x="26" y="0"/>
                    </a:cubicBezTo>
                    <a:cubicBezTo>
                      <a:pt x="8" y="6"/>
                      <a:pt x="0" y="22"/>
                      <a:pt x="2" y="40"/>
                    </a:cubicBezTo>
                    <a:cubicBezTo>
                      <a:pt x="2" y="42"/>
                      <a:pt x="7" y="42"/>
                      <a:pt x="7"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0" name="Freeform 277"/>
              <p:cNvSpPr>
                <a:spLocks/>
              </p:cNvSpPr>
              <p:nvPr/>
            </p:nvSpPr>
            <p:spPr bwMode="auto">
              <a:xfrm>
                <a:off x="4246563" y="1042988"/>
                <a:ext cx="150813" cy="109538"/>
              </a:xfrm>
              <a:custGeom>
                <a:avLst/>
                <a:gdLst>
                  <a:gd name="T0" fmla="*/ 0 w 40"/>
                  <a:gd name="T1" fmla="*/ 2 h 29"/>
                  <a:gd name="T2" fmla="*/ 37 w 40"/>
                  <a:gd name="T3" fmla="*/ 29 h 29"/>
                  <a:gd name="T4" fmla="*/ 35 w 40"/>
                  <a:gd name="T5" fmla="*/ 27 h 29"/>
                  <a:gd name="T6" fmla="*/ 5 w 40"/>
                  <a:gd name="T7" fmla="*/ 2 h 29"/>
                  <a:gd name="T8" fmla="*/ 0 w 40"/>
                  <a:gd name="T9" fmla="*/ 2 h 29"/>
                </a:gdLst>
                <a:ahLst/>
                <a:cxnLst>
                  <a:cxn ang="0">
                    <a:pos x="T0" y="T1"/>
                  </a:cxn>
                  <a:cxn ang="0">
                    <a:pos x="T2" y="T3"/>
                  </a:cxn>
                  <a:cxn ang="0">
                    <a:pos x="T4" y="T5"/>
                  </a:cxn>
                  <a:cxn ang="0">
                    <a:pos x="T6" y="T7"/>
                  </a:cxn>
                  <a:cxn ang="0">
                    <a:pos x="T8" y="T9"/>
                  </a:cxn>
                </a:cxnLst>
                <a:rect l="0" t="0" r="r" b="b"/>
                <a:pathLst>
                  <a:path w="40" h="29">
                    <a:moveTo>
                      <a:pt x="0" y="2"/>
                    </a:moveTo>
                    <a:cubicBezTo>
                      <a:pt x="5" y="19"/>
                      <a:pt x="19" y="29"/>
                      <a:pt x="37" y="29"/>
                    </a:cubicBezTo>
                    <a:cubicBezTo>
                      <a:pt x="40" y="29"/>
                      <a:pt x="36" y="27"/>
                      <a:pt x="35" y="27"/>
                    </a:cubicBezTo>
                    <a:cubicBezTo>
                      <a:pt x="19" y="27"/>
                      <a:pt x="9" y="16"/>
                      <a:pt x="5" y="2"/>
                    </a:cubicBezTo>
                    <a:cubicBezTo>
                      <a:pt x="5" y="1"/>
                      <a:pt x="0" y="0"/>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1" name="Freeform 278"/>
              <p:cNvSpPr>
                <a:spLocks/>
              </p:cNvSpPr>
              <p:nvPr/>
            </p:nvSpPr>
            <p:spPr bwMode="auto">
              <a:xfrm>
                <a:off x="4216401" y="1087438"/>
                <a:ext cx="176213" cy="71438"/>
              </a:xfrm>
              <a:custGeom>
                <a:avLst/>
                <a:gdLst>
                  <a:gd name="T0" fmla="*/ 6 w 47"/>
                  <a:gd name="T1" fmla="*/ 18 h 19"/>
                  <a:gd name="T2" fmla="*/ 44 w 47"/>
                  <a:gd name="T3" fmla="*/ 3 h 19"/>
                  <a:gd name="T4" fmla="*/ 43 w 47"/>
                  <a:gd name="T5" fmla="*/ 1 h 19"/>
                  <a:gd name="T6" fmla="*/ 2 w 47"/>
                  <a:gd name="T7" fmla="*/ 18 h 19"/>
                  <a:gd name="T8" fmla="*/ 6 w 47"/>
                  <a:gd name="T9" fmla="*/ 18 h 19"/>
                </a:gdLst>
                <a:ahLst/>
                <a:cxnLst>
                  <a:cxn ang="0">
                    <a:pos x="T0" y="T1"/>
                  </a:cxn>
                  <a:cxn ang="0">
                    <a:pos x="T2" y="T3"/>
                  </a:cxn>
                  <a:cxn ang="0">
                    <a:pos x="T4" y="T5"/>
                  </a:cxn>
                  <a:cxn ang="0">
                    <a:pos x="T6" y="T7"/>
                  </a:cxn>
                  <a:cxn ang="0">
                    <a:pos x="T8" y="T9"/>
                  </a:cxn>
                </a:cxnLst>
                <a:rect l="0" t="0" r="r" b="b"/>
                <a:pathLst>
                  <a:path w="47" h="19">
                    <a:moveTo>
                      <a:pt x="6" y="18"/>
                    </a:moveTo>
                    <a:cubicBezTo>
                      <a:pt x="16" y="9"/>
                      <a:pt x="31" y="4"/>
                      <a:pt x="44" y="3"/>
                    </a:cubicBezTo>
                    <a:cubicBezTo>
                      <a:pt x="47" y="3"/>
                      <a:pt x="46" y="0"/>
                      <a:pt x="43" y="1"/>
                    </a:cubicBezTo>
                    <a:cubicBezTo>
                      <a:pt x="29" y="2"/>
                      <a:pt x="12" y="8"/>
                      <a:pt x="2" y="18"/>
                    </a:cubicBezTo>
                    <a:cubicBezTo>
                      <a:pt x="0" y="19"/>
                      <a:pt x="5" y="19"/>
                      <a:pt x="6" y="1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2" name="Freeform 279"/>
              <p:cNvSpPr>
                <a:spLocks/>
              </p:cNvSpPr>
              <p:nvPr/>
            </p:nvSpPr>
            <p:spPr bwMode="auto">
              <a:xfrm>
                <a:off x="4276726" y="1027113"/>
                <a:ext cx="71438" cy="166688"/>
              </a:xfrm>
              <a:custGeom>
                <a:avLst/>
                <a:gdLst>
                  <a:gd name="T0" fmla="*/ 6 w 19"/>
                  <a:gd name="T1" fmla="*/ 2 h 44"/>
                  <a:gd name="T2" fmla="*/ 13 w 19"/>
                  <a:gd name="T3" fmla="*/ 43 h 44"/>
                  <a:gd name="T4" fmla="*/ 18 w 19"/>
                  <a:gd name="T5" fmla="*/ 42 h 44"/>
                  <a:gd name="T6" fmla="*/ 11 w 19"/>
                  <a:gd name="T7" fmla="*/ 2 h 44"/>
                  <a:gd name="T8" fmla="*/ 6 w 19"/>
                  <a:gd name="T9" fmla="*/ 2 h 44"/>
                </a:gdLst>
                <a:ahLst/>
                <a:cxnLst>
                  <a:cxn ang="0">
                    <a:pos x="T0" y="T1"/>
                  </a:cxn>
                  <a:cxn ang="0">
                    <a:pos x="T2" y="T3"/>
                  </a:cxn>
                  <a:cxn ang="0">
                    <a:pos x="T4" y="T5"/>
                  </a:cxn>
                  <a:cxn ang="0">
                    <a:pos x="T6" y="T7"/>
                  </a:cxn>
                  <a:cxn ang="0">
                    <a:pos x="T8" y="T9"/>
                  </a:cxn>
                </a:cxnLst>
                <a:rect l="0" t="0" r="r" b="b"/>
                <a:pathLst>
                  <a:path w="19" h="44">
                    <a:moveTo>
                      <a:pt x="6" y="2"/>
                    </a:moveTo>
                    <a:cubicBezTo>
                      <a:pt x="0" y="16"/>
                      <a:pt x="2" y="32"/>
                      <a:pt x="13" y="43"/>
                    </a:cubicBezTo>
                    <a:cubicBezTo>
                      <a:pt x="15" y="44"/>
                      <a:pt x="19" y="43"/>
                      <a:pt x="18" y="42"/>
                    </a:cubicBezTo>
                    <a:cubicBezTo>
                      <a:pt x="7" y="32"/>
                      <a:pt x="5" y="16"/>
                      <a:pt x="11" y="2"/>
                    </a:cubicBezTo>
                    <a:cubicBezTo>
                      <a:pt x="12" y="1"/>
                      <a:pt x="7" y="0"/>
                      <a:pt x="6"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3" name="Freeform 280"/>
              <p:cNvSpPr>
                <a:spLocks/>
              </p:cNvSpPr>
              <p:nvPr/>
            </p:nvSpPr>
            <p:spPr bwMode="auto">
              <a:xfrm>
                <a:off x="3665538" y="831850"/>
                <a:ext cx="636588" cy="285750"/>
              </a:xfrm>
              <a:custGeom>
                <a:avLst/>
                <a:gdLst>
                  <a:gd name="T0" fmla="*/ 167 w 169"/>
                  <a:gd name="T1" fmla="*/ 74 h 76"/>
                  <a:gd name="T2" fmla="*/ 6 w 169"/>
                  <a:gd name="T3" fmla="*/ 0 h 76"/>
                  <a:gd name="T4" fmla="*/ 1 w 169"/>
                  <a:gd name="T5" fmla="*/ 2 h 76"/>
                  <a:gd name="T6" fmla="*/ 163 w 169"/>
                  <a:gd name="T7" fmla="*/ 75 h 76"/>
                  <a:gd name="T8" fmla="*/ 167 w 169"/>
                  <a:gd name="T9" fmla="*/ 74 h 76"/>
                </a:gdLst>
                <a:ahLst/>
                <a:cxnLst>
                  <a:cxn ang="0">
                    <a:pos x="T0" y="T1"/>
                  </a:cxn>
                  <a:cxn ang="0">
                    <a:pos x="T2" y="T3"/>
                  </a:cxn>
                  <a:cxn ang="0">
                    <a:pos x="T4" y="T5"/>
                  </a:cxn>
                  <a:cxn ang="0">
                    <a:pos x="T6" y="T7"/>
                  </a:cxn>
                  <a:cxn ang="0">
                    <a:pos x="T8" y="T9"/>
                  </a:cxn>
                </a:cxnLst>
                <a:rect l="0" t="0" r="r" b="b"/>
                <a:pathLst>
                  <a:path w="169" h="76">
                    <a:moveTo>
                      <a:pt x="167" y="74"/>
                    </a:moveTo>
                    <a:cubicBezTo>
                      <a:pt x="113" y="50"/>
                      <a:pt x="59" y="27"/>
                      <a:pt x="6" y="0"/>
                    </a:cubicBezTo>
                    <a:cubicBezTo>
                      <a:pt x="5" y="0"/>
                      <a:pt x="0" y="1"/>
                      <a:pt x="1" y="2"/>
                    </a:cubicBezTo>
                    <a:cubicBezTo>
                      <a:pt x="54" y="28"/>
                      <a:pt x="109" y="51"/>
                      <a:pt x="163" y="75"/>
                    </a:cubicBezTo>
                    <a:cubicBezTo>
                      <a:pt x="164" y="76"/>
                      <a:pt x="169" y="75"/>
                      <a:pt x="167" y="7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4" name="Freeform 281"/>
              <p:cNvSpPr>
                <a:spLocks/>
              </p:cNvSpPr>
              <p:nvPr/>
            </p:nvSpPr>
            <p:spPr bwMode="auto">
              <a:xfrm>
                <a:off x="4279901" y="1095375"/>
                <a:ext cx="38100" cy="41275"/>
              </a:xfrm>
              <a:custGeom>
                <a:avLst/>
                <a:gdLst>
                  <a:gd name="T0" fmla="*/ 3 w 10"/>
                  <a:gd name="T1" fmla="*/ 10 h 11"/>
                  <a:gd name="T2" fmla="*/ 1 w 10"/>
                  <a:gd name="T3" fmla="*/ 4 h 11"/>
                  <a:gd name="T4" fmla="*/ 7 w 10"/>
                  <a:gd name="T5" fmla="*/ 2 h 11"/>
                  <a:gd name="T6" fmla="*/ 9 w 10"/>
                  <a:gd name="T7" fmla="*/ 8 h 11"/>
                  <a:gd name="T8" fmla="*/ 3 w 10"/>
                  <a:gd name="T9" fmla="*/ 10 h 11"/>
                </a:gdLst>
                <a:ahLst/>
                <a:cxnLst>
                  <a:cxn ang="0">
                    <a:pos x="T0" y="T1"/>
                  </a:cxn>
                  <a:cxn ang="0">
                    <a:pos x="T2" y="T3"/>
                  </a:cxn>
                  <a:cxn ang="0">
                    <a:pos x="T4" y="T5"/>
                  </a:cxn>
                  <a:cxn ang="0">
                    <a:pos x="T6" y="T7"/>
                  </a:cxn>
                  <a:cxn ang="0">
                    <a:pos x="T8" y="T9"/>
                  </a:cxn>
                </a:cxnLst>
                <a:rect l="0" t="0" r="r" b="b"/>
                <a:pathLst>
                  <a:path w="10" h="11">
                    <a:moveTo>
                      <a:pt x="3" y="10"/>
                    </a:moveTo>
                    <a:cubicBezTo>
                      <a:pt x="1" y="9"/>
                      <a:pt x="0" y="6"/>
                      <a:pt x="1" y="4"/>
                    </a:cubicBezTo>
                    <a:cubicBezTo>
                      <a:pt x="2" y="1"/>
                      <a:pt x="5" y="0"/>
                      <a:pt x="7" y="2"/>
                    </a:cubicBezTo>
                    <a:cubicBezTo>
                      <a:pt x="10" y="3"/>
                      <a:pt x="10" y="6"/>
                      <a:pt x="9" y="8"/>
                    </a:cubicBezTo>
                    <a:cubicBezTo>
                      <a:pt x="8" y="10"/>
                      <a:pt x="5" y="11"/>
                      <a:pt x="3"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5" name="Freeform 282"/>
              <p:cNvSpPr>
                <a:spLocks/>
              </p:cNvSpPr>
              <p:nvPr/>
            </p:nvSpPr>
            <p:spPr bwMode="auto">
              <a:xfrm>
                <a:off x="4103688" y="1350963"/>
                <a:ext cx="157163" cy="120650"/>
              </a:xfrm>
              <a:custGeom>
                <a:avLst/>
                <a:gdLst>
                  <a:gd name="T0" fmla="*/ 5 w 42"/>
                  <a:gd name="T1" fmla="*/ 31 h 32"/>
                  <a:gd name="T2" fmla="*/ 39 w 42"/>
                  <a:gd name="T3" fmla="*/ 3 h 32"/>
                  <a:gd name="T4" fmla="*/ 38 w 42"/>
                  <a:gd name="T5" fmla="*/ 0 h 32"/>
                  <a:gd name="T6" fmla="*/ 0 w 42"/>
                  <a:gd name="T7" fmla="*/ 30 h 32"/>
                  <a:gd name="T8" fmla="*/ 5 w 42"/>
                  <a:gd name="T9" fmla="*/ 31 h 32"/>
                </a:gdLst>
                <a:ahLst/>
                <a:cxnLst>
                  <a:cxn ang="0">
                    <a:pos x="T0" y="T1"/>
                  </a:cxn>
                  <a:cxn ang="0">
                    <a:pos x="T2" y="T3"/>
                  </a:cxn>
                  <a:cxn ang="0">
                    <a:pos x="T4" y="T5"/>
                  </a:cxn>
                  <a:cxn ang="0">
                    <a:pos x="T6" y="T7"/>
                  </a:cxn>
                  <a:cxn ang="0">
                    <a:pos x="T8" y="T9"/>
                  </a:cxn>
                </a:cxnLst>
                <a:rect l="0" t="0" r="r" b="b"/>
                <a:pathLst>
                  <a:path w="42" h="32">
                    <a:moveTo>
                      <a:pt x="5" y="31"/>
                    </a:moveTo>
                    <a:cubicBezTo>
                      <a:pt x="9" y="14"/>
                      <a:pt x="21" y="2"/>
                      <a:pt x="39" y="3"/>
                    </a:cubicBezTo>
                    <a:cubicBezTo>
                      <a:pt x="42" y="3"/>
                      <a:pt x="40" y="1"/>
                      <a:pt x="38" y="0"/>
                    </a:cubicBezTo>
                    <a:cubicBezTo>
                      <a:pt x="18" y="0"/>
                      <a:pt x="4" y="11"/>
                      <a:pt x="0" y="30"/>
                    </a:cubicBezTo>
                    <a:cubicBezTo>
                      <a:pt x="0" y="31"/>
                      <a:pt x="4" y="32"/>
                      <a:pt x="5" y="3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6" name="Freeform 283"/>
              <p:cNvSpPr>
                <a:spLocks/>
              </p:cNvSpPr>
              <p:nvPr/>
            </p:nvSpPr>
            <p:spPr bwMode="auto">
              <a:xfrm>
                <a:off x="4129088" y="1309688"/>
                <a:ext cx="112713" cy="147638"/>
              </a:xfrm>
              <a:custGeom>
                <a:avLst/>
                <a:gdLst>
                  <a:gd name="T0" fmla="*/ 2 w 30"/>
                  <a:gd name="T1" fmla="*/ 1 h 39"/>
                  <a:gd name="T2" fmla="*/ 25 w 30"/>
                  <a:gd name="T3" fmla="*/ 39 h 39"/>
                  <a:gd name="T4" fmla="*/ 27 w 30"/>
                  <a:gd name="T5" fmla="*/ 37 h 39"/>
                  <a:gd name="T6" fmla="*/ 7 w 30"/>
                  <a:gd name="T7" fmla="*/ 2 h 39"/>
                  <a:gd name="T8" fmla="*/ 2 w 30"/>
                  <a:gd name="T9" fmla="*/ 1 h 39"/>
                </a:gdLst>
                <a:ahLst/>
                <a:cxnLst>
                  <a:cxn ang="0">
                    <a:pos x="T0" y="T1"/>
                  </a:cxn>
                  <a:cxn ang="0">
                    <a:pos x="T2" y="T3"/>
                  </a:cxn>
                  <a:cxn ang="0">
                    <a:pos x="T4" y="T5"/>
                  </a:cxn>
                  <a:cxn ang="0">
                    <a:pos x="T6" y="T7"/>
                  </a:cxn>
                  <a:cxn ang="0">
                    <a:pos x="T8" y="T9"/>
                  </a:cxn>
                </a:cxnLst>
                <a:rect l="0" t="0" r="r" b="b"/>
                <a:pathLst>
                  <a:path w="30" h="39">
                    <a:moveTo>
                      <a:pt x="2" y="1"/>
                    </a:moveTo>
                    <a:cubicBezTo>
                      <a:pt x="0" y="18"/>
                      <a:pt x="9" y="32"/>
                      <a:pt x="25" y="39"/>
                    </a:cubicBezTo>
                    <a:cubicBezTo>
                      <a:pt x="27" y="39"/>
                      <a:pt x="30" y="38"/>
                      <a:pt x="27" y="37"/>
                    </a:cubicBezTo>
                    <a:cubicBezTo>
                      <a:pt x="12" y="31"/>
                      <a:pt x="6" y="17"/>
                      <a:pt x="7" y="2"/>
                    </a:cubicBezTo>
                    <a:cubicBezTo>
                      <a:pt x="7"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7" name="Freeform 284"/>
              <p:cNvSpPr>
                <a:spLocks/>
              </p:cNvSpPr>
              <p:nvPr/>
            </p:nvSpPr>
            <p:spPr bwMode="auto">
              <a:xfrm>
                <a:off x="4065588" y="1381125"/>
                <a:ext cx="195263" cy="26988"/>
              </a:xfrm>
              <a:custGeom>
                <a:avLst/>
                <a:gdLst>
                  <a:gd name="T0" fmla="*/ 6 w 52"/>
                  <a:gd name="T1" fmla="*/ 7 h 7"/>
                  <a:gd name="T2" fmla="*/ 46 w 52"/>
                  <a:gd name="T3" fmla="*/ 6 h 7"/>
                  <a:gd name="T4" fmla="*/ 49 w 52"/>
                  <a:gd name="T5" fmla="*/ 4 h 7"/>
                  <a:gd name="T6" fmla="*/ 3 w 52"/>
                  <a:gd name="T7" fmla="*/ 5 h 7"/>
                  <a:gd name="T8" fmla="*/ 6 w 52"/>
                  <a:gd name="T9" fmla="*/ 7 h 7"/>
                </a:gdLst>
                <a:ahLst/>
                <a:cxnLst>
                  <a:cxn ang="0">
                    <a:pos x="T0" y="T1"/>
                  </a:cxn>
                  <a:cxn ang="0">
                    <a:pos x="T2" y="T3"/>
                  </a:cxn>
                  <a:cxn ang="0">
                    <a:pos x="T4" y="T5"/>
                  </a:cxn>
                  <a:cxn ang="0">
                    <a:pos x="T6" y="T7"/>
                  </a:cxn>
                  <a:cxn ang="0">
                    <a:pos x="T8" y="T9"/>
                  </a:cxn>
                </a:cxnLst>
                <a:rect l="0" t="0" r="r" b="b"/>
                <a:pathLst>
                  <a:path w="52" h="7">
                    <a:moveTo>
                      <a:pt x="6" y="7"/>
                    </a:moveTo>
                    <a:cubicBezTo>
                      <a:pt x="18" y="2"/>
                      <a:pt x="34" y="2"/>
                      <a:pt x="46" y="6"/>
                    </a:cubicBezTo>
                    <a:cubicBezTo>
                      <a:pt x="47" y="6"/>
                      <a:pt x="52" y="5"/>
                      <a:pt x="49" y="4"/>
                    </a:cubicBezTo>
                    <a:cubicBezTo>
                      <a:pt x="35" y="0"/>
                      <a:pt x="17" y="0"/>
                      <a:pt x="3" y="5"/>
                    </a:cubicBezTo>
                    <a:cubicBezTo>
                      <a:pt x="0" y="7"/>
                      <a:pt x="5" y="7"/>
                      <a:pt x="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8" name="Freeform 285"/>
              <p:cNvSpPr>
                <a:spLocks/>
              </p:cNvSpPr>
              <p:nvPr/>
            </p:nvSpPr>
            <p:spPr bwMode="auto">
              <a:xfrm>
                <a:off x="4137026" y="1314450"/>
                <a:ext cx="74613" cy="165100"/>
              </a:xfrm>
              <a:custGeom>
                <a:avLst/>
                <a:gdLst>
                  <a:gd name="T0" fmla="*/ 14 w 20"/>
                  <a:gd name="T1" fmla="*/ 1 h 44"/>
                  <a:gd name="T2" fmla="*/ 6 w 20"/>
                  <a:gd name="T3" fmla="*/ 43 h 44"/>
                  <a:gd name="T4" fmla="*/ 11 w 20"/>
                  <a:gd name="T5" fmla="*/ 42 h 44"/>
                  <a:gd name="T6" fmla="*/ 19 w 20"/>
                  <a:gd name="T7" fmla="*/ 2 h 44"/>
                  <a:gd name="T8" fmla="*/ 14 w 20"/>
                  <a:gd name="T9" fmla="*/ 1 h 44"/>
                </a:gdLst>
                <a:ahLst/>
                <a:cxnLst>
                  <a:cxn ang="0">
                    <a:pos x="T0" y="T1"/>
                  </a:cxn>
                  <a:cxn ang="0">
                    <a:pos x="T2" y="T3"/>
                  </a:cxn>
                  <a:cxn ang="0">
                    <a:pos x="T4" y="T5"/>
                  </a:cxn>
                  <a:cxn ang="0">
                    <a:pos x="T6" y="T7"/>
                  </a:cxn>
                  <a:cxn ang="0">
                    <a:pos x="T8" y="T9"/>
                  </a:cxn>
                </a:cxnLst>
                <a:rect l="0" t="0" r="r" b="b"/>
                <a:pathLst>
                  <a:path w="20" h="44">
                    <a:moveTo>
                      <a:pt x="14" y="1"/>
                    </a:moveTo>
                    <a:cubicBezTo>
                      <a:pt x="4" y="13"/>
                      <a:pt x="0" y="28"/>
                      <a:pt x="6" y="43"/>
                    </a:cubicBezTo>
                    <a:cubicBezTo>
                      <a:pt x="7" y="44"/>
                      <a:pt x="12" y="43"/>
                      <a:pt x="11" y="42"/>
                    </a:cubicBezTo>
                    <a:cubicBezTo>
                      <a:pt x="5" y="28"/>
                      <a:pt x="9" y="13"/>
                      <a:pt x="19" y="2"/>
                    </a:cubicBezTo>
                    <a:cubicBezTo>
                      <a:pt x="20" y="1"/>
                      <a:pt x="16" y="0"/>
                      <a:pt x="1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9" name="Freeform 286"/>
              <p:cNvSpPr>
                <a:spLocks/>
              </p:cNvSpPr>
              <p:nvPr/>
            </p:nvSpPr>
            <p:spPr bwMode="auto">
              <a:xfrm>
                <a:off x="3586163" y="831850"/>
                <a:ext cx="576263" cy="557213"/>
              </a:xfrm>
              <a:custGeom>
                <a:avLst/>
                <a:gdLst>
                  <a:gd name="T0" fmla="*/ 152 w 153"/>
                  <a:gd name="T1" fmla="*/ 146 h 148"/>
                  <a:gd name="T2" fmla="*/ 6 w 153"/>
                  <a:gd name="T3" fmla="*/ 1 h 148"/>
                  <a:gd name="T4" fmla="*/ 1 w 153"/>
                  <a:gd name="T5" fmla="*/ 2 h 148"/>
                  <a:gd name="T6" fmla="*/ 148 w 153"/>
                  <a:gd name="T7" fmla="*/ 147 h 148"/>
                  <a:gd name="T8" fmla="*/ 152 w 153"/>
                  <a:gd name="T9" fmla="*/ 146 h 148"/>
                </a:gdLst>
                <a:ahLst/>
                <a:cxnLst>
                  <a:cxn ang="0">
                    <a:pos x="T0" y="T1"/>
                  </a:cxn>
                  <a:cxn ang="0">
                    <a:pos x="T2" y="T3"/>
                  </a:cxn>
                  <a:cxn ang="0">
                    <a:pos x="T4" y="T5"/>
                  </a:cxn>
                  <a:cxn ang="0">
                    <a:pos x="T6" y="T7"/>
                  </a:cxn>
                  <a:cxn ang="0">
                    <a:pos x="T8" y="T9"/>
                  </a:cxn>
                </a:cxnLst>
                <a:rect l="0" t="0" r="r" b="b"/>
                <a:pathLst>
                  <a:path w="153" h="148">
                    <a:moveTo>
                      <a:pt x="152" y="146"/>
                    </a:moveTo>
                    <a:cubicBezTo>
                      <a:pt x="104" y="97"/>
                      <a:pt x="52" y="51"/>
                      <a:pt x="6" y="1"/>
                    </a:cubicBezTo>
                    <a:cubicBezTo>
                      <a:pt x="5" y="0"/>
                      <a:pt x="0" y="1"/>
                      <a:pt x="1" y="2"/>
                    </a:cubicBezTo>
                    <a:cubicBezTo>
                      <a:pt x="47" y="52"/>
                      <a:pt x="99" y="98"/>
                      <a:pt x="148" y="147"/>
                    </a:cubicBezTo>
                    <a:cubicBezTo>
                      <a:pt x="149" y="148"/>
                      <a:pt x="153" y="147"/>
                      <a:pt x="152" y="1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0" name="Freeform 287"/>
              <p:cNvSpPr>
                <a:spLocks/>
              </p:cNvSpPr>
              <p:nvPr/>
            </p:nvSpPr>
            <p:spPr bwMode="auto">
              <a:xfrm>
                <a:off x="4140201" y="1373188"/>
                <a:ext cx="41275" cy="38100"/>
              </a:xfrm>
              <a:custGeom>
                <a:avLst/>
                <a:gdLst>
                  <a:gd name="T0" fmla="*/ 2 w 11"/>
                  <a:gd name="T1" fmla="*/ 8 h 10"/>
                  <a:gd name="T2" fmla="*/ 2 w 11"/>
                  <a:gd name="T3" fmla="*/ 2 h 10"/>
                  <a:gd name="T4" fmla="*/ 9 w 11"/>
                  <a:gd name="T5" fmla="*/ 2 h 10"/>
                  <a:gd name="T6" fmla="*/ 9 w 11"/>
                  <a:gd name="T7" fmla="*/ 9 h 10"/>
                  <a:gd name="T8" fmla="*/ 2 w 11"/>
                  <a:gd name="T9" fmla="*/ 8 h 10"/>
                </a:gdLst>
                <a:ahLst/>
                <a:cxnLst>
                  <a:cxn ang="0">
                    <a:pos x="T0" y="T1"/>
                  </a:cxn>
                  <a:cxn ang="0">
                    <a:pos x="T2" y="T3"/>
                  </a:cxn>
                  <a:cxn ang="0">
                    <a:pos x="T4" y="T5"/>
                  </a:cxn>
                  <a:cxn ang="0">
                    <a:pos x="T6" y="T7"/>
                  </a:cxn>
                  <a:cxn ang="0">
                    <a:pos x="T8" y="T9"/>
                  </a:cxn>
                </a:cxnLst>
                <a:rect l="0" t="0" r="r" b="b"/>
                <a:pathLst>
                  <a:path w="11" h="10">
                    <a:moveTo>
                      <a:pt x="2" y="8"/>
                    </a:moveTo>
                    <a:cubicBezTo>
                      <a:pt x="0" y="6"/>
                      <a:pt x="0" y="3"/>
                      <a:pt x="2" y="2"/>
                    </a:cubicBezTo>
                    <a:cubicBezTo>
                      <a:pt x="4" y="0"/>
                      <a:pt x="7" y="0"/>
                      <a:pt x="9" y="2"/>
                    </a:cubicBezTo>
                    <a:cubicBezTo>
                      <a:pt x="11" y="4"/>
                      <a:pt x="11" y="7"/>
                      <a:pt x="9" y="9"/>
                    </a:cubicBezTo>
                    <a:cubicBezTo>
                      <a:pt x="7" y="10"/>
                      <a:pt x="4" y="10"/>
                      <a:pt x="2"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1" name="Freeform 288"/>
              <p:cNvSpPr>
                <a:spLocks/>
              </p:cNvSpPr>
              <p:nvPr/>
            </p:nvSpPr>
            <p:spPr bwMode="auto">
              <a:xfrm>
                <a:off x="2930526" y="1381125"/>
                <a:ext cx="139700" cy="136525"/>
              </a:xfrm>
              <a:custGeom>
                <a:avLst/>
                <a:gdLst>
                  <a:gd name="T0" fmla="*/ 3 w 37"/>
                  <a:gd name="T1" fmla="*/ 3 h 36"/>
                  <a:gd name="T2" fmla="*/ 32 w 37"/>
                  <a:gd name="T3" fmla="*/ 34 h 36"/>
                  <a:gd name="T4" fmla="*/ 37 w 37"/>
                  <a:gd name="T5" fmla="*/ 35 h 36"/>
                  <a:gd name="T6" fmla="*/ 3 w 37"/>
                  <a:gd name="T7" fmla="*/ 1 h 36"/>
                  <a:gd name="T8" fmla="*/ 3 w 37"/>
                  <a:gd name="T9" fmla="*/ 3 h 36"/>
                </a:gdLst>
                <a:ahLst/>
                <a:cxnLst>
                  <a:cxn ang="0">
                    <a:pos x="T0" y="T1"/>
                  </a:cxn>
                  <a:cxn ang="0">
                    <a:pos x="T2" y="T3"/>
                  </a:cxn>
                  <a:cxn ang="0">
                    <a:pos x="T4" y="T5"/>
                  </a:cxn>
                  <a:cxn ang="0">
                    <a:pos x="T6" y="T7"/>
                  </a:cxn>
                  <a:cxn ang="0">
                    <a:pos x="T8" y="T9"/>
                  </a:cxn>
                </a:cxnLst>
                <a:rect l="0" t="0" r="r" b="b"/>
                <a:pathLst>
                  <a:path w="37" h="36">
                    <a:moveTo>
                      <a:pt x="3" y="3"/>
                    </a:moveTo>
                    <a:cubicBezTo>
                      <a:pt x="19" y="5"/>
                      <a:pt x="31" y="17"/>
                      <a:pt x="32" y="34"/>
                    </a:cubicBezTo>
                    <a:cubicBezTo>
                      <a:pt x="32" y="36"/>
                      <a:pt x="37" y="36"/>
                      <a:pt x="37" y="35"/>
                    </a:cubicBezTo>
                    <a:cubicBezTo>
                      <a:pt x="36" y="15"/>
                      <a:pt x="22" y="3"/>
                      <a:pt x="3" y="1"/>
                    </a:cubicBezTo>
                    <a:cubicBezTo>
                      <a:pt x="0" y="0"/>
                      <a:pt x="0" y="2"/>
                      <a:pt x="3"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2" name="Freeform 289"/>
              <p:cNvSpPr>
                <a:spLocks/>
              </p:cNvSpPr>
              <p:nvPr/>
            </p:nvSpPr>
            <p:spPr bwMode="auto">
              <a:xfrm>
                <a:off x="2952751" y="1403350"/>
                <a:ext cx="158750" cy="106363"/>
              </a:xfrm>
              <a:custGeom>
                <a:avLst/>
                <a:gdLst>
                  <a:gd name="T0" fmla="*/ 36 w 42"/>
                  <a:gd name="T1" fmla="*/ 0 h 28"/>
                  <a:gd name="T2" fmla="*/ 1 w 42"/>
                  <a:gd name="T3" fmla="*/ 25 h 28"/>
                  <a:gd name="T4" fmla="*/ 6 w 42"/>
                  <a:gd name="T5" fmla="*/ 26 h 28"/>
                  <a:gd name="T6" fmla="*/ 38 w 42"/>
                  <a:gd name="T7" fmla="*/ 2 h 28"/>
                  <a:gd name="T8" fmla="*/ 36 w 42"/>
                  <a:gd name="T9" fmla="*/ 0 h 28"/>
                </a:gdLst>
                <a:ahLst/>
                <a:cxnLst>
                  <a:cxn ang="0">
                    <a:pos x="T0" y="T1"/>
                  </a:cxn>
                  <a:cxn ang="0">
                    <a:pos x="T2" y="T3"/>
                  </a:cxn>
                  <a:cxn ang="0">
                    <a:pos x="T4" y="T5"/>
                  </a:cxn>
                  <a:cxn ang="0">
                    <a:pos x="T6" y="T7"/>
                  </a:cxn>
                  <a:cxn ang="0">
                    <a:pos x="T8" y="T9"/>
                  </a:cxn>
                </a:cxnLst>
                <a:rect l="0" t="0" r="r" b="b"/>
                <a:pathLst>
                  <a:path w="42" h="28">
                    <a:moveTo>
                      <a:pt x="36" y="0"/>
                    </a:moveTo>
                    <a:cubicBezTo>
                      <a:pt x="19" y="0"/>
                      <a:pt x="6" y="9"/>
                      <a:pt x="1" y="25"/>
                    </a:cubicBezTo>
                    <a:cubicBezTo>
                      <a:pt x="0" y="26"/>
                      <a:pt x="5" y="28"/>
                      <a:pt x="6" y="26"/>
                    </a:cubicBezTo>
                    <a:cubicBezTo>
                      <a:pt x="10" y="11"/>
                      <a:pt x="23" y="2"/>
                      <a:pt x="38" y="2"/>
                    </a:cubicBezTo>
                    <a:cubicBezTo>
                      <a:pt x="42" y="2"/>
                      <a:pt x="38" y="0"/>
                      <a:pt x="3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3" name="Freeform 290"/>
              <p:cNvSpPr>
                <a:spLocks/>
              </p:cNvSpPr>
              <p:nvPr/>
            </p:nvSpPr>
            <p:spPr bwMode="auto">
              <a:xfrm>
                <a:off x="2987676" y="1347788"/>
                <a:ext cx="49213" cy="173038"/>
              </a:xfrm>
              <a:custGeom>
                <a:avLst/>
                <a:gdLst>
                  <a:gd name="T0" fmla="*/ 1 w 13"/>
                  <a:gd name="T1" fmla="*/ 2 h 46"/>
                  <a:gd name="T2" fmla="*/ 6 w 13"/>
                  <a:gd name="T3" fmla="*/ 45 h 46"/>
                  <a:gd name="T4" fmla="*/ 11 w 13"/>
                  <a:gd name="T5" fmla="*/ 44 h 46"/>
                  <a:gd name="T6" fmla="*/ 6 w 13"/>
                  <a:gd name="T7" fmla="*/ 1 h 46"/>
                  <a:gd name="T8" fmla="*/ 1 w 13"/>
                  <a:gd name="T9" fmla="*/ 2 h 46"/>
                </a:gdLst>
                <a:ahLst/>
                <a:cxnLst>
                  <a:cxn ang="0">
                    <a:pos x="T0" y="T1"/>
                  </a:cxn>
                  <a:cxn ang="0">
                    <a:pos x="T2" y="T3"/>
                  </a:cxn>
                  <a:cxn ang="0">
                    <a:pos x="T4" y="T5"/>
                  </a:cxn>
                  <a:cxn ang="0">
                    <a:pos x="T6" y="T7"/>
                  </a:cxn>
                  <a:cxn ang="0">
                    <a:pos x="T8" y="T9"/>
                  </a:cxn>
                </a:cxnLst>
                <a:rect l="0" t="0" r="r" b="b"/>
                <a:pathLst>
                  <a:path w="13" h="46">
                    <a:moveTo>
                      <a:pt x="1" y="2"/>
                    </a:moveTo>
                    <a:cubicBezTo>
                      <a:pt x="7" y="14"/>
                      <a:pt x="8" y="31"/>
                      <a:pt x="6" y="45"/>
                    </a:cubicBezTo>
                    <a:cubicBezTo>
                      <a:pt x="6" y="46"/>
                      <a:pt x="10" y="46"/>
                      <a:pt x="11" y="44"/>
                    </a:cubicBezTo>
                    <a:cubicBezTo>
                      <a:pt x="13" y="30"/>
                      <a:pt x="12" y="14"/>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4" name="Freeform 291"/>
              <p:cNvSpPr>
                <a:spLocks/>
              </p:cNvSpPr>
              <p:nvPr/>
            </p:nvSpPr>
            <p:spPr bwMode="auto">
              <a:xfrm>
                <a:off x="2927351" y="1411288"/>
                <a:ext cx="180975" cy="57150"/>
              </a:xfrm>
              <a:custGeom>
                <a:avLst/>
                <a:gdLst>
                  <a:gd name="T0" fmla="*/ 47 w 48"/>
                  <a:gd name="T1" fmla="*/ 13 h 15"/>
                  <a:gd name="T2" fmla="*/ 1 w 48"/>
                  <a:gd name="T3" fmla="*/ 9 h 15"/>
                  <a:gd name="T4" fmla="*/ 5 w 48"/>
                  <a:gd name="T5" fmla="*/ 10 h 15"/>
                  <a:gd name="T6" fmla="*/ 43 w 48"/>
                  <a:gd name="T7" fmla="*/ 14 h 15"/>
                  <a:gd name="T8" fmla="*/ 47 w 48"/>
                  <a:gd name="T9" fmla="*/ 13 h 15"/>
                </a:gdLst>
                <a:ahLst/>
                <a:cxnLst>
                  <a:cxn ang="0">
                    <a:pos x="T0" y="T1"/>
                  </a:cxn>
                  <a:cxn ang="0">
                    <a:pos x="T2" y="T3"/>
                  </a:cxn>
                  <a:cxn ang="0">
                    <a:pos x="T4" y="T5"/>
                  </a:cxn>
                  <a:cxn ang="0">
                    <a:pos x="T6" y="T7"/>
                  </a:cxn>
                  <a:cxn ang="0">
                    <a:pos x="T8" y="T9"/>
                  </a:cxn>
                </a:cxnLst>
                <a:rect l="0" t="0" r="r" b="b"/>
                <a:pathLst>
                  <a:path w="48" h="15">
                    <a:moveTo>
                      <a:pt x="47" y="13"/>
                    </a:moveTo>
                    <a:cubicBezTo>
                      <a:pt x="33" y="3"/>
                      <a:pt x="16" y="0"/>
                      <a:pt x="1" y="9"/>
                    </a:cubicBezTo>
                    <a:cubicBezTo>
                      <a:pt x="0" y="10"/>
                      <a:pt x="4" y="10"/>
                      <a:pt x="5" y="10"/>
                    </a:cubicBezTo>
                    <a:cubicBezTo>
                      <a:pt x="18" y="2"/>
                      <a:pt x="32" y="6"/>
                      <a:pt x="43" y="14"/>
                    </a:cubicBezTo>
                    <a:cubicBezTo>
                      <a:pt x="44" y="15"/>
                      <a:pt x="48" y="14"/>
                      <a:pt x="47" y="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5" name="Freeform 292"/>
              <p:cNvSpPr>
                <a:spLocks/>
              </p:cNvSpPr>
              <p:nvPr/>
            </p:nvSpPr>
            <p:spPr bwMode="auto">
              <a:xfrm>
                <a:off x="3013076" y="790575"/>
                <a:ext cx="561975" cy="631825"/>
              </a:xfrm>
              <a:custGeom>
                <a:avLst/>
                <a:gdLst>
                  <a:gd name="T0" fmla="*/ 6 w 149"/>
                  <a:gd name="T1" fmla="*/ 167 h 168"/>
                  <a:gd name="T2" fmla="*/ 148 w 149"/>
                  <a:gd name="T3" fmla="*/ 1 h 168"/>
                  <a:gd name="T4" fmla="*/ 143 w 149"/>
                  <a:gd name="T5" fmla="*/ 1 h 168"/>
                  <a:gd name="T6" fmla="*/ 1 w 149"/>
                  <a:gd name="T7" fmla="*/ 167 h 168"/>
                  <a:gd name="T8" fmla="*/ 6 w 149"/>
                  <a:gd name="T9" fmla="*/ 167 h 168"/>
                </a:gdLst>
                <a:ahLst/>
                <a:cxnLst>
                  <a:cxn ang="0">
                    <a:pos x="T0" y="T1"/>
                  </a:cxn>
                  <a:cxn ang="0">
                    <a:pos x="T2" y="T3"/>
                  </a:cxn>
                  <a:cxn ang="0">
                    <a:pos x="T4" y="T5"/>
                  </a:cxn>
                  <a:cxn ang="0">
                    <a:pos x="T6" y="T7"/>
                  </a:cxn>
                  <a:cxn ang="0">
                    <a:pos x="T8" y="T9"/>
                  </a:cxn>
                </a:cxnLst>
                <a:rect l="0" t="0" r="r" b="b"/>
                <a:pathLst>
                  <a:path w="149" h="168">
                    <a:moveTo>
                      <a:pt x="6" y="167"/>
                    </a:moveTo>
                    <a:cubicBezTo>
                      <a:pt x="52" y="111"/>
                      <a:pt x="99" y="55"/>
                      <a:pt x="148" y="1"/>
                    </a:cubicBezTo>
                    <a:cubicBezTo>
                      <a:pt x="149" y="0"/>
                      <a:pt x="144" y="0"/>
                      <a:pt x="143" y="1"/>
                    </a:cubicBezTo>
                    <a:cubicBezTo>
                      <a:pt x="94" y="55"/>
                      <a:pt x="47" y="111"/>
                      <a:pt x="1" y="167"/>
                    </a:cubicBezTo>
                    <a:cubicBezTo>
                      <a:pt x="0" y="168"/>
                      <a:pt x="5" y="168"/>
                      <a:pt x="6" y="16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6" name="Freeform 293"/>
              <p:cNvSpPr>
                <a:spLocks/>
              </p:cNvSpPr>
              <p:nvPr/>
            </p:nvSpPr>
            <p:spPr bwMode="auto">
              <a:xfrm>
                <a:off x="2998788" y="1411288"/>
                <a:ext cx="38100" cy="38100"/>
              </a:xfrm>
              <a:custGeom>
                <a:avLst/>
                <a:gdLst>
                  <a:gd name="T0" fmla="*/ 2 w 10"/>
                  <a:gd name="T1" fmla="*/ 2 h 10"/>
                  <a:gd name="T2" fmla="*/ 8 w 10"/>
                  <a:gd name="T3" fmla="*/ 1 h 10"/>
                  <a:gd name="T4" fmla="*/ 9 w 10"/>
                  <a:gd name="T5" fmla="*/ 8 h 10"/>
                  <a:gd name="T6" fmla="*/ 2 w 10"/>
                  <a:gd name="T7" fmla="*/ 8 h 10"/>
                  <a:gd name="T8" fmla="*/ 2 w 10"/>
                  <a:gd name="T9" fmla="*/ 2 h 10"/>
                </a:gdLst>
                <a:ahLst/>
                <a:cxnLst>
                  <a:cxn ang="0">
                    <a:pos x="T0" y="T1"/>
                  </a:cxn>
                  <a:cxn ang="0">
                    <a:pos x="T2" y="T3"/>
                  </a:cxn>
                  <a:cxn ang="0">
                    <a:pos x="T4" y="T5"/>
                  </a:cxn>
                  <a:cxn ang="0">
                    <a:pos x="T6" y="T7"/>
                  </a:cxn>
                  <a:cxn ang="0">
                    <a:pos x="T8" y="T9"/>
                  </a:cxn>
                </a:cxnLst>
                <a:rect l="0" t="0" r="r" b="b"/>
                <a:pathLst>
                  <a:path w="10" h="10">
                    <a:moveTo>
                      <a:pt x="2" y="2"/>
                    </a:moveTo>
                    <a:cubicBezTo>
                      <a:pt x="3" y="0"/>
                      <a:pt x="6" y="0"/>
                      <a:pt x="8" y="1"/>
                    </a:cubicBezTo>
                    <a:cubicBezTo>
                      <a:pt x="10" y="3"/>
                      <a:pt x="10" y="6"/>
                      <a:pt x="9" y="8"/>
                    </a:cubicBezTo>
                    <a:cubicBezTo>
                      <a:pt x="7" y="10"/>
                      <a:pt x="4" y="10"/>
                      <a:pt x="2" y="8"/>
                    </a:cubicBezTo>
                    <a:cubicBezTo>
                      <a:pt x="0" y="7"/>
                      <a:pt x="0" y="4"/>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7" name="Freeform 294"/>
              <p:cNvSpPr>
                <a:spLocks/>
              </p:cNvSpPr>
              <p:nvPr/>
            </p:nvSpPr>
            <p:spPr bwMode="auto">
              <a:xfrm>
                <a:off x="2878138" y="1035050"/>
                <a:ext cx="112713" cy="173038"/>
              </a:xfrm>
              <a:custGeom>
                <a:avLst/>
                <a:gdLst>
                  <a:gd name="T0" fmla="*/ 2 w 30"/>
                  <a:gd name="T1" fmla="*/ 2 h 46"/>
                  <a:gd name="T2" fmla="*/ 19 w 30"/>
                  <a:gd name="T3" fmla="*/ 44 h 46"/>
                  <a:gd name="T4" fmla="*/ 24 w 30"/>
                  <a:gd name="T5" fmla="*/ 44 h 46"/>
                  <a:gd name="T6" fmla="*/ 6 w 30"/>
                  <a:gd name="T7" fmla="*/ 1 h 46"/>
                  <a:gd name="T8" fmla="*/ 2 w 30"/>
                  <a:gd name="T9" fmla="*/ 2 h 46"/>
                </a:gdLst>
                <a:ahLst/>
                <a:cxnLst>
                  <a:cxn ang="0">
                    <a:pos x="T0" y="T1"/>
                  </a:cxn>
                  <a:cxn ang="0">
                    <a:pos x="T2" y="T3"/>
                  </a:cxn>
                  <a:cxn ang="0">
                    <a:pos x="T4" y="T5"/>
                  </a:cxn>
                  <a:cxn ang="0">
                    <a:pos x="T6" y="T7"/>
                  </a:cxn>
                  <a:cxn ang="0">
                    <a:pos x="T8" y="T9"/>
                  </a:cxn>
                </a:cxnLst>
                <a:rect l="0" t="0" r="r" b="b"/>
                <a:pathLst>
                  <a:path w="30" h="46">
                    <a:moveTo>
                      <a:pt x="2" y="2"/>
                    </a:moveTo>
                    <a:cubicBezTo>
                      <a:pt x="18" y="11"/>
                      <a:pt x="25" y="26"/>
                      <a:pt x="19" y="44"/>
                    </a:cubicBezTo>
                    <a:cubicBezTo>
                      <a:pt x="18" y="45"/>
                      <a:pt x="23" y="46"/>
                      <a:pt x="24" y="44"/>
                    </a:cubicBezTo>
                    <a:cubicBezTo>
                      <a:pt x="30" y="26"/>
                      <a:pt x="22" y="10"/>
                      <a:pt x="6" y="1"/>
                    </a:cubicBezTo>
                    <a:cubicBezTo>
                      <a:pt x="5" y="0"/>
                      <a:pt x="0" y="0"/>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8" name="Freeform 295"/>
              <p:cNvSpPr>
                <a:spLocks/>
              </p:cNvSpPr>
              <p:nvPr/>
            </p:nvSpPr>
            <p:spPr bwMode="auto">
              <a:xfrm>
                <a:off x="2859088" y="1092200"/>
                <a:ext cx="184150" cy="66675"/>
              </a:xfrm>
              <a:custGeom>
                <a:avLst/>
                <a:gdLst>
                  <a:gd name="T0" fmla="*/ 46 w 49"/>
                  <a:gd name="T1" fmla="*/ 6 h 18"/>
                  <a:gd name="T2" fmla="*/ 1 w 49"/>
                  <a:gd name="T3" fmla="*/ 16 h 18"/>
                  <a:gd name="T4" fmla="*/ 6 w 49"/>
                  <a:gd name="T5" fmla="*/ 17 h 18"/>
                  <a:gd name="T6" fmla="*/ 44 w 49"/>
                  <a:gd name="T7" fmla="*/ 8 h 18"/>
                  <a:gd name="T8" fmla="*/ 46 w 49"/>
                  <a:gd name="T9" fmla="*/ 6 h 18"/>
                </a:gdLst>
                <a:ahLst/>
                <a:cxnLst>
                  <a:cxn ang="0">
                    <a:pos x="T0" y="T1"/>
                  </a:cxn>
                  <a:cxn ang="0">
                    <a:pos x="T2" y="T3"/>
                  </a:cxn>
                  <a:cxn ang="0">
                    <a:pos x="T4" y="T5"/>
                  </a:cxn>
                  <a:cxn ang="0">
                    <a:pos x="T6" y="T7"/>
                  </a:cxn>
                  <a:cxn ang="0">
                    <a:pos x="T8" y="T9"/>
                  </a:cxn>
                </a:cxnLst>
                <a:rect l="0" t="0" r="r" b="b"/>
                <a:pathLst>
                  <a:path w="49" h="18">
                    <a:moveTo>
                      <a:pt x="46" y="6"/>
                    </a:moveTo>
                    <a:cubicBezTo>
                      <a:pt x="29" y="0"/>
                      <a:pt x="13" y="2"/>
                      <a:pt x="1" y="16"/>
                    </a:cubicBezTo>
                    <a:cubicBezTo>
                      <a:pt x="0" y="17"/>
                      <a:pt x="5" y="18"/>
                      <a:pt x="6" y="17"/>
                    </a:cubicBezTo>
                    <a:cubicBezTo>
                      <a:pt x="16" y="6"/>
                      <a:pt x="29" y="2"/>
                      <a:pt x="44" y="8"/>
                    </a:cubicBezTo>
                    <a:cubicBezTo>
                      <a:pt x="46" y="8"/>
                      <a:pt x="49" y="7"/>
                      <a:pt x="4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9" name="Freeform 296"/>
              <p:cNvSpPr>
                <a:spLocks/>
              </p:cNvSpPr>
              <p:nvPr/>
            </p:nvSpPr>
            <p:spPr bwMode="auto">
              <a:xfrm>
                <a:off x="2905126" y="1023938"/>
                <a:ext cx="71438" cy="165100"/>
              </a:xfrm>
              <a:custGeom>
                <a:avLst/>
                <a:gdLst>
                  <a:gd name="T0" fmla="*/ 12 w 19"/>
                  <a:gd name="T1" fmla="*/ 2 h 44"/>
                  <a:gd name="T2" fmla="*/ 1 w 19"/>
                  <a:gd name="T3" fmla="*/ 43 h 44"/>
                  <a:gd name="T4" fmla="*/ 6 w 19"/>
                  <a:gd name="T5" fmla="*/ 43 h 44"/>
                  <a:gd name="T6" fmla="*/ 17 w 19"/>
                  <a:gd name="T7" fmla="*/ 2 h 44"/>
                  <a:gd name="T8" fmla="*/ 12 w 19"/>
                  <a:gd name="T9" fmla="*/ 2 h 44"/>
                </a:gdLst>
                <a:ahLst/>
                <a:cxnLst>
                  <a:cxn ang="0">
                    <a:pos x="T0" y="T1"/>
                  </a:cxn>
                  <a:cxn ang="0">
                    <a:pos x="T2" y="T3"/>
                  </a:cxn>
                  <a:cxn ang="0">
                    <a:pos x="T4" y="T5"/>
                  </a:cxn>
                  <a:cxn ang="0">
                    <a:pos x="T6" y="T7"/>
                  </a:cxn>
                  <a:cxn ang="0">
                    <a:pos x="T8" y="T9"/>
                  </a:cxn>
                </a:cxnLst>
                <a:rect l="0" t="0" r="r" b="b"/>
                <a:pathLst>
                  <a:path w="19" h="44">
                    <a:moveTo>
                      <a:pt x="12" y="2"/>
                    </a:moveTo>
                    <a:cubicBezTo>
                      <a:pt x="14" y="16"/>
                      <a:pt x="8" y="32"/>
                      <a:pt x="1" y="43"/>
                    </a:cubicBezTo>
                    <a:cubicBezTo>
                      <a:pt x="0" y="44"/>
                      <a:pt x="5" y="44"/>
                      <a:pt x="6" y="43"/>
                    </a:cubicBezTo>
                    <a:cubicBezTo>
                      <a:pt x="13" y="32"/>
                      <a:pt x="19" y="16"/>
                      <a:pt x="17" y="2"/>
                    </a:cubicBezTo>
                    <a:cubicBezTo>
                      <a:pt x="17" y="0"/>
                      <a:pt x="12" y="1"/>
                      <a:pt x="1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0" name="Freeform 297"/>
              <p:cNvSpPr>
                <a:spLocks/>
              </p:cNvSpPr>
              <p:nvPr/>
            </p:nvSpPr>
            <p:spPr bwMode="auto">
              <a:xfrm>
                <a:off x="2855913" y="1079500"/>
                <a:ext cx="165100" cy="95250"/>
              </a:xfrm>
              <a:custGeom>
                <a:avLst/>
                <a:gdLst>
                  <a:gd name="T0" fmla="*/ 43 w 44"/>
                  <a:gd name="T1" fmla="*/ 23 h 25"/>
                  <a:gd name="T2" fmla="*/ 3 w 44"/>
                  <a:gd name="T3" fmla="*/ 3 h 25"/>
                  <a:gd name="T4" fmla="*/ 5 w 44"/>
                  <a:gd name="T5" fmla="*/ 5 h 25"/>
                  <a:gd name="T6" fmla="*/ 38 w 44"/>
                  <a:gd name="T7" fmla="*/ 24 h 25"/>
                  <a:gd name="T8" fmla="*/ 43 w 44"/>
                  <a:gd name="T9" fmla="*/ 23 h 25"/>
                </a:gdLst>
                <a:ahLst/>
                <a:cxnLst>
                  <a:cxn ang="0">
                    <a:pos x="T0" y="T1"/>
                  </a:cxn>
                  <a:cxn ang="0">
                    <a:pos x="T2" y="T3"/>
                  </a:cxn>
                  <a:cxn ang="0">
                    <a:pos x="T4" y="T5"/>
                  </a:cxn>
                  <a:cxn ang="0">
                    <a:pos x="T6" y="T7"/>
                  </a:cxn>
                  <a:cxn ang="0">
                    <a:pos x="T8" y="T9"/>
                  </a:cxn>
                </a:cxnLst>
                <a:rect l="0" t="0" r="r" b="b"/>
                <a:pathLst>
                  <a:path w="44" h="25">
                    <a:moveTo>
                      <a:pt x="43" y="23"/>
                    </a:moveTo>
                    <a:cubicBezTo>
                      <a:pt x="35" y="8"/>
                      <a:pt x="20" y="0"/>
                      <a:pt x="3" y="3"/>
                    </a:cubicBezTo>
                    <a:cubicBezTo>
                      <a:pt x="0" y="3"/>
                      <a:pt x="2" y="5"/>
                      <a:pt x="5" y="5"/>
                    </a:cubicBezTo>
                    <a:cubicBezTo>
                      <a:pt x="19" y="3"/>
                      <a:pt x="31" y="12"/>
                      <a:pt x="38" y="24"/>
                    </a:cubicBezTo>
                    <a:cubicBezTo>
                      <a:pt x="39" y="25"/>
                      <a:pt x="44" y="24"/>
                      <a:pt x="43" y="2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1" name="Freeform 298"/>
              <p:cNvSpPr>
                <a:spLocks/>
              </p:cNvSpPr>
              <p:nvPr/>
            </p:nvSpPr>
            <p:spPr bwMode="auto">
              <a:xfrm>
                <a:off x="2941638" y="790575"/>
                <a:ext cx="625475" cy="315913"/>
              </a:xfrm>
              <a:custGeom>
                <a:avLst/>
                <a:gdLst>
                  <a:gd name="T0" fmla="*/ 6 w 166"/>
                  <a:gd name="T1" fmla="*/ 83 h 84"/>
                  <a:gd name="T2" fmla="*/ 164 w 166"/>
                  <a:gd name="T3" fmla="*/ 2 h 84"/>
                  <a:gd name="T4" fmla="*/ 160 w 166"/>
                  <a:gd name="T5" fmla="*/ 1 h 84"/>
                  <a:gd name="T6" fmla="*/ 3 w 166"/>
                  <a:gd name="T7" fmla="*/ 82 h 84"/>
                  <a:gd name="T8" fmla="*/ 6 w 166"/>
                  <a:gd name="T9" fmla="*/ 83 h 84"/>
                </a:gdLst>
                <a:ahLst/>
                <a:cxnLst>
                  <a:cxn ang="0">
                    <a:pos x="T0" y="T1"/>
                  </a:cxn>
                  <a:cxn ang="0">
                    <a:pos x="T2" y="T3"/>
                  </a:cxn>
                  <a:cxn ang="0">
                    <a:pos x="T4" y="T5"/>
                  </a:cxn>
                  <a:cxn ang="0">
                    <a:pos x="T6" y="T7"/>
                  </a:cxn>
                  <a:cxn ang="0">
                    <a:pos x="T8" y="T9"/>
                  </a:cxn>
                </a:cxnLst>
                <a:rect l="0" t="0" r="r" b="b"/>
                <a:pathLst>
                  <a:path w="166" h="84">
                    <a:moveTo>
                      <a:pt x="6" y="83"/>
                    </a:moveTo>
                    <a:cubicBezTo>
                      <a:pt x="59" y="56"/>
                      <a:pt x="111" y="27"/>
                      <a:pt x="164" y="2"/>
                    </a:cubicBezTo>
                    <a:cubicBezTo>
                      <a:pt x="166" y="1"/>
                      <a:pt x="161" y="0"/>
                      <a:pt x="160" y="1"/>
                    </a:cubicBezTo>
                    <a:cubicBezTo>
                      <a:pt x="107" y="26"/>
                      <a:pt x="55" y="55"/>
                      <a:pt x="3" y="82"/>
                    </a:cubicBezTo>
                    <a:cubicBezTo>
                      <a:pt x="0" y="83"/>
                      <a:pt x="5" y="84"/>
                      <a:pt x="6" y="8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2" name="Freeform 299"/>
              <p:cNvSpPr>
                <a:spLocks/>
              </p:cNvSpPr>
              <p:nvPr/>
            </p:nvSpPr>
            <p:spPr bwMode="auto">
              <a:xfrm>
                <a:off x="2927351" y="1087438"/>
                <a:ext cx="41275" cy="41275"/>
              </a:xfrm>
              <a:custGeom>
                <a:avLst/>
                <a:gdLst>
                  <a:gd name="T0" fmla="*/ 4 w 11"/>
                  <a:gd name="T1" fmla="*/ 1 h 11"/>
                  <a:gd name="T2" fmla="*/ 10 w 11"/>
                  <a:gd name="T3" fmla="*/ 4 h 11"/>
                  <a:gd name="T4" fmla="*/ 8 w 11"/>
                  <a:gd name="T5" fmla="*/ 10 h 11"/>
                  <a:gd name="T6" fmla="*/ 1 w 11"/>
                  <a:gd name="T7" fmla="*/ 8 h 11"/>
                  <a:gd name="T8" fmla="*/ 4 w 11"/>
                  <a:gd name="T9" fmla="*/ 1 h 11"/>
                </a:gdLst>
                <a:ahLst/>
                <a:cxnLst>
                  <a:cxn ang="0">
                    <a:pos x="T0" y="T1"/>
                  </a:cxn>
                  <a:cxn ang="0">
                    <a:pos x="T2" y="T3"/>
                  </a:cxn>
                  <a:cxn ang="0">
                    <a:pos x="T4" y="T5"/>
                  </a:cxn>
                  <a:cxn ang="0">
                    <a:pos x="T6" y="T7"/>
                  </a:cxn>
                  <a:cxn ang="0">
                    <a:pos x="T8" y="T9"/>
                  </a:cxn>
                </a:cxnLst>
                <a:rect l="0" t="0" r="r" b="b"/>
                <a:pathLst>
                  <a:path w="11" h="11">
                    <a:moveTo>
                      <a:pt x="4" y="1"/>
                    </a:moveTo>
                    <a:cubicBezTo>
                      <a:pt x="6" y="0"/>
                      <a:pt x="9" y="1"/>
                      <a:pt x="10" y="4"/>
                    </a:cubicBezTo>
                    <a:cubicBezTo>
                      <a:pt x="11" y="6"/>
                      <a:pt x="10" y="9"/>
                      <a:pt x="8" y="10"/>
                    </a:cubicBezTo>
                    <a:cubicBezTo>
                      <a:pt x="5" y="11"/>
                      <a:pt x="3" y="10"/>
                      <a:pt x="1" y="8"/>
                    </a:cubicBezTo>
                    <a:cubicBezTo>
                      <a:pt x="0" y="5"/>
                      <a:pt x="1" y="2"/>
                      <a:pt x="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3" name="Freeform 300"/>
              <p:cNvSpPr>
                <a:spLocks/>
              </p:cNvSpPr>
              <p:nvPr/>
            </p:nvSpPr>
            <p:spPr bwMode="auto">
              <a:xfrm>
                <a:off x="2809876" y="741362"/>
                <a:ext cx="68263" cy="184150"/>
              </a:xfrm>
              <a:custGeom>
                <a:avLst/>
                <a:gdLst>
                  <a:gd name="T0" fmla="*/ 2 w 18"/>
                  <a:gd name="T1" fmla="*/ 1 h 49"/>
                  <a:gd name="T2" fmla="*/ 1 w 18"/>
                  <a:gd name="T3" fmla="*/ 46 h 49"/>
                  <a:gd name="T4" fmla="*/ 6 w 18"/>
                  <a:gd name="T5" fmla="*/ 48 h 49"/>
                  <a:gd name="T6" fmla="*/ 7 w 18"/>
                  <a:gd name="T7" fmla="*/ 1 h 49"/>
                  <a:gd name="T8" fmla="*/ 2 w 18"/>
                  <a:gd name="T9" fmla="*/ 1 h 49"/>
                </a:gdLst>
                <a:ahLst/>
                <a:cxnLst>
                  <a:cxn ang="0">
                    <a:pos x="T0" y="T1"/>
                  </a:cxn>
                  <a:cxn ang="0">
                    <a:pos x="T2" y="T3"/>
                  </a:cxn>
                  <a:cxn ang="0">
                    <a:pos x="T4" y="T5"/>
                  </a:cxn>
                  <a:cxn ang="0">
                    <a:pos x="T6" y="T7"/>
                  </a:cxn>
                  <a:cxn ang="0">
                    <a:pos x="T8" y="T9"/>
                  </a:cxn>
                </a:cxnLst>
                <a:rect l="0" t="0" r="r" b="b"/>
                <a:pathLst>
                  <a:path w="18" h="49">
                    <a:moveTo>
                      <a:pt x="2" y="1"/>
                    </a:moveTo>
                    <a:cubicBezTo>
                      <a:pt x="13" y="16"/>
                      <a:pt x="13" y="32"/>
                      <a:pt x="1" y="46"/>
                    </a:cubicBezTo>
                    <a:cubicBezTo>
                      <a:pt x="0" y="47"/>
                      <a:pt x="5" y="49"/>
                      <a:pt x="6" y="48"/>
                    </a:cubicBezTo>
                    <a:cubicBezTo>
                      <a:pt x="18" y="34"/>
                      <a:pt x="18" y="16"/>
                      <a:pt x="7" y="1"/>
                    </a:cubicBezTo>
                    <a:cubicBezTo>
                      <a:pt x="6"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4" name="Freeform 301"/>
              <p:cNvSpPr>
                <a:spLocks/>
              </p:cNvSpPr>
              <p:nvPr/>
            </p:nvSpPr>
            <p:spPr bwMode="auto">
              <a:xfrm>
                <a:off x="2749551" y="804862"/>
                <a:ext cx="185738" cy="68263"/>
              </a:xfrm>
              <a:custGeom>
                <a:avLst/>
                <a:gdLst>
                  <a:gd name="T0" fmla="*/ 47 w 49"/>
                  <a:gd name="T1" fmla="*/ 17 h 18"/>
                  <a:gd name="T2" fmla="*/ 2 w 49"/>
                  <a:gd name="T3" fmla="*/ 9 h 18"/>
                  <a:gd name="T4" fmla="*/ 6 w 49"/>
                  <a:gd name="T5" fmla="*/ 11 h 18"/>
                  <a:gd name="T6" fmla="*/ 43 w 49"/>
                  <a:gd name="T7" fmla="*/ 17 h 18"/>
                  <a:gd name="T8" fmla="*/ 47 w 49"/>
                  <a:gd name="T9" fmla="*/ 17 h 18"/>
                </a:gdLst>
                <a:ahLst/>
                <a:cxnLst>
                  <a:cxn ang="0">
                    <a:pos x="T0" y="T1"/>
                  </a:cxn>
                  <a:cxn ang="0">
                    <a:pos x="T2" y="T3"/>
                  </a:cxn>
                  <a:cxn ang="0">
                    <a:pos x="T4" y="T5"/>
                  </a:cxn>
                  <a:cxn ang="0">
                    <a:pos x="T6" y="T7"/>
                  </a:cxn>
                  <a:cxn ang="0">
                    <a:pos x="T8" y="T9"/>
                  </a:cxn>
                </a:cxnLst>
                <a:rect l="0" t="0" r="r" b="b"/>
                <a:pathLst>
                  <a:path w="49" h="18">
                    <a:moveTo>
                      <a:pt x="47" y="17"/>
                    </a:moveTo>
                    <a:cubicBezTo>
                      <a:pt x="35" y="4"/>
                      <a:pt x="18" y="0"/>
                      <a:pt x="2" y="9"/>
                    </a:cubicBezTo>
                    <a:cubicBezTo>
                      <a:pt x="0" y="10"/>
                      <a:pt x="5" y="11"/>
                      <a:pt x="6" y="11"/>
                    </a:cubicBezTo>
                    <a:cubicBezTo>
                      <a:pt x="19" y="4"/>
                      <a:pt x="32" y="6"/>
                      <a:pt x="43" y="17"/>
                    </a:cubicBezTo>
                    <a:cubicBezTo>
                      <a:pt x="44" y="18"/>
                      <a:pt x="49" y="18"/>
                      <a:pt x="47" y="1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5" name="Freeform 302"/>
              <p:cNvSpPr>
                <a:spLocks/>
              </p:cNvSpPr>
              <p:nvPr/>
            </p:nvSpPr>
            <p:spPr bwMode="auto">
              <a:xfrm>
                <a:off x="2776538" y="755650"/>
                <a:ext cx="128588" cy="136525"/>
              </a:xfrm>
              <a:custGeom>
                <a:avLst/>
                <a:gdLst>
                  <a:gd name="T0" fmla="*/ 29 w 34"/>
                  <a:gd name="T1" fmla="*/ 2 h 36"/>
                  <a:gd name="T2" fmla="*/ 2 w 34"/>
                  <a:gd name="T3" fmla="*/ 35 h 36"/>
                  <a:gd name="T4" fmla="*/ 6 w 34"/>
                  <a:gd name="T5" fmla="*/ 36 h 36"/>
                  <a:gd name="T6" fmla="*/ 33 w 34"/>
                  <a:gd name="T7" fmla="*/ 2 h 36"/>
                  <a:gd name="T8" fmla="*/ 29 w 34"/>
                  <a:gd name="T9" fmla="*/ 2 h 36"/>
                </a:gdLst>
                <a:ahLst/>
                <a:cxnLst>
                  <a:cxn ang="0">
                    <a:pos x="T0" y="T1"/>
                  </a:cxn>
                  <a:cxn ang="0">
                    <a:pos x="T2" y="T3"/>
                  </a:cxn>
                  <a:cxn ang="0">
                    <a:pos x="T4" y="T5"/>
                  </a:cxn>
                  <a:cxn ang="0">
                    <a:pos x="T6" y="T7"/>
                  </a:cxn>
                  <a:cxn ang="0">
                    <a:pos x="T8" y="T9"/>
                  </a:cxn>
                </a:cxnLst>
                <a:rect l="0" t="0" r="r" b="b"/>
                <a:pathLst>
                  <a:path w="34" h="36">
                    <a:moveTo>
                      <a:pt x="29" y="2"/>
                    </a:moveTo>
                    <a:cubicBezTo>
                      <a:pt x="25" y="15"/>
                      <a:pt x="13" y="27"/>
                      <a:pt x="2" y="35"/>
                    </a:cubicBezTo>
                    <a:cubicBezTo>
                      <a:pt x="0" y="36"/>
                      <a:pt x="5" y="36"/>
                      <a:pt x="6" y="36"/>
                    </a:cubicBezTo>
                    <a:cubicBezTo>
                      <a:pt x="18" y="28"/>
                      <a:pt x="29" y="15"/>
                      <a:pt x="33" y="2"/>
                    </a:cubicBezTo>
                    <a:cubicBezTo>
                      <a:pt x="34" y="0"/>
                      <a:pt x="29" y="1"/>
                      <a:pt x="29"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6" name="Freeform 303"/>
              <p:cNvSpPr>
                <a:spLocks/>
              </p:cNvSpPr>
              <p:nvPr/>
            </p:nvSpPr>
            <p:spPr bwMode="auto">
              <a:xfrm>
                <a:off x="2768601" y="779462"/>
                <a:ext cx="125413" cy="134938"/>
              </a:xfrm>
              <a:custGeom>
                <a:avLst/>
                <a:gdLst>
                  <a:gd name="T0" fmla="*/ 33 w 33"/>
                  <a:gd name="T1" fmla="*/ 34 h 36"/>
                  <a:gd name="T2" fmla="*/ 5 w 33"/>
                  <a:gd name="T3" fmla="*/ 1 h 36"/>
                  <a:gd name="T4" fmla="*/ 3 w 33"/>
                  <a:gd name="T5" fmla="*/ 3 h 36"/>
                  <a:gd name="T6" fmla="*/ 28 w 33"/>
                  <a:gd name="T7" fmla="*/ 34 h 36"/>
                  <a:gd name="T8" fmla="*/ 33 w 33"/>
                  <a:gd name="T9" fmla="*/ 34 h 36"/>
                </a:gdLst>
                <a:ahLst/>
                <a:cxnLst>
                  <a:cxn ang="0">
                    <a:pos x="T0" y="T1"/>
                  </a:cxn>
                  <a:cxn ang="0">
                    <a:pos x="T2" y="T3"/>
                  </a:cxn>
                  <a:cxn ang="0">
                    <a:pos x="T4" y="T5"/>
                  </a:cxn>
                  <a:cxn ang="0">
                    <a:pos x="T6" y="T7"/>
                  </a:cxn>
                  <a:cxn ang="0">
                    <a:pos x="T8" y="T9"/>
                  </a:cxn>
                </a:cxnLst>
                <a:rect l="0" t="0" r="r" b="b"/>
                <a:pathLst>
                  <a:path w="33" h="36">
                    <a:moveTo>
                      <a:pt x="33" y="34"/>
                    </a:moveTo>
                    <a:cubicBezTo>
                      <a:pt x="31" y="18"/>
                      <a:pt x="21" y="5"/>
                      <a:pt x="5" y="1"/>
                    </a:cubicBezTo>
                    <a:cubicBezTo>
                      <a:pt x="4" y="0"/>
                      <a:pt x="0" y="2"/>
                      <a:pt x="3" y="3"/>
                    </a:cubicBezTo>
                    <a:cubicBezTo>
                      <a:pt x="18" y="6"/>
                      <a:pt x="26" y="20"/>
                      <a:pt x="28" y="34"/>
                    </a:cubicBezTo>
                    <a:cubicBezTo>
                      <a:pt x="28" y="36"/>
                      <a:pt x="33" y="35"/>
                      <a:pt x="33"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7" name="Freeform 304"/>
              <p:cNvSpPr>
                <a:spLocks/>
              </p:cNvSpPr>
              <p:nvPr/>
            </p:nvSpPr>
            <p:spPr bwMode="auto">
              <a:xfrm>
                <a:off x="2851151" y="779462"/>
                <a:ext cx="690563" cy="52388"/>
              </a:xfrm>
              <a:custGeom>
                <a:avLst/>
                <a:gdLst>
                  <a:gd name="T0" fmla="*/ 3 w 183"/>
                  <a:gd name="T1" fmla="*/ 14 h 14"/>
                  <a:gd name="T2" fmla="*/ 180 w 183"/>
                  <a:gd name="T3" fmla="*/ 2 h 14"/>
                  <a:gd name="T4" fmla="*/ 180 w 183"/>
                  <a:gd name="T5" fmla="*/ 0 h 14"/>
                  <a:gd name="T6" fmla="*/ 3 w 183"/>
                  <a:gd name="T7" fmla="*/ 12 h 14"/>
                  <a:gd name="T8" fmla="*/ 3 w 183"/>
                  <a:gd name="T9" fmla="*/ 14 h 14"/>
                </a:gdLst>
                <a:ahLst/>
                <a:cxnLst>
                  <a:cxn ang="0">
                    <a:pos x="T0" y="T1"/>
                  </a:cxn>
                  <a:cxn ang="0">
                    <a:pos x="T2" y="T3"/>
                  </a:cxn>
                  <a:cxn ang="0">
                    <a:pos x="T4" y="T5"/>
                  </a:cxn>
                  <a:cxn ang="0">
                    <a:pos x="T6" y="T7"/>
                  </a:cxn>
                  <a:cxn ang="0">
                    <a:pos x="T8" y="T9"/>
                  </a:cxn>
                </a:cxnLst>
                <a:rect l="0" t="0" r="r" b="b"/>
                <a:pathLst>
                  <a:path w="183" h="14">
                    <a:moveTo>
                      <a:pt x="3" y="14"/>
                    </a:moveTo>
                    <a:cubicBezTo>
                      <a:pt x="62" y="9"/>
                      <a:pt x="121" y="4"/>
                      <a:pt x="180" y="2"/>
                    </a:cubicBezTo>
                    <a:cubicBezTo>
                      <a:pt x="183" y="2"/>
                      <a:pt x="183" y="0"/>
                      <a:pt x="180" y="0"/>
                    </a:cubicBezTo>
                    <a:cubicBezTo>
                      <a:pt x="121" y="2"/>
                      <a:pt x="62" y="7"/>
                      <a:pt x="3" y="12"/>
                    </a:cubicBezTo>
                    <a:cubicBezTo>
                      <a:pt x="0" y="12"/>
                      <a:pt x="0" y="14"/>
                      <a:pt x="3" y="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8" name="Freeform 305"/>
              <p:cNvSpPr>
                <a:spLocks/>
              </p:cNvSpPr>
              <p:nvPr/>
            </p:nvSpPr>
            <p:spPr bwMode="auto">
              <a:xfrm>
                <a:off x="2833688" y="812800"/>
                <a:ext cx="36513" cy="33338"/>
              </a:xfrm>
              <a:custGeom>
                <a:avLst/>
                <a:gdLst>
                  <a:gd name="T0" fmla="*/ 5 w 10"/>
                  <a:gd name="T1" fmla="*/ 0 h 9"/>
                  <a:gd name="T2" fmla="*/ 10 w 10"/>
                  <a:gd name="T3" fmla="*/ 4 h 9"/>
                  <a:gd name="T4" fmla="*/ 5 w 10"/>
                  <a:gd name="T5" fmla="*/ 9 h 9"/>
                  <a:gd name="T6" fmla="*/ 0 w 10"/>
                  <a:gd name="T7" fmla="*/ 5 h 9"/>
                  <a:gd name="T8" fmla="*/ 5 w 10"/>
                  <a:gd name="T9" fmla="*/ 0 h 9"/>
                </a:gdLst>
                <a:ahLst/>
                <a:cxnLst>
                  <a:cxn ang="0">
                    <a:pos x="T0" y="T1"/>
                  </a:cxn>
                  <a:cxn ang="0">
                    <a:pos x="T2" y="T3"/>
                  </a:cxn>
                  <a:cxn ang="0">
                    <a:pos x="T4" y="T5"/>
                  </a:cxn>
                  <a:cxn ang="0">
                    <a:pos x="T6" y="T7"/>
                  </a:cxn>
                  <a:cxn ang="0">
                    <a:pos x="T8" y="T9"/>
                  </a:cxn>
                </a:cxnLst>
                <a:rect l="0" t="0" r="r" b="b"/>
                <a:pathLst>
                  <a:path w="10" h="9">
                    <a:moveTo>
                      <a:pt x="5" y="0"/>
                    </a:moveTo>
                    <a:cubicBezTo>
                      <a:pt x="7" y="0"/>
                      <a:pt x="10" y="2"/>
                      <a:pt x="10" y="4"/>
                    </a:cubicBezTo>
                    <a:cubicBezTo>
                      <a:pt x="10" y="7"/>
                      <a:pt x="8" y="9"/>
                      <a:pt x="5" y="9"/>
                    </a:cubicBezTo>
                    <a:cubicBezTo>
                      <a:pt x="2" y="9"/>
                      <a:pt x="0" y="7"/>
                      <a:pt x="0" y="5"/>
                    </a:cubicBezTo>
                    <a:cubicBezTo>
                      <a:pt x="0" y="2"/>
                      <a:pt x="2" y="0"/>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9" name="Freeform 306"/>
              <p:cNvSpPr>
                <a:spLocks/>
              </p:cNvSpPr>
              <p:nvPr/>
            </p:nvSpPr>
            <p:spPr bwMode="auto">
              <a:xfrm>
                <a:off x="2809876" y="504825"/>
                <a:ext cx="106363" cy="173038"/>
              </a:xfrm>
              <a:custGeom>
                <a:avLst/>
                <a:gdLst>
                  <a:gd name="T0" fmla="*/ 18 w 28"/>
                  <a:gd name="T1" fmla="*/ 2 h 46"/>
                  <a:gd name="T2" fmla="*/ 1 w 28"/>
                  <a:gd name="T3" fmla="*/ 44 h 46"/>
                  <a:gd name="T4" fmla="*/ 5 w 28"/>
                  <a:gd name="T5" fmla="*/ 46 h 46"/>
                  <a:gd name="T6" fmla="*/ 23 w 28"/>
                  <a:gd name="T7" fmla="*/ 2 h 46"/>
                  <a:gd name="T8" fmla="*/ 18 w 28"/>
                  <a:gd name="T9" fmla="*/ 2 h 46"/>
                </a:gdLst>
                <a:ahLst/>
                <a:cxnLst>
                  <a:cxn ang="0">
                    <a:pos x="T0" y="T1"/>
                  </a:cxn>
                  <a:cxn ang="0">
                    <a:pos x="T2" y="T3"/>
                  </a:cxn>
                  <a:cxn ang="0">
                    <a:pos x="T4" y="T5"/>
                  </a:cxn>
                  <a:cxn ang="0">
                    <a:pos x="T6" y="T7"/>
                  </a:cxn>
                  <a:cxn ang="0">
                    <a:pos x="T8" y="T9"/>
                  </a:cxn>
                </a:cxnLst>
                <a:rect l="0" t="0" r="r" b="b"/>
                <a:pathLst>
                  <a:path w="28" h="46">
                    <a:moveTo>
                      <a:pt x="18" y="2"/>
                    </a:moveTo>
                    <a:cubicBezTo>
                      <a:pt x="23" y="19"/>
                      <a:pt x="17" y="35"/>
                      <a:pt x="1" y="44"/>
                    </a:cubicBezTo>
                    <a:cubicBezTo>
                      <a:pt x="0" y="45"/>
                      <a:pt x="4" y="46"/>
                      <a:pt x="5" y="46"/>
                    </a:cubicBezTo>
                    <a:cubicBezTo>
                      <a:pt x="22" y="37"/>
                      <a:pt x="28" y="20"/>
                      <a:pt x="23" y="2"/>
                    </a:cubicBezTo>
                    <a:cubicBezTo>
                      <a:pt x="22" y="1"/>
                      <a:pt x="17" y="0"/>
                      <a:pt x="1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0" name="Freeform 307"/>
              <p:cNvSpPr>
                <a:spLocks/>
              </p:cNvSpPr>
              <p:nvPr/>
            </p:nvSpPr>
            <p:spPr bwMode="auto">
              <a:xfrm>
                <a:off x="2776538" y="568325"/>
                <a:ext cx="165100" cy="98425"/>
              </a:xfrm>
              <a:custGeom>
                <a:avLst/>
                <a:gdLst>
                  <a:gd name="T0" fmla="*/ 43 w 44"/>
                  <a:gd name="T1" fmla="*/ 25 h 26"/>
                  <a:gd name="T2" fmla="*/ 3 w 44"/>
                  <a:gd name="T3" fmla="*/ 2 h 26"/>
                  <a:gd name="T4" fmla="*/ 6 w 44"/>
                  <a:gd name="T5" fmla="*/ 4 h 26"/>
                  <a:gd name="T6" fmla="*/ 38 w 44"/>
                  <a:gd name="T7" fmla="*/ 24 h 26"/>
                  <a:gd name="T8" fmla="*/ 43 w 44"/>
                  <a:gd name="T9" fmla="*/ 25 h 26"/>
                </a:gdLst>
                <a:ahLst/>
                <a:cxnLst>
                  <a:cxn ang="0">
                    <a:pos x="T0" y="T1"/>
                  </a:cxn>
                  <a:cxn ang="0">
                    <a:pos x="T2" y="T3"/>
                  </a:cxn>
                  <a:cxn ang="0">
                    <a:pos x="T4" y="T5"/>
                  </a:cxn>
                  <a:cxn ang="0">
                    <a:pos x="T6" y="T7"/>
                  </a:cxn>
                  <a:cxn ang="0">
                    <a:pos x="T8" y="T9"/>
                  </a:cxn>
                </a:cxnLst>
                <a:rect l="0" t="0" r="r" b="b"/>
                <a:pathLst>
                  <a:path w="44" h="26">
                    <a:moveTo>
                      <a:pt x="43" y="25"/>
                    </a:moveTo>
                    <a:cubicBezTo>
                      <a:pt x="36" y="8"/>
                      <a:pt x="21" y="0"/>
                      <a:pt x="3" y="2"/>
                    </a:cubicBezTo>
                    <a:cubicBezTo>
                      <a:pt x="0" y="2"/>
                      <a:pt x="5" y="4"/>
                      <a:pt x="6" y="4"/>
                    </a:cubicBezTo>
                    <a:cubicBezTo>
                      <a:pt x="21" y="2"/>
                      <a:pt x="32" y="11"/>
                      <a:pt x="38" y="24"/>
                    </a:cubicBezTo>
                    <a:cubicBezTo>
                      <a:pt x="39" y="25"/>
                      <a:pt x="44" y="26"/>
                      <a:pt x="43" y="2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1" name="Freeform 308"/>
              <p:cNvSpPr>
                <a:spLocks/>
              </p:cNvSpPr>
              <p:nvPr/>
            </p:nvSpPr>
            <p:spPr bwMode="auto">
              <a:xfrm>
                <a:off x="2787651" y="546100"/>
                <a:ext cx="165100" cy="93663"/>
              </a:xfrm>
              <a:custGeom>
                <a:avLst/>
                <a:gdLst>
                  <a:gd name="T0" fmla="*/ 38 w 44"/>
                  <a:gd name="T1" fmla="*/ 2 h 25"/>
                  <a:gd name="T2" fmla="*/ 3 w 44"/>
                  <a:gd name="T3" fmla="*/ 23 h 25"/>
                  <a:gd name="T4" fmla="*/ 5 w 44"/>
                  <a:gd name="T5" fmla="*/ 24 h 25"/>
                  <a:gd name="T6" fmla="*/ 43 w 44"/>
                  <a:gd name="T7" fmla="*/ 2 h 25"/>
                  <a:gd name="T8" fmla="*/ 38 w 44"/>
                  <a:gd name="T9" fmla="*/ 2 h 25"/>
                </a:gdLst>
                <a:ahLst/>
                <a:cxnLst>
                  <a:cxn ang="0">
                    <a:pos x="T0" y="T1"/>
                  </a:cxn>
                  <a:cxn ang="0">
                    <a:pos x="T2" y="T3"/>
                  </a:cxn>
                  <a:cxn ang="0">
                    <a:pos x="T4" y="T5"/>
                  </a:cxn>
                  <a:cxn ang="0">
                    <a:pos x="T6" y="T7"/>
                  </a:cxn>
                  <a:cxn ang="0">
                    <a:pos x="T8" y="T9"/>
                  </a:cxn>
                </a:cxnLst>
                <a:rect l="0" t="0" r="r" b="b"/>
                <a:pathLst>
                  <a:path w="44" h="25">
                    <a:moveTo>
                      <a:pt x="38" y="2"/>
                    </a:moveTo>
                    <a:cubicBezTo>
                      <a:pt x="30" y="12"/>
                      <a:pt x="16" y="20"/>
                      <a:pt x="3" y="23"/>
                    </a:cubicBezTo>
                    <a:cubicBezTo>
                      <a:pt x="0" y="23"/>
                      <a:pt x="3" y="25"/>
                      <a:pt x="5" y="24"/>
                    </a:cubicBezTo>
                    <a:cubicBezTo>
                      <a:pt x="19" y="21"/>
                      <a:pt x="34" y="13"/>
                      <a:pt x="43" y="2"/>
                    </a:cubicBezTo>
                    <a:cubicBezTo>
                      <a:pt x="44" y="1"/>
                      <a:pt x="39" y="0"/>
                      <a:pt x="3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2" name="Freeform 309"/>
              <p:cNvSpPr>
                <a:spLocks/>
              </p:cNvSpPr>
              <p:nvPr/>
            </p:nvSpPr>
            <p:spPr bwMode="auto">
              <a:xfrm>
                <a:off x="2817813" y="530225"/>
                <a:ext cx="87313" cy="158750"/>
              </a:xfrm>
              <a:custGeom>
                <a:avLst/>
                <a:gdLst>
                  <a:gd name="T0" fmla="*/ 19 w 23"/>
                  <a:gd name="T1" fmla="*/ 40 h 42"/>
                  <a:gd name="T2" fmla="*/ 6 w 23"/>
                  <a:gd name="T3" fmla="*/ 0 h 42"/>
                  <a:gd name="T4" fmla="*/ 2 w 23"/>
                  <a:gd name="T5" fmla="*/ 2 h 42"/>
                  <a:gd name="T6" fmla="*/ 14 w 23"/>
                  <a:gd name="T7" fmla="*/ 41 h 42"/>
                  <a:gd name="T8" fmla="*/ 19 w 23"/>
                  <a:gd name="T9" fmla="*/ 40 h 42"/>
                </a:gdLst>
                <a:ahLst/>
                <a:cxnLst>
                  <a:cxn ang="0">
                    <a:pos x="T0" y="T1"/>
                  </a:cxn>
                  <a:cxn ang="0">
                    <a:pos x="T2" y="T3"/>
                  </a:cxn>
                  <a:cxn ang="0">
                    <a:pos x="T4" y="T5"/>
                  </a:cxn>
                  <a:cxn ang="0">
                    <a:pos x="T6" y="T7"/>
                  </a:cxn>
                  <a:cxn ang="0">
                    <a:pos x="T8" y="T9"/>
                  </a:cxn>
                </a:cxnLst>
                <a:rect l="0" t="0" r="r" b="b"/>
                <a:pathLst>
                  <a:path w="23" h="42">
                    <a:moveTo>
                      <a:pt x="19" y="40"/>
                    </a:moveTo>
                    <a:cubicBezTo>
                      <a:pt x="23" y="25"/>
                      <a:pt x="19" y="10"/>
                      <a:pt x="6" y="0"/>
                    </a:cubicBezTo>
                    <a:cubicBezTo>
                      <a:pt x="5" y="0"/>
                      <a:pt x="0" y="0"/>
                      <a:pt x="2" y="2"/>
                    </a:cubicBezTo>
                    <a:cubicBezTo>
                      <a:pt x="14" y="11"/>
                      <a:pt x="18" y="26"/>
                      <a:pt x="14" y="41"/>
                    </a:cubicBezTo>
                    <a:cubicBezTo>
                      <a:pt x="14" y="42"/>
                      <a:pt x="19" y="42"/>
                      <a:pt x="19"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3" name="Freeform 310"/>
              <p:cNvSpPr>
                <a:spLocks/>
              </p:cNvSpPr>
              <p:nvPr/>
            </p:nvSpPr>
            <p:spPr bwMode="auto">
              <a:xfrm>
                <a:off x="2874963" y="598487"/>
                <a:ext cx="674688" cy="195263"/>
              </a:xfrm>
              <a:custGeom>
                <a:avLst/>
                <a:gdLst>
                  <a:gd name="T0" fmla="*/ 3 w 179"/>
                  <a:gd name="T1" fmla="*/ 2 h 52"/>
                  <a:gd name="T2" fmla="*/ 173 w 179"/>
                  <a:gd name="T3" fmla="*/ 52 h 52"/>
                  <a:gd name="T4" fmla="*/ 176 w 179"/>
                  <a:gd name="T5" fmla="*/ 50 h 52"/>
                  <a:gd name="T6" fmla="*/ 6 w 179"/>
                  <a:gd name="T7" fmla="*/ 0 h 52"/>
                  <a:gd name="T8" fmla="*/ 3 w 179"/>
                  <a:gd name="T9" fmla="*/ 2 h 52"/>
                </a:gdLst>
                <a:ahLst/>
                <a:cxnLst>
                  <a:cxn ang="0">
                    <a:pos x="T0" y="T1"/>
                  </a:cxn>
                  <a:cxn ang="0">
                    <a:pos x="T2" y="T3"/>
                  </a:cxn>
                  <a:cxn ang="0">
                    <a:pos x="T4" y="T5"/>
                  </a:cxn>
                  <a:cxn ang="0">
                    <a:pos x="T6" y="T7"/>
                  </a:cxn>
                  <a:cxn ang="0">
                    <a:pos x="T8" y="T9"/>
                  </a:cxn>
                </a:cxnLst>
                <a:rect l="0" t="0" r="r" b="b"/>
                <a:pathLst>
                  <a:path w="179" h="52">
                    <a:moveTo>
                      <a:pt x="3" y="2"/>
                    </a:moveTo>
                    <a:cubicBezTo>
                      <a:pt x="60" y="18"/>
                      <a:pt x="117" y="33"/>
                      <a:pt x="173" y="52"/>
                    </a:cubicBezTo>
                    <a:cubicBezTo>
                      <a:pt x="174" y="52"/>
                      <a:pt x="179" y="51"/>
                      <a:pt x="176" y="50"/>
                    </a:cubicBezTo>
                    <a:cubicBezTo>
                      <a:pt x="120" y="32"/>
                      <a:pt x="63" y="16"/>
                      <a:pt x="6" y="0"/>
                    </a:cubicBezTo>
                    <a:cubicBezTo>
                      <a:pt x="5" y="0"/>
                      <a:pt x="0" y="1"/>
                      <a:pt x="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4" name="Freeform 311"/>
              <p:cNvSpPr>
                <a:spLocks/>
              </p:cNvSpPr>
              <p:nvPr/>
            </p:nvSpPr>
            <p:spPr bwMode="auto">
              <a:xfrm>
                <a:off x="2859088" y="579437"/>
                <a:ext cx="41275" cy="41275"/>
              </a:xfrm>
              <a:custGeom>
                <a:avLst/>
                <a:gdLst>
                  <a:gd name="T0" fmla="*/ 7 w 11"/>
                  <a:gd name="T1" fmla="*/ 1 h 11"/>
                  <a:gd name="T2" fmla="*/ 10 w 11"/>
                  <a:gd name="T3" fmla="*/ 7 h 11"/>
                  <a:gd name="T4" fmla="*/ 4 w 11"/>
                  <a:gd name="T5" fmla="*/ 10 h 11"/>
                  <a:gd name="T6" fmla="*/ 1 w 11"/>
                  <a:gd name="T7" fmla="*/ 4 h 11"/>
                  <a:gd name="T8" fmla="*/ 7 w 11"/>
                  <a:gd name="T9" fmla="*/ 1 h 11"/>
                </a:gdLst>
                <a:ahLst/>
                <a:cxnLst>
                  <a:cxn ang="0">
                    <a:pos x="T0" y="T1"/>
                  </a:cxn>
                  <a:cxn ang="0">
                    <a:pos x="T2" y="T3"/>
                  </a:cxn>
                  <a:cxn ang="0">
                    <a:pos x="T4" y="T5"/>
                  </a:cxn>
                  <a:cxn ang="0">
                    <a:pos x="T6" y="T7"/>
                  </a:cxn>
                  <a:cxn ang="0">
                    <a:pos x="T8" y="T9"/>
                  </a:cxn>
                </a:cxnLst>
                <a:rect l="0" t="0" r="r" b="b"/>
                <a:pathLst>
                  <a:path w="11" h="11">
                    <a:moveTo>
                      <a:pt x="7" y="1"/>
                    </a:moveTo>
                    <a:cubicBezTo>
                      <a:pt x="9" y="2"/>
                      <a:pt x="11" y="4"/>
                      <a:pt x="10" y="7"/>
                    </a:cubicBezTo>
                    <a:cubicBezTo>
                      <a:pt x="9" y="9"/>
                      <a:pt x="6" y="11"/>
                      <a:pt x="4" y="10"/>
                    </a:cubicBezTo>
                    <a:cubicBezTo>
                      <a:pt x="1" y="9"/>
                      <a:pt x="0" y="6"/>
                      <a:pt x="1" y="4"/>
                    </a:cubicBezTo>
                    <a:cubicBezTo>
                      <a:pt x="2" y="1"/>
                      <a:pt x="4" y="0"/>
                      <a:pt x="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5" name="Freeform 312"/>
              <p:cNvSpPr>
                <a:spLocks/>
              </p:cNvSpPr>
              <p:nvPr/>
            </p:nvSpPr>
            <p:spPr bwMode="auto">
              <a:xfrm>
                <a:off x="2894013" y="288925"/>
                <a:ext cx="142875" cy="139700"/>
              </a:xfrm>
              <a:custGeom>
                <a:avLst/>
                <a:gdLst>
                  <a:gd name="T0" fmla="*/ 33 w 38"/>
                  <a:gd name="T1" fmla="*/ 2 h 37"/>
                  <a:gd name="T2" fmla="*/ 3 w 38"/>
                  <a:gd name="T3" fmla="*/ 35 h 37"/>
                  <a:gd name="T4" fmla="*/ 6 w 38"/>
                  <a:gd name="T5" fmla="*/ 37 h 37"/>
                  <a:gd name="T6" fmla="*/ 38 w 38"/>
                  <a:gd name="T7" fmla="*/ 2 h 37"/>
                  <a:gd name="T8" fmla="*/ 33 w 38"/>
                  <a:gd name="T9" fmla="*/ 2 h 37"/>
                </a:gdLst>
                <a:ahLst/>
                <a:cxnLst>
                  <a:cxn ang="0">
                    <a:pos x="T0" y="T1"/>
                  </a:cxn>
                  <a:cxn ang="0">
                    <a:pos x="T2" y="T3"/>
                  </a:cxn>
                  <a:cxn ang="0">
                    <a:pos x="T4" y="T5"/>
                  </a:cxn>
                  <a:cxn ang="0">
                    <a:pos x="T6" y="T7"/>
                  </a:cxn>
                  <a:cxn ang="0">
                    <a:pos x="T8" y="T9"/>
                  </a:cxn>
                </a:cxnLst>
                <a:rect l="0" t="0" r="r" b="b"/>
                <a:pathLst>
                  <a:path w="38" h="37">
                    <a:moveTo>
                      <a:pt x="33" y="2"/>
                    </a:moveTo>
                    <a:cubicBezTo>
                      <a:pt x="32" y="19"/>
                      <a:pt x="21" y="33"/>
                      <a:pt x="3" y="35"/>
                    </a:cubicBezTo>
                    <a:cubicBezTo>
                      <a:pt x="0" y="35"/>
                      <a:pt x="4" y="37"/>
                      <a:pt x="6" y="37"/>
                    </a:cubicBezTo>
                    <a:cubicBezTo>
                      <a:pt x="24" y="35"/>
                      <a:pt x="37" y="21"/>
                      <a:pt x="38" y="2"/>
                    </a:cubicBezTo>
                    <a:cubicBezTo>
                      <a:pt x="38" y="1"/>
                      <a:pt x="33" y="0"/>
                      <a:pt x="3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6" name="Freeform 313"/>
              <p:cNvSpPr>
                <a:spLocks/>
              </p:cNvSpPr>
              <p:nvPr/>
            </p:nvSpPr>
            <p:spPr bwMode="auto">
              <a:xfrm>
                <a:off x="2905126" y="319087"/>
                <a:ext cx="120650" cy="139700"/>
              </a:xfrm>
              <a:custGeom>
                <a:avLst/>
                <a:gdLst>
                  <a:gd name="T0" fmla="*/ 32 w 32"/>
                  <a:gd name="T1" fmla="*/ 35 h 37"/>
                  <a:gd name="T2" fmla="*/ 3 w 32"/>
                  <a:gd name="T3" fmla="*/ 1 h 37"/>
                  <a:gd name="T4" fmla="*/ 3 w 32"/>
                  <a:gd name="T5" fmla="*/ 3 h 37"/>
                  <a:gd name="T6" fmla="*/ 27 w 32"/>
                  <a:gd name="T7" fmla="*/ 34 h 37"/>
                  <a:gd name="T8" fmla="*/ 32 w 32"/>
                  <a:gd name="T9" fmla="*/ 35 h 37"/>
                </a:gdLst>
                <a:ahLst/>
                <a:cxnLst>
                  <a:cxn ang="0">
                    <a:pos x="T0" y="T1"/>
                  </a:cxn>
                  <a:cxn ang="0">
                    <a:pos x="T2" y="T3"/>
                  </a:cxn>
                  <a:cxn ang="0">
                    <a:pos x="T4" y="T5"/>
                  </a:cxn>
                  <a:cxn ang="0">
                    <a:pos x="T6" y="T7"/>
                  </a:cxn>
                  <a:cxn ang="0">
                    <a:pos x="T8" y="T9"/>
                  </a:cxn>
                </a:cxnLst>
                <a:rect l="0" t="0" r="r" b="b"/>
                <a:pathLst>
                  <a:path w="32" h="37">
                    <a:moveTo>
                      <a:pt x="32" y="35"/>
                    </a:moveTo>
                    <a:cubicBezTo>
                      <a:pt x="31" y="18"/>
                      <a:pt x="20" y="5"/>
                      <a:pt x="3" y="1"/>
                    </a:cubicBezTo>
                    <a:cubicBezTo>
                      <a:pt x="0" y="0"/>
                      <a:pt x="0" y="2"/>
                      <a:pt x="3" y="3"/>
                    </a:cubicBezTo>
                    <a:cubicBezTo>
                      <a:pt x="18" y="7"/>
                      <a:pt x="26" y="19"/>
                      <a:pt x="27" y="34"/>
                    </a:cubicBezTo>
                    <a:cubicBezTo>
                      <a:pt x="27" y="36"/>
                      <a:pt x="32" y="37"/>
                      <a:pt x="32" y="3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7" name="Freeform 314"/>
              <p:cNvSpPr>
                <a:spLocks/>
              </p:cNvSpPr>
              <p:nvPr/>
            </p:nvSpPr>
            <p:spPr bwMode="auto">
              <a:xfrm>
                <a:off x="2889251" y="349250"/>
                <a:ext cx="192088" cy="41275"/>
              </a:xfrm>
              <a:custGeom>
                <a:avLst/>
                <a:gdLst>
                  <a:gd name="T0" fmla="*/ 45 w 51"/>
                  <a:gd name="T1" fmla="*/ 1 h 11"/>
                  <a:gd name="T2" fmla="*/ 5 w 51"/>
                  <a:gd name="T3" fmla="*/ 7 h 11"/>
                  <a:gd name="T4" fmla="*/ 3 w 51"/>
                  <a:gd name="T5" fmla="*/ 9 h 11"/>
                  <a:gd name="T6" fmla="*/ 48 w 51"/>
                  <a:gd name="T7" fmla="*/ 2 h 11"/>
                  <a:gd name="T8" fmla="*/ 45 w 51"/>
                  <a:gd name="T9" fmla="*/ 1 h 11"/>
                </a:gdLst>
                <a:ahLst/>
                <a:cxnLst>
                  <a:cxn ang="0">
                    <a:pos x="T0" y="T1"/>
                  </a:cxn>
                  <a:cxn ang="0">
                    <a:pos x="T2" y="T3"/>
                  </a:cxn>
                  <a:cxn ang="0">
                    <a:pos x="T4" y="T5"/>
                  </a:cxn>
                  <a:cxn ang="0">
                    <a:pos x="T6" y="T7"/>
                  </a:cxn>
                  <a:cxn ang="0">
                    <a:pos x="T8" y="T9"/>
                  </a:cxn>
                </a:cxnLst>
                <a:rect l="0" t="0" r="r" b="b"/>
                <a:pathLst>
                  <a:path w="51" h="11">
                    <a:moveTo>
                      <a:pt x="45" y="1"/>
                    </a:moveTo>
                    <a:cubicBezTo>
                      <a:pt x="33" y="7"/>
                      <a:pt x="18" y="9"/>
                      <a:pt x="5" y="7"/>
                    </a:cubicBezTo>
                    <a:cubicBezTo>
                      <a:pt x="4" y="7"/>
                      <a:pt x="0" y="9"/>
                      <a:pt x="3" y="9"/>
                    </a:cubicBezTo>
                    <a:cubicBezTo>
                      <a:pt x="18" y="11"/>
                      <a:pt x="36" y="9"/>
                      <a:pt x="48" y="2"/>
                    </a:cubicBezTo>
                    <a:cubicBezTo>
                      <a:pt x="51" y="0"/>
                      <a:pt x="46" y="0"/>
                      <a:pt x="4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8" name="Freeform 315"/>
              <p:cNvSpPr>
                <a:spLocks/>
              </p:cNvSpPr>
              <p:nvPr/>
            </p:nvSpPr>
            <p:spPr bwMode="auto">
              <a:xfrm>
                <a:off x="2949576" y="293687"/>
                <a:ext cx="60325" cy="165100"/>
              </a:xfrm>
              <a:custGeom>
                <a:avLst/>
                <a:gdLst>
                  <a:gd name="T0" fmla="*/ 5 w 16"/>
                  <a:gd name="T1" fmla="*/ 43 h 44"/>
                  <a:gd name="T2" fmla="*/ 8 w 16"/>
                  <a:gd name="T3" fmla="*/ 1 h 44"/>
                  <a:gd name="T4" fmla="*/ 3 w 16"/>
                  <a:gd name="T5" fmla="*/ 2 h 44"/>
                  <a:gd name="T6" fmla="*/ 1 w 16"/>
                  <a:gd name="T7" fmla="*/ 43 h 44"/>
                  <a:gd name="T8" fmla="*/ 5 w 16"/>
                  <a:gd name="T9" fmla="*/ 43 h 44"/>
                </a:gdLst>
                <a:ahLst/>
                <a:cxnLst>
                  <a:cxn ang="0">
                    <a:pos x="T0" y="T1"/>
                  </a:cxn>
                  <a:cxn ang="0">
                    <a:pos x="T2" y="T3"/>
                  </a:cxn>
                  <a:cxn ang="0">
                    <a:pos x="T4" y="T5"/>
                  </a:cxn>
                  <a:cxn ang="0">
                    <a:pos x="T6" y="T7"/>
                  </a:cxn>
                  <a:cxn ang="0">
                    <a:pos x="T8" y="T9"/>
                  </a:cxn>
                </a:cxnLst>
                <a:rect l="0" t="0" r="r" b="b"/>
                <a:pathLst>
                  <a:path w="16" h="44">
                    <a:moveTo>
                      <a:pt x="5" y="43"/>
                    </a:moveTo>
                    <a:cubicBezTo>
                      <a:pt x="14" y="30"/>
                      <a:pt x="16" y="14"/>
                      <a:pt x="8" y="1"/>
                    </a:cubicBezTo>
                    <a:cubicBezTo>
                      <a:pt x="7" y="0"/>
                      <a:pt x="2" y="1"/>
                      <a:pt x="3" y="2"/>
                    </a:cubicBezTo>
                    <a:cubicBezTo>
                      <a:pt x="11" y="15"/>
                      <a:pt x="9" y="30"/>
                      <a:pt x="1" y="43"/>
                    </a:cubicBezTo>
                    <a:cubicBezTo>
                      <a:pt x="0" y="44"/>
                      <a:pt x="5" y="44"/>
                      <a:pt x="5" y="4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9" name="Freeform 316"/>
              <p:cNvSpPr>
                <a:spLocks/>
              </p:cNvSpPr>
              <p:nvPr/>
            </p:nvSpPr>
            <p:spPr bwMode="auto">
              <a:xfrm>
                <a:off x="2987676" y="376237"/>
                <a:ext cx="554038" cy="422275"/>
              </a:xfrm>
              <a:custGeom>
                <a:avLst/>
                <a:gdLst>
                  <a:gd name="T0" fmla="*/ 1 w 147"/>
                  <a:gd name="T1" fmla="*/ 3 h 112"/>
                  <a:gd name="T2" fmla="*/ 141 w 147"/>
                  <a:gd name="T3" fmla="*/ 111 h 112"/>
                  <a:gd name="T4" fmla="*/ 146 w 147"/>
                  <a:gd name="T5" fmla="*/ 110 h 112"/>
                  <a:gd name="T6" fmla="*/ 5 w 147"/>
                  <a:gd name="T7" fmla="*/ 1 h 112"/>
                  <a:gd name="T8" fmla="*/ 1 w 147"/>
                  <a:gd name="T9" fmla="*/ 3 h 112"/>
                </a:gdLst>
                <a:ahLst/>
                <a:cxnLst>
                  <a:cxn ang="0">
                    <a:pos x="T0" y="T1"/>
                  </a:cxn>
                  <a:cxn ang="0">
                    <a:pos x="T2" y="T3"/>
                  </a:cxn>
                  <a:cxn ang="0">
                    <a:pos x="T4" y="T5"/>
                  </a:cxn>
                  <a:cxn ang="0">
                    <a:pos x="T6" y="T7"/>
                  </a:cxn>
                  <a:cxn ang="0">
                    <a:pos x="T8" y="T9"/>
                  </a:cxn>
                </a:cxnLst>
                <a:rect l="0" t="0" r="r" b="b"/>
                <a:pathLst>
                  <a:path w="147" h="112">
                    <a:moveTo>
                      <a:pt x="1" y="3"/>
                    </a:moveTo>
                    <a:cubicBezTo>
                      <a:pt x="48" y="38"/>
                      <a:pt x="96" y="73"/>
                      <a:pt x="141" y="111"/>
                    </a:cubicBezTo>
                    <a:cubicBezTo>
                      <a:pt x="142" y="112"/>
                      <a:pt x="147" y="110"/>
                      <a:pt x="146" y="110"/>
                    </a:cubicBezTo>
                    <a:cubicBezTo>
                      <a:pt x="100" y="72"/>
                      <a:pt x="53" y="37"/>
                      <a:pt x="5" y="1"/>
                    </a:cubicBezTo>
                    <a:cubicBezTo>
                      <a:pt x="4" y="0"/>
                      <a:pt x="0" y="1"/>
                      <a:pt x="1"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0" name="Freeform 317"/>
              <p:cNvSpPr>
                <a:spLocks/>
              </p:cNvSpPr>
              <p:nvPr/>
            </p:nvSpPr>
            <p:spPr bwMode="auto">
              <a:xfrm>
                <a:off x="2968626" y="357187"/>
                <a:ext cx="41275" cy="38100"/>
              </a:xfrm>
              <a:custGeom>
                <a:avLst/>
                <a:gdLst>
                  <a:gd name="T0" fmla="*/ 9 w 11"/>
                  <a:gd name="T1" fmla="*/ 1 h 10"/>
                  <a:gd name="T2" fmla="*/ 9 w 11"/>
                  <a:gd name="T3" fmla="*/ 8 h 10"/>
                  <a:gd name="T4" fmla="*/ 2 w 11"/>
                  <a:gd name="T5" fmla="*/ 9 h 10"/>
                  <a:gd name="T6" fmla="*/ 2 w 11"/>
                  <a:gd name="T7" fmla="*/ 2 h 10"/>
                  <a:gd name="T8" fmla="*/ 9 w 11"/>
                  <a:gd name="T9" fmla="*/ 1 h 10"/>
                </a:gdLst>
                <a:ahLst/>
                <a:cxnLst>
                  <a:cxn ang="0">
                    <a:pos x="T0" y="T1"/>
                  </a:cxn>
                  <a:cxn ang="0">
                    <a:pos x="T2" y="T3"/>
                  </a:cxn>
                  <a:cxn ang="0">
                    <a:pos x="T4" y="T5"/>
                  </a:cxn>
                  <a:cxn ang="0">
                    <a:pos x="T6" y="T7"/>
                  </a:cxn>
                  <a:cxn ang="0">
                    <a:pos x="T8" y="T9"/>
                  </a:cxn>
                </a:cxnLst>
                <a:rect l="0" t="0" r="r" b="b"/>
                <a:pathLst>
                  <a:path w="11" h="10">
                    <a:moveTo>
                      <a:pt x="9" y="1"/>
                    </a:moveTo>
                    <a:cubicBezTo>
                      <a:pt x="11" y="3"/>
                      <a:pt x="11" y="6"/>
                      <a:pt x="9" y="8"/>
                    </a:cubicBezTo>
                    <a:cubicBezTo>
                      <a:pt x="7" y="10"/>
                      <a:pt x="4" y="10"/>
                      <a:pt x="2" y="9"/>
                    </a:cubicBezTo>
                    <a:cubicBezTo>
                      <a:pt x="0" y="7"/>
                      <a:pt x="0" y="4"/>
                      <a:pt x="2" y="2"/>
                    </a:cubicBezTo>
                    <a:cubicBezTo>
                      <a:pt x="3" y="0"/>
                      <a:pt x="6" y="0"/>
                      <a:pt x="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1" name="Freeform 318"/>
              <p:cNvSpPr>
                <a:spLocks/>
              </p:cNvSpPr>
              <p:nvPr/>
            </p:nvSpPr>
            <p:spPr bwMode="auto">
              <a:xfrm>
                <a:off x="3081338" y="138112"/>
                <a:ext cx="185738" cy="103188"/>
              </a:xfrm>
              <a:custGeom>
                <a:avLst/>
                <a:gdLst>
                  <a:gd name="T0" fmla="*/ 43 w 49"/>
                  <a:gd name="T1" fmla="*/ 1 h 27"/>
                  <a:gd name="T2" fmla="*/ 5 w 49"/>
                  <a:gd name="T3" fmla="*/ 20 h 27"/>
                  <a:gd name="T4" fmla="*/ 3 w 49"/>
                  <a:gd name="T5" fmla="*/ 21 h 27"/>
                  <a:gd name="T6" fmla="*/ 48 w 49"/>
                  <a:gd name="T7" fmla="*/ 2 h 27"/>
                  <a:gd name="T8" fmla="*/ 43 w 49"/>
                  <a:gd name="T9" fmla="*/ 1 h 27"/>
                </a:gdLst>
                <a:ahLst/>
                <a:cxnLst>
                  <a:cxn ang="0">
                    <a:pos x="T0" y="T1"/>
                  </a:cxn>
                  <a:cxn ang="0">
                    <a:pos x="T2" y="T3"/>
                  </a:cxn>
                  <a:cxn ang="0">
                    <a:pos x="T4" y="T5"/>
                  </a:cxn>
                  <a:cxn ang="0">
                    <a:pos x="T6" y="T7"/>
                  </a:cxn>
                  <a:cxn ang="0">
                    <a:pos x="T8" y="T9"/>
                  </a:cxn>
                </a:cxnLst>
                <a:rect l="0" t="0" r="r" b="b"/>
                <a:pathLst>
                  <a:path w="49" h="27">
                    <a:moveTo>
                      <a:pt x="43" y="1"/>
                    </a:moveTo>
                    <a:cubicBezTo>
                      <a:pt x="36" y="15"/>
                      <a:pt x="22" y="24"/>
                      <a:pt x="5" y="20"/>
                    </a:cubicBezTo>
                    <a:cubicBezTo>
                      <a:pt x="3" y="19"/>
                      <a:pt x="0" y="20"/>
                      <a:pt x="3" y="21"/>
                    </a:cubicBezTo>
                    <a:cubicBezTo>
                      <a:pt x="22" y="27"/>
                      <a:pt x="39" y="19"/>
                      <a:pt x="48" y="2"/>
                    </a:cubicBezTo>
                    <a:cubicBezTo>
                      <a:pt x="49" y="1"/>
                      <a:pt x="44" y="0"/>
                      <a:pt x="4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2" name="Freeform 319"/>
              <p:cNvSpPr>
                <a:spLocks/>
              </p:cNvSpPr>
              <p:nvPr/>
            </p:nvSpPr>
            <p:spPr bwMode="auto">
              <a:xfrm>
                <a:off x="3122613" y="123825"/>
                <a:ext cx="90488" cy="165100"/>
              </a:xfrm>
              <a:custGeom>
                <a:avLst/>
                <a:gdLst>
                  <a:gd name="T0" fmla="*/ 18 w 24"/>
                  <a:gd name="T1" fmla="*/ 42 h 44"/>
                  <a:gd name="T2" fmla="*/ 6 w 24"/>
                  <a:gd name="T3" fmla="*/ 1 h 44"/>
                  <a:gd name="T4" fmla="*/ 2 w 24"/>
                  <a:gd name="T5" fmla="*/ 2 h 44"/>
                  <a:gd name="T6" fmla="*/ 13 w 24"/>
                  <a:gd name="T7" fmla="*/ 41 h 44"/>
                  <a:gd name="T8" fmla="*/ 18 w 24"/>
                  <a:gd name="T9" fmla="*/ 42 h 44"/>
                </a:gdLst>
                <a:ahLst/>
                <a:cxnLst>
                  <a:cxn ang="0">
                    <a:pos x="T0" y="T1"/>
                  </a:cxn>
                  <a:cxn ang="0">
                    <a:pos x="T2" y="T3"/>
                  </a:cxn>
                  <a:cxn ang="0">
                    <a:pos x="T4" y="T5"/>
                  </a:cxn>
                  <a:cxn ang="0">
                    <a:pos x="T6" y="T7"/>
                  </a:cxn>
                  <a:cxn ang="0">
                    <a:pos x="T8" y="T9"/>
                  </a:cxn>
                </a:cxnLst>
                <a:rect l="0" t="0" r="r" b="b"/>
                <a:pathLst>
                  <a:path w="24" h="44">
                    <a:moveTo>
                      <a:pt x="18" y="42"/>
                    </a:moveTo>
                    <a:cubicBezTo>
                      <a:pt x="24" y="26"/>
                      <a:pt x="20" y="11"/>
                      <a:pt x="6" y="1"/>
                    </a:cubicBezTo>
                    <a:cubicBezTo>
                      <a:pt x="5" y="0"/>
                      <a:pt x="0" y="0"/>
                      <a:pt x="2" y="2"/>
                    </a:cubicBezTo>
                    <a:cubicBezTo>
                      <a:pt x="15" y="11"/>
                      <a:pt x="19" y="26"/>
                      <a:pt x="13" y="41"/>
                    </a:cubicBezTo>
                    <a:cubicBezTo>
                      <a:pt x="13" y="43"/>
                      <a:pt x="18" y="44"/>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3" name="Freeform 320"/>
              <p:cNvSpPr>
                <a:spLocks/>
              </p:cNvSpPr>
              <p:nvPr/>
            </p:nvSpPr>
            <p:spPr bwMode="auto">
              <a:xfrm>
                <a:off x="3092451" y="168275"/>
                <a:ext cx="185738" cy="53975"/>
              </a:xfrm>
              <a:custGeom>
                <a:avLst/>
                <a:gdLst>
                  <a:gd name="T0" fmla="*/ 46 w 49"/>
                  <a:gd name="T1" fmla="*/ 10 h 14"/>
                  <a:gd name="T2" fmla="*/ 6 w 49"/>
                  <a:gd name="T3" fmla="*/ 1 h 14"/>
                  <a:gd name="T4" fmla="*/ 2 w 49"/>
                  <a:gd name="T5" fmla="*/ 2 h 14"/>
                  <a:gd name="T6" fmla="*/ 46 w 49"/>
                  <a:gd name="T7" fmla="*/ 12 h 14"/>
                  <a:gd name="T8" fmla="*/ 46 w 49"/>
                  <a:gd name="T9" fmla="*/ 10 h 14"/>
                </a:gdLst>
                <a:ahLst/>
                <a:cxnLst>
                  <a:cxn ang="0">
                    <a:pos x="T0" y="T1"/>
                  </a:cxn>
                  <a:cxn ang="0">
                    <a:pos x="T2" y="T3"/>
                  </a:cxn>
                  <a:cxn ang="0">
                    <a:pos x="T4" y="T5"/>
                  </a:cxn>
                  <a:cxn ang="0">
                    <a:pos x="T6" y="T7"/>
                  </a:cxn>
                  <a:cxn ang="0">
                    <a:pos x="T8" y="T9"/>
                  </a:cxn>
                </a:cxnLst>
                <a:rect l="0" t="0" r="r" b="b"/>
                <a:pathLst>
                  <a:path w="49" h="14">
                    <a:moveTo>
                      <a:pt x="46" y="10"/>
                    </a:moveTo>
                    <a:cubicBezTo>
                      <a:pt x="33" y="12"/>
                      <a:pt x="17" y="7"/>
                      <a:pt x="6" y="1"/>
                    </a:cubicBezTo>
                    <a:cubicBezTo>
                      <a:pt x="5" y="0"/>
                      <a:pt x="0" y="1"/>
                      <a:pt x="2" y="2"/>
                    </a:cubicBezTo>
                    <a:cubicBezTo>
                      <a:pt x="15" y="10"/>
                      <a:pt x="31" y="14"/>
                      <a:pt x="46" y="12"/>
                    </a:cubicBezTo>
                    <a:cubicBezTo>
                      <a:pt x="49" y="12"/>
                      <a:pt x="49" y="10"/>
                      <a:pt x="46"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4" name="Freeform 321"/>
              <p:cNvSpPr>
                <a:spLocks/>
              </p:cNvSpPr>
              <p:nvPr/>
            </p:nvSpPr>
            <p:spPr bwMode="auto">
              <a:xfrm>
                <a:off x="3119438" y="115887"/>
                <a:ext cx="101600" cy="150813"/>
              </a:xfrm>
              <a:custGeom>
                <a:avLst/>
                <a:gdLst>
                  <a:gd name="T0" fmla="*/ 5 w 27"/>
                  <a:gd name="T1" fmla="*/ 40 h 40"/>
                  <a:gd name="T2" fmla="*/ 24 w 27"/>
                  <a:gd name="T3" fmla="*/ 2 h 40"/>
                  <a:gd name="T4" fmla="*/ 19 w 27"/>
                  <a:gd name="T5" fmla="*/ 2 h 40"/>
                  <a:gd name="T6" fmla="*/ 1 w 27"/>
                  <a:gd name="T7" fmla="*/ 39 h 40"/>
                  <a:gd name="T8" fmla="*/ 5 w 27"/>
                  <a:gd name="T9" fmla="*/ 40 h 40"/>
                </a:gdLst>
                <a:ahLst/>
                <a:cxnLst>
                  <a:cxn ang="0">
                    <a:pos x="T0" y="T1"/>
                  </a:cxn>
                  <a:cxn ang="0">
                    <a:pos x="T2" y="T3"/>
                  </a:cxn>
                  <a:cxn ang="0">
                    <a:pos x="T4" y="T5"/>
                  </a:cxn>
                  <a:cxn ang="0">
                    <a:pos x="T6" y="T7"/>
                  </a:cxn>
                  <a:cxn ang="0">
                    <a:pos x="T8" y="T9"/>
                  </a:cxn>
                </a:cxnLst>
                <a:rect l="0" t="0" r="r" b="b"/>
                <a:pathLst>
                  <a:path w="27" h="40">
                    <a:moveTo>
                      <a:pt x="5" y="40"/>
                    </a:moveTo>
                    <a:cubicBezTo>
                      <a:pt x="18" y="31"/>
                      <a:pt x="27" y="17"/>
                      <a:pt x="24" y="2"/>
                    </a:cubicBezTo>
                    <a:cubicBezTo>
                      <a:pt x="23" y="0"/>
                      <a:pt x="18" y="1"/>
                      <a:pt x="19" y="2"/>
                    </a:cubicBezTo>
                    <a:cubicBezTo>
                      <a:pt x="21" y="17"/>
                      <a:pt x="14" y="31"/>
                      <a:pt x="1" y="39"/>
                    </a:cubicBezTo>
                    <a:cubicBezTo>
                      <a:pt x="0" y="40"/>
                      <a:pt x="4" y="40"/>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5" name="Freeform 322"/>
              <p:cNvSpPr>
                <a:spLocks/>
              </p:cNvSpPr>
              <p:nvPr/>
            </p:nvSpPr>
            <p:spPr bwMode="auto">
              <a:xfrm>
                <a:off x="3182938" y="206375"/>
                <a:ext cx="358775" cy="592138"/>
              </a:xfrm>
              <a:custGeom>
                <a:avLst/>
                <a:gdLst>
                  <a:gd name="T0" fmla="*/ 1 w 95"/>
                  <a:gd name="T1" fmla="*/ 2 h 157"/>
                  <a:gd name="T2" fmla="*/ 89 w 95"/>
                  <a:gd name="T3" fmla="*/ 156 h 157"/>
                  <a:gd name="T4" fmla="*/ 94 w 95"/>
                  <a:gd name="T5" fmla="*/ 155 h 157"/>
                  <a:gd name="T6" fmla="*/ 5 w 95"/>
                  <a:gd name="T7" fmla="*/ 1 h 157"/>
                  <a:gd name="T8" fmla="*/ 1 w 95"/>
                  <a:gd name="T9" fmla="*/ 2 h 157"/>
                </a:gdLst>
                <a:ahLst/>
                <a:cxnLst>
                  <a:cxn ang="0">
                    <a:pos x="T0" y="T1"/>
                  </a:cxn>
                  <a:cxn ang="0">
                    <a:pos x="T2" y="T3"/>
                  </a:cxn>
                  <a:cxn ang="0">
                    <a:pos x="T4" y="T5"/>
                  </a:cxn>
                  <a:cxn ang="0">
                    <a:pos x="T6" y="T7"/>
                  </a:cxn>
                  <a:cxn ang="0">
                    <a:pos x="T8" y="T9"/>
                  </a:cxn>
                </a:cxnLst>
                <a:rect l="0" t="0" r="r" b="b"/>
                <a:pathLst>
                  <a:path w="95" h="157">
                    <a:moveTo>
                      <a:pt x="1" y="2"/>
                    </a:moveTo>
                    <a:cubicBezTo>
                      <a:pt x="31" y="53"/>
                      <a:pt x="62" y="104"/>
                      <a:pt x="89" y="156"/>
                    </a:cubicBezTo>
                    <a:cubicBezTo>
                      <a:pt x="90" y="157"/>
                      <a:pt x="95" y="156"/>
                      <a:pt x="94" y="155"/>
                    </a:cubicBezTo>
                    <a:cubicBezTo>
                      <a:pt x="66" y="103"/>
                      <a:pt x="35" y="52"/>
                      <a:pt x="5"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6" name="Freeform 323"/>
              <p:cNvSpPr>
                <a:spLocks/>
              </p:cNvSpPr>
              <p:nvPr/>
            </p:nvSpPr>
            <p:spPr bwMode="auto">
              <a:xfrm>
                <a:off x="3168651" y="180975"/>
                <a:ext cx="41275" cy="41275"/>
              </a:xfrm>
              <a:custGeom>
                <a:avLst/>
                <a:gdLst>
                  <a:gd name="T0" fmla="*/ 9 w 11"/>
                  <a:gd name="T1" fmla="*/ 4 h 11"/>
                  <a:gd name="T2" fmla="*/ 7 w 11"/>
                  <a:gd name="T3" fmla="*/ 10 h 11"/>
                  <a:gd name="T4" fmla="*/ 1 w 11"/>
                  <a:gd name="T5" fmla="*/ 8 h 11"/>
                  <a:gd name="T6" fmla="*/ 3 w 11"/>
                  <a:gd name="T7" fmla="*/ 2 h 11"/>
                  <a:gd name="T8" fmla="*/ 9 w 11"/>
                  <a:gd name="T9" fmla="*/ 4 h 11"/>
                </a:gdLst>
                <a:ahLst/>
                <a:cxnLst>
                  <a:cxn ang="0">
                    <a:pos x="T0" y="T1"/>
                  </a:cxn>
                  <a:cxn ang="0">
                    <a:pos x="T2" y="T3"/>
                  </a:cxn>
                  <a:cxn ang="0">
                    <a:pos x="T4" y="T5"/>
                  </a:cxn>
                  <a:cxn ang="0">
                    <a:pos x="T6" y="T7"/>
                  </a:cxn>
                  <a:cxn ang="0">
                    <a:pos x="T8" y="T9"/>
                  </a:cxn>
                </a:cxnLst>
                <a:rect l="0" t="0" r="r" b="b"/>
                <a:pathLst>
                  <a:path w="11" h="11">
                    <a:moveTo>
                      <a:pt x="9" y="4"/>
                    </a:moveTo>
                    <a:cubicBezTo>
                      <a:pt x="11" y="6"/>
                      <a:pt x="10" y="9"/>
                      <a:pt x="7" y="10"/>
                    </a:cubicBezTo>
                    <a:cubicBezTo>
                      <a:pt x="5" y="11"/>
                      <a:pt x="2" y="10"/>
                      <a:pt x="1" y="8"/>
                    </a:cubicBezTo>
                    <a:cubicBezTo>
                      <a:pt x="0" y="6"/>
                      <a:pt x="1" y="3"/>
                      <a:pt x="3" y="2"/>
                    </a:cubicBezTo>
                    <a:cubicBezTo>
                      <a:pt x="5" y="0"/>
                      <a:pt x="8" y="1"/>
                      <a:pt x="9"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7" name="Oval 324"/>
              <p:cNvSpPr>
                <a:spLocks noChangeArrowheads="1"/>
              </p:cNvSpPr>
              <p:nvPr/>
            </p:nvSpPr>
            <p:spPr bwMode="auto">
              <a:xfrm>
                <a:off x="3424238" y="661987"/>
                <a:ext cx="268288" cy="268288"/>
              </a:xfrm>
              <a:prstGeom prst="ellipse">
                <a:avLst/>
              </a:prstGeom>
              <a:grpFill/>
              <a:ln>
                <a:noFill/>
              </a:ln>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988" name="组合 987"/>
          <p:cNvGrpSpPr/>
          <p:nvPr/>
        </p:nvGrpSpPr>
        <p:grpSpPr>
          <a:xfrm rot="16200000">
            <a:off x="2047518" y="853763"/>
            <a:ext cx="147315" cy="298963"/>
            <a:chOff x="6798621" y="1128235"/>
            <a:chExt cx="925471" cy="1878160"/>
          </a:xfrm>
          <a:solidFill>
            <a:srgbClr val="009899"/>
          </a:solidFill>
        </p:grpSpPr>
        <p:sp>
          <p:nvSpPr>
            <p:cNvPr id="989" name="任意多边形 19"/>
            <p:cNvSpPr/>
            <p:nvPr/>
          </p:nvSpPr>
          <p:spPr>
            <a:xfrm rot="20684992">
              <a:off x="6853737" y="1621627"/>
              <a:ext cx="611936" cy="1384768"/>
            </a:xfrm>
            <a:custGeom>
              <a:avLst/>
              <a:gdLst>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884014 w 884014"/>
                <a:gd name="connsiteY0" fmla="*/ 0 h 1368888"/>
                <a:gd name="connsiteX1" fmla="*/ 287114 w 884014"/>
                <a:gd name="connsiteY1" fmla="*/ 635000 h 1368888"/>
                <a:gd name="connsiteX2" fmla="*/ 22 w 884014"/>
                <a:gd name="connsiteY2" fmla="*/ 1368888 h 1368888"/>
                <a:gd name="connsiteX0" fmla="*/ 883991 w 883991"/>
                <a:gd name="connsiteY0" fmla="*/ 0 h 1368888"/>
                <a:gd name="connsiteX1" fmla="*/ 287091 w 883991"/>
                <a:gd name="connsiteY1" fmla="*/ 635000 h 1368888"/>
                <a:gd name="connsiteX2" fmla="*/ -1 w 883991"/>
                <a:gd name="connsiteY2" fmla="*/ 1368888 h 1368888"/>
                <a:gd name="connsiteX0" fmla="*/ 883992 w 883992"/>
                <a:gd name="connsiteY0" fmla="*/ 0 h 1368888"/>
                <a:gd name="connsiteX1" fmla="*/ 0 w 883992"/>
                <a:gd name="connsiteY1" fmla="*/ 1368888 h 1368888"/>
                <a:gd name="connsiteX0" fmla="*/ 883992 w 883992"/>
                <a:gd name="connsiteY0" fmla="*/ 0 h 1368888"/>
                <a:gd name="connsiteX1" fmla="*/ 0 w 883992"/>
                <a:gd name="connsiteY1" fmla="*/ 1368888 h 1368888"/>
                <a:gd name="connsiteX0" fmla="*/ 928344 w 928343"/>
                <a:gd name="connsiteY0" fmla="*/ 0 h 1390417"/>
                <a:gd name="connsiteX1" fmla="*/ 0 w 928343"/>
                <a:gd name="connsiteY1" fmla="*/ 1390417 h 1390417"/>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282647 w 863431"/>
                <a:gd name="connsiteY1" fmla="*/ 606889 h 1384768"/>
                <a:gd name="connsiteX2" fmla="*/ 0 w 863431"/>
                <a:gd name="connsiteY2"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Lst>
              <a:ahLst/>
              <a:cxnLst>
                <a:cxn ang="0">
                  <a:pos x="connsiteX0" y="connsiteY0"/>
                </a:cxn>
                <a:cxn ang="0">
                  <a:pos x="connsiteX1" y="connsiteY1"/>
                </a:cxn>
              </a:cxnLst>
              <a:rect l="l" t="t" r="r" b="b"/>
              <a:pathLst>
                <a:path w="863431" h="1384768">
                  <a:moveTo>
                    <a:pt x="863431" y="0"/>
                  </a:moveTo>
                  <a:cubicBezTo>
                    <a:pt x="615118" y="165338"/>
                    <a:pt x="20070" y="724344"/>
                    <a:pt x="0" y="1384768"/>
                  </a:cubicBezTo>
                </a:path>
              </a:pathLst>
            </a:custGeom>
            <a:noFill/>
            <a:ln w="19050">
              <a:solidFill>
                <a:srgbClr val="0098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90" name="组合 989"/>
            <p:cNvGrpSpPr/>
            <p:nvPr/>
          </p:nvGrpSpPr>
          <p:grpSpPr>
            <a:xfrm rot="2537975" flipH="1">
              <a:off x="6798621" y="1128235"/>
              <a:ext cx="925471" cy="911449"/>
              <a:chOff x="2286001" y="-455613"/>
              <a:chExt cx="2514600" cy="2476501"/>
            </a:xfrm>
            <a:grpFill/>
          </p:grpSpPr>
          <p:grpSp>
            <p:nvGrpSpPr>
              <p:cNvPr id="991" name="Group 205"/>
              <p:cNvGrpSpPr>
                <a:grpSpLocks/>
              </p:cNvGrpSpPr>
              <p:nvPr/>
            </p:nvGrpSpPr>
            <p:grpSpPr bwMode="auto">
              <a:xfrm>
                <a:off x="2286001" y="-455613"/>
                <a:ext cx="2514600" cy="2476501"/>
                <a:chOff x="1440" y="-287"/>
                <a:chExt cx="1584" cy="1560"/>
              </a:xfrm>
              <a:grpFill/>
            </p:grpSpPr>
            <p:sp>
              <p:nvSpPr>
                <p:cNvPr id="1111" name="Freeform 5"/>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2" name="Freeform 6"/>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3" name="Freeform 7"/>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4" name="Freeform 8"/>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5" name="Freeform 9"/>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6" name="Oval 10"/>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7" name="Freeform 11"/>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8" name="Freeform 12"/>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9" name="Freeform 13"/>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0" name="Freeform 14"/>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1" name="Freeform 15"/>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2" name="Freeform 16"/>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3" name="Freeform 17"/>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4" name="Freeform 18"/>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5" name="Freeform 19"/>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6" name="Freeform 20"/>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7" name="Freeform 21"/>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8" name="Freeform 22"/>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9" name="Freeform 23"/>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0" name="Freeform 24"/>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1" name="Freeform 25"/>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2" name="Freeform 26"/>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3" name="Freeform 27"/>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4" name="Freeform 28"/>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5" name="Freeform 29"/>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6" name="Freeform 30"/>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7" name="Freeform 31"/>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8" name="Freeform 32"/>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9" name="Freeform 33"/>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0" name="Freeform 34"/>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1" name="Freeform 35"/>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2" name="Freeform 36"/>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3" name="Freeform 37"/>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4" name="Freeform 38"/>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5" name="Freeform 39"/>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6" name="Freeform 40"/>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7" name="Freeform 41"/>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8" name="Freeform 42"/>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9" name="Freeform 43"/>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0" name="Freeform 44"/>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1" name="Freeform 45"/>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2" name="Freeform 46"/>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3" name="Freeform 47"/>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4" name="Freeform 48"/>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5" name="Freeform 49"/>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6" name="Freeform 50"/>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7" name="Freeform 51"/>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8" name="Freeform 52"/>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9" name="Freeform 53"/>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0" name="Freeform 54"/>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1" name="Freeform 55"/>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2" name="Freeform 56"/>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3" name="Freeform 57"/>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4" name="Freeform 58"/>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5" name="Freeform 59"/>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6" name="Freeform 60"/>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7" name="Freeform 61"/>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8" name="Freeform 62"/>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9" name="Freeform 63"/>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0" name="Freeform 64"/>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1" name="Freeform 65"/>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2" name="Freeform 66"/>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3" name="Freeform 67"/>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4" name="Freeform 68"/>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5" name="Freeform 69"/>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6" name="Freeform 70"/>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7" name="Freeform 71"/>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8" name="Freeform 72"/>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9" name="Freeform 73"/>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0" name="Freeform 74"/>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1" name="Freeform 75"/>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2" name="Freeform 76"/>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3" name="Freeform 77"/>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4" name="Freeform 78"/>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5" name="Freeform 79"/>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6" name="Freeform 80"/>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7" name="Freeform 81"/>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8" name="Freeform 82"/>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9" name="Freeform 83"/>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0" name="Freeform 84"/>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1" name="Freeform 85"/>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2" name="Freeform 86"/>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3" name="Freeform 87"/>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4" name="Freeform 88"/>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5" name="Freeform 89"/>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6" name="Freeform 90"/>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7" name="Freeform 91"/>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8" name="Freeform 92"/>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9" name="Freeform 93"/>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0" name="Freeform 94"/>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1" name="Freeform 95"/>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2" name="Freeform 96"/>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3" name="Freeform 97"/>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4" name="Freeform 98"/>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5" name="Freeform 99"/>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6" name="Freeform 100"/>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7" name="Freeform 101"/>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8" name="Freeform 102"/>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9" name="Freeform 103"/>
                <p:cNvSpPr>
                  <a:spLocks/>
                </p:cNvSpPr>
                <p:nvPr/>
              </p:nvSpPr>
              <p:spPr bwMode="auto">
                <a:xfrm>
                  <a:off x="1906" y="-200"/>
                  <a:ext cx="168" cy="76"/>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0" name="Freeform 104"/>
                <p:cNvSpPr>
                  <a:spLocks/>
                </p:cNvSpPr>
                <p:nvPr/>
              </p:nvSpPr>
              <p:spPr bwMode="auto">
                <a:xfrm>
                  <a:off x="1908" y="-230"/>
                  <a:ext cx="112" cy="132"/>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1" name="Freeform 105"/>
                <p:cNvSpPr>
                  <a:spLocks/>
                </p:cNvSpPr>
                <p:nvPr/>
              </p:nvSpPr>
              <p:spPr bwMode="auto">
                <a:xfrm>
                  <a:off x="1986" y="-143"/>
                  <a:ext cx="254" cy="650"/>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2" name="Freeform 106"/>
                <p:cNvSpPr>
                  <a:spLocks/>
                </p:cNvSpPr>
                <p:nvPr/>
              </p:nvSpPr>
              <p:spPr bwMode="auto">
                <a:xfrm>
                  <a:off x="1967" y="-171"/>
                  <a:ext cx="41" cy="4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3" name="Freeform 107"/>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4" name="Freeform 108"/>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5" name="Freeform 109"/>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6" name="Freeform 110"/>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7" name="Freeform 111"/>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8" name="Oval 112"/>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9" name="Freeform 113"/>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0" name="Freeform 114"/>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1" name="Freeform 115"/>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2" name="Freeform 116"/>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3" name="Freeform 117"/>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4" name="Freeform 118"/>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5" name="Freeform 119"/>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6" name="Freeform 120"/>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7" name="Freeform 121"/>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8" name="Freeform 122"/>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9" name="Freeform 123"/>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0" name="Freeform 124"/>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1" name="Freeform 125"/>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2" name="Freeform 126"/>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3" name="Freeform 127"/>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4" name="Freeform 128"/>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5" name="Freeform 129"/>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6" name="Freeform 130"/>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7" name="Freeform 131"/>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8" name="Freeform 132"/>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9" name="Freeform 133"/>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0" name="Freeform 134"/>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1" name="Freeform 135"/>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2" name="Freeform 136"/>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3" name="Freeform 137"/>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4" name="Freeform 138"/>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5" name="Freeform 139"/>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6" name="Freeform 140"/>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7" name="Freeform 141"/>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8" name="Freeform 142"/>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9" name="Freeform 143"/>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0" name="Freeform 144"/>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1" name="Freeform 145"/>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2" name="Freeform 146"/>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3" name="Freeform 147"/>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4" name="Freeform 148"/>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5" name="Freeform 149"/>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6" name="Freeform 150"/>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7" name="Freeform 151"/>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8" name="Freeform 152"/>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9" name="Freeform 153"/>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0" name="Freeform 154"/>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1" name="Freeform 155"/>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2" name="Freeform 156"/>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3" name="Freeform 157"/>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4" name="Freeform 158"/>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5" name="Freeform 159"/>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6" name="Freeform 160"/>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7" name="Freeform 161"/>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8" name="Freeform 162"/>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9" name="Freeform 163"/>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0" name="Freeform 164"/>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1" name="Freeform 165"/>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2" name="Freeform 166"/>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3" name="Freeform 167"/>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4" name="Freeform 168"/>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5" name="Freeform 169"/>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6" name="Freeform 170"/>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7" name="Freeform 171"/>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8" name="Freeform 172"/>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9" name="Freeform 173"/>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0" name="Freeform 174"/>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1" name="Freeform 175"/>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2" name="Freeform 176"/>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3" name="Freeform 177"/>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4" name="Freeform 178"/>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5" name="Freeform 179"/>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6" name="Freeform 180"/>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7" name="Freeform 181"/>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8" name="Freeform 182"/>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9" name="Freeform 183"/>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0" name="Freeform 184"/>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1" name="Freeform 185"/>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2" name="Freeform 186"/>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3" name="Freeform 187"/>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4" name="Freeform 188"/>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5" name="Freeform 189"/>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6" name="Freeform 190"/>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7" name="Freeform 191"/>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8" name="Freeform 192"/>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9" name="Freeform 193"/>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0" name="Freeform 194"/>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1" name="Freeform 195"/>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2" name="Freeform 196"/>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3" name="Freeform 197"/>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4" name="Freeform 198"/>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5" name="Freeform 199"/>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6" name="Freeform 200"/>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7" name="Freeform 201"/>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8" name="Freeform 202"/>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9" name="Freeform 203"/>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0" name="Freeform 204"/>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992" name="Freeform 206"/>
              <p:cNvSpPr>
                <a:spLocks/>
              </p:cNvSpPr>
              <p:nvPr/>
            </p:nvSpPr>
            <p:spPr bwMode="auto">
              <a:xfrm>
                <a:off x="3025776" y="-317500"/>
                <a:ext cx="266700" cy="120650"/>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93" name="Freeform 207"/>
              <p:cNvSpPr>
                <a:spLocks/>
              </p:cNvSpPr>
              <p:nvPr/>
            </p:nvSpPr>
            <p:spPr bwMode="auto">
              <a:xfrm>
                <a:off x="3028951" y="-365125"/>
                <a:ext cx="177800" cy="209550"/>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94" name="Freeform 208"/>
              <p:cNvSpPr>
                <a:spLocks/>
              </p:cNvSpPr>
              <p:nvPr/>
            </p:nvSpPr>
            <p:spPr bwMode="auto">
              <a:xfrm>
                <a:off x="3152776" y="-227013"/>
                <a:ext cx="403225" cy="1031875"/>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95" name="Freeform 209"/>
              <p:cNvSpPr>
                <a:spLocks/>
              </p:cNvSpPr>
              <p:nvPr/>
            </p:nvSpPr>
            <p:spPr bwMode="auto">
              <a:xfrm>
                <a:off x="3122613" y="-271463"/>
                <a:ext cx="65088" cy="6350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96" name="Freeform 210"/>
              <p:cNvSpPr>
                <a:spLocks/>
              </p:cNvSpPr>
              <p:nvPr/>
            </p:nvSpPr>
            <p:spPr bwMode="auto">
              <a:xfrm>
                <a:off x="4208463" y="71437"/>
                <a:ext cx="192088" cy="247650"/>
              </a:xfrm>
              <a:custGeom>
                <a:avLst/>
                <a:gdLst>
                  <a:gd name="T0" fmla="*/ 47 w 51"/>
                  <a:gd name="T1" fmla="*/ 64 h 66"/>
                  <a:gd name="T2" fmla="*/ 10 w 51"/>
                  <a:gd name="T3" fmla="*/ 3 h 66"/>
                  <a:gd name="T4" fmla="*/ 5 w 51"/>
                  <a:gd name="T5" fmla="*/ 2 h 66"/>
                  <a:gd name="T6" fmla="*/ 45 w 51"/>
                  <a:gd name="T7" fmla="*/ 66 h 66"/>
                  <a:gd name="T8" fmla="*/ 47 w 51"/>
                  <a:gd name="T9" fmla="*/ 64 h 66"/>
                </a:gdLst>
                <a:ahLst/>
                <a:cxnLst>
                  <a:cxn ang="0">
                    <a:pos x="T0" y="T1"/>
                  </a:cxn>
                  <a:cxn ang="0">
                    <a:pos x="T2" y="T3"/>
                  </a:cxn>
                  <a:cxn ang="0">
                    <a:pos x="T4" y="T5"/>
                  </a:cxn>
                  <a:cxn ang="0">
                    <a:pos x="T6" y="T7"/>
                  </a:cxn>
                  <a:cxn ang="0">
                    <a:pos x="T8" y="T9"/>
                  </a:cxn>
                </a:cxnLst>
                <a:rect l="0" t="0" r="r" b="b"/>
                <a:pathLst>
                  <a:path w="51" h="66">
                    <a:moveTo>
                      <a:pt x="47" y="64"/>
                    </a:moveTo>
                    <a:cubicBezTo>
                      <a:pt x="21" y="54"/>
                      <a:pt x="5" y="31"/>
                      <a:pt x="10" y="3"/>
                    </a:cubicBezTo>
                    <a:cubicBezTo>
                      <a:pt x="10" y="1"/>
                      <a:pt x="5" y="0"/>
                      <a:pt x="5" y="2"/>
                    </a:cubicBezTo>
                    <a:cubicBezTo>
                      <a:pt x="0" y="32"/>
                      <a:pt x="17" y="55"/>
                      <a:pt x="45" y="66"/>
                    </a:cubicBezTo>
                    <a:cubicBezTo>
                      <a:pt x="46" y="66"/>
                      <a:pt x="51" y="66"/>
                      <a:pt x="47" y="6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97" name="Freeform 211"/>
              <p:cNvSpPr>
                <a:spLocks/>
              </p:cNvSpPr>
              <p:nvPr/>
            </p:nvSpPr>
            <p:spPr bwMode="auto">
              <a:xfrm>
                <a:off x="4137026" y="123825"/>
                <a:ext cx="260350" cy="131763"/>
              </a:xfrm>
              <a:custGeom>
                <a:avLst/>
                <a:gdLst>
                  <a:gd name="T0" fmla="*/ 3 w 69"/>
                  <a:gd name="T1" fmla="*/ 29 h 35"/>
                  <a:gd name="T2" fmla="*/ 68 w 69"/>
                  <a:gd name="T3" fmla="*/ 2 h 35"/>
                  <a:gd name="T4" fmla="*/ 63 w 69"/>
                  <a:gd name="T5" fmla="*/ 1 h 35"/>
                  <a:gd name="T6" fmla="*/ 3 w 69"/>
                  <a:gd name="T7" fmla="*/ 27 h 35"/>
                  <a:gd name="T8" fmla="*/ 3 w 69"/>
                  <a:gd name="T9" fmla="*/ 29 h 35"/>
                </a:gdLst>
                <a:ahLst/>
                <a:cxnLst>
                  <a:cxn ang="0">
                    <a:pos x="T0" y="T1"/>
                  </a:cxn>
                  <a:cxn ang="0">
                    <a:pos x="T2" y="T3"/>
                  </a:cxn>
                  <a:cxn ang="0">
                    <a:pos x="T4" y="T5"/>
                  </a:cxn>
                  <a:cxn ang="0">
                    <a:pos x="T6" y="T7"/>
                  </a:cxn>
                  <a:cxn ang="0">
                    <a:pos x="T8" y="T9"/>
                  </a:cxn>
                </a:cxnLst>
                <a:rect l="0" t="0" r="r" b="b"/>
                <a:pathLst>
                  <a:path w="69" h="35">
                    <a:moveTo>
                      <a:pt x="3" y="29"/>
                    </a:moveTo>
                    <a:cubicBezTo>
                      <a:pt x="30" y="35"/>
                      <a:pt x="54" y="27"/>
                      <a:pt x="68" y="2"/>
                    </a:cubicBezTo>
                    <a:cubicBezTo>
                      <a:pt x="69" y="1"/>
                      <a:pt x="64" y="0"/>
                      <a:pt x="63" y="1"/>
                    </a:cubicBezTo>
                    <a:cubicBezTo>
                      <a:pt x="51" y="23"/>
                      <a:pt x="28" y="33"/>
                      <a:pt x="3" y="27"/>
                    </a:cubicBezTo>
                    <a:cubicBezTo>
                      <a:pt x="1" y="27"/>
                      <a:pt x="0" y="29"/>
                      <a:pt x="3" y="2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98" name="Freeform 212"/>
              <p:cNvSpPr>
                <a:spLocks/>
              </p:cNvSpPr>
              <p:nvPr/>
            </p:nvSpPr>
            <p:spPr bwMode="auto">
              <a:xfrm>
                <a:off x="4246563" y="85725"/>
                <a:ext cx="71438" cy="271463"/>
              </a:xfrm>
              <a:custGeom>
                <a:avLst/>
                <a:gdLst>
                  <a:gd name="T0" fmla="*/ 11 w 19"/>
                  <a:gd name="T1" fmla="*/ 69 h 72"/>
                  <a:gd name="T2" fmla="*/ 18 w 19"/>
                  <a:gd name="T3" fmla="*/ 1 h 72"/>
                  <a:gd name="T4" fmla="*/ 13 w 19"/>
                  <a:gd name="T5" fmla="*/ 1 h 72"/>
                  <a:gd name="T6" fmla="*/ 6 w 19"/>
                  <a:gd name="T7" fmla="*/ 70 h 72"/>
                  <a:gd name="T8" fmla="*/ 11 w 19"/>
                  <a:gd name="T9" fmla="*/ 69 h 72"/>
                </a:gdLst>
                <a:ahLst/>
                <a:cxnLst>
                  <a:cxn ang="0">
                    <a:pos x="T0" y="T1"/>
                  </a:cxn>
                  <a:cxn ang="0">
                    <a:pos x="T2" y="T3"/>
                  </a:cxn>
                  <a:cxn ang="0">
                    <a:pos x="T4" y="T5"/>
                  </a:cxn>
                  <a:cxn ang="0">
                    <a:pos x="T6" y="T7"/>
                  </a:cxn>
                  <a:cxn ang="0">
                    <a:pos x="T8" y="T9"/>
                  </a:cxn>
                </a:cxnLst>
                <a:rect l="0" t="0" r="r" b="b"/>
                <a:pathLst>
                  <a:path w="19" h="72">
                    <a:moveTo>
                      <a:pt x="11" y="69"/>
                    </a:moveTo>
                    <a:cubicBezTo>
                      <a:pt x="5" y="48"/>
                      <a:pt x="9" y="21"/>
                      <a:pt x="18" y="1"/>
                    </a:cubicBezTo>
                    <a:cubicBezTo>
                      <a:pt x="19" y="0"/>
                      <a:pt x="14" y="0"/>
                      <a:pt x="13" y="1"/>
                    </a:cubicBezTo>
                    <a:cubicBezTo>
                      <a:pt x="4" y="21"/>
                      <a:pt x="0" y="48"/>
                      <a:pt x="6" y="70"/>
                    </a:cubicBezTo>
                    <a:cubicBezTo>
                      <a:pt x="6" y="72"/>
                      <a:pt x="11" y="71"/>
                      <a:pt x="11"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99" name="Freeform 213"/>
              <p:cNvSpPr>
                <a:spLocks/>
              </p:cNvSpPr>
              <p:nvPr/>
            </p:nvSpPr>
            <p:spPr bwMode="auto">
              <a:xfrm>
                <a:off x="4156076" y="138112"/>
                <a:ext cx="266700" cy="120650"/>
              </a:xfrm>
              <a:custGeom>
                <a:avLst/>
                <a:gdLst>
                  <a:gd name="T0" fmla="*/ 0 w 71"/>
                  <a:gd name="T1" fmla="*/ 2 h 32"/>
                  <a:gd name="T2" fmla="*/ 68 w 71"/>
                  <a:gd name="T3" fmla="*/ 24 h 32"/>
                  <a:gd name="T4" fmla="*/ 65 w 71"/>
                  <a:gd name="T5" fmla="*/ 22 h 32"/>
                  <a:gd name="T6" fmla="*/ 5 w 71"/>
                  <a:gd name="T7" fmla="*/ 1 h 32"/>
                  <a:gd name="T8" fmla="*/ 0 w 71"/>
                  <a:gd name="T9" fmla="*/ 2 h 32"/>
                </a:gdLst>
                <a:ahLst/>
                <a:cxnLst>
                  <a:cxn ang="0">
                    <a:pos x="T0" y="T1"/>
                  </a:cxn>
                  <a:cxn ang="0">
                    <a:pos x="T2" y="T3"/>
                  </a:cxn>
                  <a:cxn ang="0">
                    <a:pos x="T4" y="T5"/>
                  </a:cxn>
                  <a:cxn ang="0">
                    <a:pos x="T6" y="T7"/>
                  </a:cxn>
                  <a:cxn ang="0">
                    <a:pos x="T8" y="T9"/>
                  </a:cxn>
                </a:cxnLst>
                <a:rect l="0" t="0" r="r" b="b"/>
                <a:pathLst>
                  <a:path w="71" h="32">
                    <a:moveTo>
                      <a:pt x="0" y="2"/>
                    </a:moveTo>
                    <a:cubicBezTo>
                      <a:pt x="17" y="22"/>
                      <a:pt x="42" y="32"/>
                      <a:pt x="68" y="24"/>
                    </a:cubicBezTo>
                    <a:cubicBezTo>
                      <a:pt x="71" y="23"/>
                      <a:pt x="66" y="21"/>
                      <a:pt x="65" y="22"/>
                    </a:cubicBezTo>
                    <a:cubicBezTo>
                      <a:pt x="42" y="29"/>
                      <a:pt x="20" y="19"/>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00" name="Freeform 214"/>
              <p:cNvSpPr>
                <a:spLocks/>
              </p:cNvSpPr>
              <p:nvPr/>
            </p:nvSpPr>
            <p:spPr bwMode="auto">
              <a:xfrm>
                <a:off x="3476626" y="233362"/>
                <a:ext cx="800100" cy="606425"/>
              </a:xfrm>
              <a:custGeom>
                <a:avLst/>
                <a:gdLst>
                  <a:gd name="T0" fmla="*/ 206 w 212"/>
                  <a:gd name="T1" fmla="*/ 0 h 161"/>
                  <a:gd name="T2" fmla="*/ 2 w 212"/>
                  <a:gd name="T3" fmla="*/ 160 h 161"/>
                  <a:gd name="T4" fmla="*/ 6 w 212"/>
                  <a:gd name="T5" fmla="*/ 160 h 161"/>
                  <a:gd name="T6" fmla="*/ 210 w 212"/>
                  <a:gd name="T7" fmla="*/ 1 h 161"/>
                  <a:gd name="T8" fmla="*/ 206 w 212"/>
                  <a:gd name="T9" fmla="*/ 0 h 161"/>
                </a:gdLst>
                <a:ahLst/>
                <a:cxnLst>
                  <a:cxn ang="0">
                    <a:pos x="T0" y="T1"/>
                  </a:cxn>
                  <a:cxn ang="0">
                    <a:pos x="T2" y="T3"/>
                  </a:cxn>
                  <a:cxn ang="0">
                    <a:pos x="T4" y="T5"/>
                  </a:cxn>
                  <a:cxn ang="0">
                    <a:pos x="T6" y="T7"/>
                  </a:cxn>
                  <a:cxn ang="0">
                    <a:pos x="T8" y="T9"/>
                  </a:cxn>
                </a:cxnLst>
                <a:rect l="0" t="0" r="r" b="b"/>
                <a:pathLst>
                  <a:path w="212" h="161">
                    <a:moveTo>
                      <a:pt x="206" y="0"/>
                    </a:moveTo>
                    <a:cubicBezTo>
                      <a:pt x="137" y="53"/>
                      <a:pt x="72" y="110"/>
                      <a:pt x="2" y="160"/>
                    </a:cubicBezTo>
                    <a:cubicBezTo>
                      <a:pt x="0" y="161"/>
                      <a:pt x="5" y="161"/>
                      <a:pt x="6" y="160"/>
                    </a:cubicBezTo>
                    <a:cubicBezTo>
                      <a:pt x="77" y="111"/>
                      <a:pt x="142" y="54"/>
                      <a:pt x="210" y="1"/>
                    </a:cubicBezTo>
                    <a:cubicBezTo>
                      <a:pt x="212" y="0"/>
                      <a:pt x="207" y="0"/>
                      <a:pt x="20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01" name="Freeform 215"/>
              <p:cNvSpPr>
                <a:spLocks/>
              </p:cNvSpPr>
              <p:nvPr/>
            </p:nvSpPr>
            <p:spPr bwMode="auto">
              <a:xfrm>
                <a:off x="4241801" y="187325"/>
                <a:ext cx="68263" cy="68263"/>
              </a:xfrm>
              <a:custGeom>
                <a:avLst/>
                <a:gdLst>
                  <a:gd name="T0" fmla="*/ 13 w 18"/>
                  <a:gd name="T1" fmla="*/ 15 h 18"/>
                  <a:gd name="T2" fmla="*/ 3 w 18"/>
                  <a:gd name="T3" fmla="*/ 13 h 18"/>
                  <a:gd name="T4" fmla="*/ 5 w 18"/>
                  <a:gd name="T5" fmla="*/ 3 h 18"/>
                  <a:gd name="T6" fmla="*/ 15 w 18"/>
                  <a:gd name="T7" fmla="*/ 5 h 18"/>
                  <a:gd name="T8" fmla="*/ 13 w 18"/>
                  <a:gd name="T9" fmla="*/ 15 h 18"/>
                </a:gdLst>
                <a:ahLst/>
                <a:cxnLst>
                  <a:cxn ang="0">
                    <a:pos x="T0" y="T1"/>
                  </a:cxn>
                  <a:cxn ang="0">
                    <a:pos x="T2" y="T3"/>
                  </a:cxn>
                  <a:cxn ang="0">
                    <a:pos x="T4" y="T5"/>
                  </a:cxn>
                  <a:cxn ang="0">
                    <a:pos x="T6" y="T7"/>
                  </a:cxn>
                  <a:cxn ang="0">
                    <a:pos x="T8" y="T9"/>
                  </a:cxn>
                </a:cxnLst>
                <a:rect l="0" t="0" r="r" b="b"/>
                <a:pathLst>
                  <a:path w="18" h="18">
                    <a:moveTo>
                      <a:pt x="13" y="15"/>
                    </a:moveTo>
                    <a:cubicBezTo>
                      <a:pt x="10" y="18"/>
                      <a:pt x="5" y="17"/>
                      <a:pt x="3" y="13"/>
                    </a:cubicBezTo>
                    <a:cubicBezTo>
                      <a:pt x="0" y="10"/>
                      <a:pt x="1" y="5"/>
                      <a:pt x="5" y="3"/>
                    </a:cubicBezTo>
                    <a:cubicBezTo>
                      <a:pt x="8" y="0"/>
                      <a:pt x="13" y="1"/>
                      <a:pt x="15" y="5"/>
                    </a:cubicBezTo>
                    <a:cubicBezTo>
                      <a:pt x="18" y="8"/>
                      <a:pt x="17" y="13"/>
                      <a:pt x="13"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02" name="Freeform 216"/>
              <p:cNvSpPr>
                <a:spLocks/>
              </p:cNvSpPr>
              <p:nvPr/>
            </p:nvSpPr>
            <p:spPr bwMode="auto">
              <a:xfrm>
                <a:off x="2697163" y="74612"/>
                <a:ext cx="184150" cy="244475"/>
              </a:xfrm>
              <a:custGeom>
                <a:avLst/>
                <a:gdLst>
                  <a:gd name="T0" fmla="*/ 5 w 49"/>
                  <a:gd name="T1" fmla="*/ 65 h 65"/>
                  <a:gd name="T2" fmla="*/ 44 w 49"/>
                  <a:gd name="T3" fmla="*/ 2 h 65"/>
                  <a:gd name="T4" fmla="*/ 39 w 49"/>
                  <a:gd name="T5" fmla="*/ 1 h 65"/>
                  <a:gd name="T6" fmla="*/ 1 w 49"/>
                  <a:gd name="T7" fmla="*/ 63 h 65"/>
                  <a:gd name="T8" fmla="*/ 5 w 49"/>
                  <a:gd name="T9" fmla="*/ 65 h 65"/>
                </a:gdLst>
                <a:ahLst/>
                <a:cxnLst>
                  <a:cxn ang="0">
                    <a:pos x="T0" y="T1"/>
                  </a:cxn>
                  <a:cxn ang="0">
                    <a:pos x="T2" y="T3"/>
                  </a:cxn>
                  <a:cxn ang="0">
                    <a:pos x="T4" y="T5"/>
                  </a:cxn>
                  <a:cxn ang="0">
                    <a:pos x="T6" y="T7"/>
                  </a:cxn>
                  <a:cxn ang="0">
                    <a:pos x="T8" y="T9"/>
                  </a:cxn>
                </a:cxnLst>
                <a:rect l="0" t="0" r="r" b="b"/>
                <a:pathLst>
                  <a:path w="49" h="65">
                    <a:moveTo>
                      <a:pt x="5" y="65"/>
                    </a:moveTo>
                    <a:cubicBezTo>
                      <a:pt x="33" y="55"/>
                      <a:pt x="49" y="31"/>
                      <a:pt x="44" y="2"/>
                    </a:cubicBezTo>
                    <a:cubicBezTo>
                      <a:pt x="44" y="0"/>
                      <a:pt x="39" y="0"/>
                      <a:pt x="39" y="1"/>
                    </a:cubicBezTo>
                    <a:cubicBezTo>
                      <a:pt x="44" y="30"/>
                      <a:pt x="28" y="53"/>
                      <a:pt x="1" y="63"/>
                    </a:cubicBezTo>
                    <a:cubicBezTo>
                      <a:pt x="0" y="64"/>
                      <a:pt x="4" y="65"/>
                      <a:pt x="5"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03" name="Freeform 217"/>
              <p:cNvSpPr>
                <a:spLocks/>
              </p:cNvSpPr>
              <p:nvPr/>
            </p:nvSpPr>
            <p:spPr bwMode="auto">
              <a:xfrm>
                <a:off x="2697163" y="123825"/>
                <a:ext cx="260350" cy="131763"/>
              </a:xfrm>
              <a:custGeom>
                <a:avLst/>
                <a:gdLst>
                  <a:gd name="T0" fmla="*/ 64 w 69"/>
                  <a:gd name="T1" fmla="*/ 27 h 35"/>
                  <a:gd name="T2" fmla="*/ 5 w 69"/>
                  <a:gd name="T3" fmla="*/ 2 h 35"/>
                  <a:gd name="T4" fmla="*/ 0 w 69"/>
                  <a:gd name="T5" fmla="*/ 1 h 35"/>
                  <a:gd name="T6" fmla="*/ 67 w 69"/>
                  <a:gd name="T7" fmla="*/ 29 h 35"/>
                  <a:gd name="T8" fmla="*/ 64 w 69"/>
                  <a:gd name="T9" fmla="*/ 27 h 35"/>
                </a:gdLst>
                <a:ahLst/>
                <a:cxnLst>
                  <a:cxn ang="0">
                    <a:pos x="T0" y="T1"/>
                  </a:cxn>
                  <a:cxn ang="0">
                    <a:pos x="T2" y="T3"/>
                  </a:cxn>
                  <a:cxn ang="0">
                    <a:pos x="T4" y="T5"/>
                  </a:cxn>
                  <a:cxn ang="0">
                    <a:pos x="T6" y="T7"/>
                  </a:cxn>
                  <a:cxn ang="0">
                    <a:pos x="T8" y="T9"/>
                  </a:cxn>
                </a:cxnLst>
                <a:rect l="0" t="0" r="r" b="b"/>
                <a:pathLst>
                  <a:path w="69" h="35">
                    <a:moveTo>
                      <a:pt x="64" y="27"/>
                    </a:moveTo>
                    <a:cubicBezTo>
                      <a:pt x="39" y="33"/>
                      <a:pt x="18" y="24"/>
                      <a:pt x="5" y="2"/>
                    </a:cubicBezTo>
                    <a:cubicBezTo>
                      <a:pt x="5" y="1"/>
                      <a:pt x="0" y="0"/>
                      <a:pt x="0" y="1"/>
                    </a:cubicBezTo>
                    <a:cubicBezTo>
                      <a:pt x="14" y="26"/>
                      <a:pt x="40" y="35"/>
                      <a:pt x="67" y="29"/>
                    </a:cubicBezTo>
                    <a:cubicBezTo>
                      <a:pt x="69" y="29"/>
                      <a:pt x="65" y="27"/>
                      <a:pt x="64"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04" name="Freeform 218"/>
              <p:cNvSpPr>
                <a:spLocks/>
              </p:cNvSpPr>
              <p:nvPr/>
            </p:nvSpPr>
            <p:spPr bwMode="auto">
              <a:xfrm>
                <a:off x="2776538" y="82550"/>
                <a:ext cx="68263" cy="271463"/>
              </a:xfrm>
              <a:custGeom>
                <a:avLst/>
                <a:gdLst>
                  <a:gd name="T0" fmla="*/ 12 w 18"/>
                  <a:gd name="T1" fmla="*/ 71 h 72"/>
                  <a:gd name="T2" fmla="*/ 5 w 18"/>
                  <a:gd name="T3" fmla="*/ 2 h 72"/>
                  <a:gd name="T4" fmla="*/ 0 w 18"/>
                  <a:gd name="T5" fmla="*/ 2 h 72"/>
                  <a:gd name="T6" fmla="*/ 7 w 18"/>
                  <a:gd name="T7" fmla="*/ 71 h 72"/>
                  <a:gd name="T8" fmla="*/ 12 w 18"/>
                  <a:gd name="T9" fmla="*/ 71 h 72"/>
                </a:gdLst>
                <a:ahLst/>
                <a:cxnLst>
                  <a:cxn ang="0">
                    <a:pos x="T0" y="T1"/>
                  </a:cxn>
                  <a:cxn ang="0">
                    <a:pos x="T2" y="T3"/>
                  </a:cxn>
                  <a:cxn ang="0">
                    <a:pos x="T4" y="T5"/>
                  </a:cxn>
                  <a:cxn ang="0">
                    <a:pos x="T6" y="T7"/>
                  </a:cxn>
                  <a:cxn ang="0">
                    <a:pos x="T8" y="T9"/>
                  </a:cxn>
                </a:cxnLst>
                <a:rect l="0" t="0" r="r" b="b"/>
                <a:pathLst>
                  <a:path w="18" h="72">
                    <a:moveTo>
                      <a:pt x="12" y="71"/>
                    </a:moveTo>
                    <a:cubicBezTo>
                      <a:pt x="18" y="49"/>
                      <a:pt x="14" y="22"/>
                      <a:pt x="5" y="2"/>
                    </a:cubicBezTo>
                    <a:cubicBezTo>
                      <a:pt x="4" y="0"/>
                      <a:pt x="0" y="1"/>
                      <a:pt x="0" y="2"/>
                    </a:cubicBezTo>
                    <a:cubicBezTo>
                      <a:pt x="9" y="23"/>
                      <a:pt x="13" y="49"/>
                      <a:pt x="7" y="71"/>
                    </a:cubicBezTo>
                    <a:cubicBezTo>
                      <a:pt x="7" y="72"/>
                      <a:pt x="12" y="72"/>
                      <a:pt x="12" y="7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05" name="Freeform 219"/>
              <p:cNvSpPr>
                <a:spLocks/>
              </p:cNvSpPr>
              <p:nvPr/>
            </p:nvSpPr>
            <p:spPr bwMode="auto">
              <a:xfrm>
                <a:off x="2670176" y="138112"/>
                <a:ext cx="268288" cy="120650"/>
              </a:xfrm>
              <a:custGeom>
                <a:avLst/>
                <a:gdLst>
                  <a:gd name="T0" fmla="*/ 65 w 71"/>
                  <a:gd name="T1" fmla="*/ 1 h 32"/>
                  <a:gd name="T2" fmla="*/ 6 w 71"/>
                  <a:gd name="T3" fmla="*/ 22 h 32"/>
                  <a:gd name="T4" fmla="*/ 2 w 71"/>
                  <a:gd name="T5" fmla="*/ 24 h 32"/>
                  <a:gd name="T6" fmla="*/ 70 w 71"/>
                  <a:gd name="T7" fmla="*/ 2 h 32"/>
                  <a:gd name="T8" fmla="*/ 65 w 71"/>
                  <a:gd name="T9" fmla="*/ 1 h 32"/>
                </a:gdLst>
                <a:ahLst/>
                <a:cxnLst>
                  <a:cxn ang="0">
                    <a:pos x="T0" y="T1"/>
                  </a:cxn>
                  <a:cxn ang="0">
                    <a:pos x="T2" y="T3"/>
                  </a:cxn>
                  <a:cxn ang="0">
                    <a:pos x="T4" y="T5"/>
                  </a:cxn>
                  <a:cxn ang="0">
                    <a:pos x="T6" y="T7"/>
                  </a:cxn>
                  <a:cxn ang="0">
                    <a:pos x="T8" y="T9"/>
                  </a:cxn>
                </a:cxnLst>
                <a:rect l="0" t="0" r="r" b="b"/>
                <a:pathLst>
                  <a:path w="71" h="32">
                    <a:moveTo>
                      <a:pt x="65" y="1"/>
                    </a:moveTo>
                    <a:cubicBezTo>
                      <a:pt x="51" y="19"/>
                      <a:pt x="29" y="29"/>
                      <a:pt x="6" y="22"/>
                    </a:cubicBezTo>
                    <a:cubicBezTo>
                      <a:pt x="5" y="22"/>
                      <a:pt x="0" y="23"/>
                      <a:pt x="2" y="24"/>
                    </a:cubicBezTo>
                    <a:cubicBezTo>
                      <a:pt x="28" y="32"/>
                      <a:pt x="53" y="22"/>
                      <a:pt x="70" y="2"/>
                    </a:cubicBezTo>
                    <a:cubicBezTo>
                      <a:pt x="71" y="1"/>
                      <a:pt x="66" y="0"/>
                      <a:pt x="6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06" name="Freeform 220"/>
              <p:cNvSpPr>
                <a:spLocks/>
              </p:cNvSpPr>
              <p:nvPr/>
            </p:nvSpPr>
            <p:spPr bwMode="auto">
              <a:xfrm>
                <a:off x="2817813" y="228600"/>
                <a:ext cx="795338" cy="614363"/>
              </a:xfrm>
              <a:custGeom>
                <a:avLst/>
                <a:gdLst>
                  <a:gd name="T0" fmla="*/ 1 w 211"/>
                  <a:gd name="T1" fmla="*/ 2 h 163"/>
                  <a:gd name="T2" fmla="*/ 205 w 211"/>
                  <a:gd name="T3" fmla="*/ 162 h 163"/>
                  <a:gd name="T4" fmla="*/ 210 w 211"/>
                  <a:gd name="T5" fmla="*/ 160 h 163"/>
                  <a:gd name="T6" fmla="*/ 6 w 211"/>
                  <a:gd name="T7" fmla="*/ 1 h 163"/>
                  <a:gd name="T8" fmla="*/ 1 w 211"/>
                  <a:gd name="T9" fmla="*/ 2 h 163"/>
                </a:gdLst>
                <a:ahLst/>
                <a:cxnLst>
                  <a:cxn ang="0">
                    <a:pos x="T0" y="T1"/>
                  </a:cxn>
                  <a:cxn ang="0">
                    <a:pos x="T2" y="T3"/>
                  </a:cxn>
                  <a:cxn ang="0">
                    <a:pos x="T4" y="T5"/>
                  </a:cxn>
                  <a:cxn ang="0">
                    <a:pos x="T6" y="T7"/>
                  </a:cxn>
                  <a:cxn ang="0">
                    <a:pos x="T8" y="T9"/>
                  </a:cxn>
                </a:cxnLst>
                <a:rect l="0" t="0" r="r" b="b"/>
                <a:pathLst>
                  <a:path w="211" h="163">
                    <a:moveTo>
                      <a:pt x="1" y="2"/>
                    </a:moveTo>
                    <a:cubicBezTo>
                      <a:pt x="70" y="55"/>
                      <a:pt x="135" y="112"/>
                      <a:pt x="205" y="162"/>
                    </a:cubicBezTo>
                    <a:cubicBezTo>
                      <a:pt x="206" y="163"/>
                      <a:pt x="211" y="162"/>
                      <a:pt x="210" y="160"/>
                    </a:cubicBezTo>
                    <a:cubicBezTo>
                      <a:pt x="139" y="111"/>
                      <a:pt x="74" y="53"/>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07" name="Freeform 221"/>
              <p:cNvSpPr>
                <a:spLocks/>
              </p:cNvSpPr>
              <p:nvPr/>
            </p:nvSpPr>
            <p:spPr bwMode="auto">
              <a:xfrm>
                <a:off x="2784476" y="187325"/>
                <a:ext cx="63500" cy="68263"/>
              </a:xfrm>
              <a:custGeom>
                <a:avLst/>
                <a:gdLst>
                  <a:gd name="T0" fmla="*/ 4 w 17"/>
                  <a:gd name="T1" fmla="*/ 15 h 18"/>
                  <a:gd name="T2" fmla="*/ 15 w 17"/>
                  <a:gd name="T3" fmla="*/ 13 h 18"/>
                  <a:gd name="T4" fmla="*/ 13 w 17"/>
                  <a:gd name="T5" fmla="*/ 3 h 18"/>
                  <a:gd name="T6" fmla="*/ 2 w 17"/>
                  <a:gd name="T7" fmla="*/ 5 h 18"/>
                  <a:gd name="T8" fmla="*/ 4 w 17"/>
                  <a:gd name="T9" fmla="*/ 15 h 18"/>
                </a:gdLst>
                <a:ahLst/>
                <a:cxnLst>
                  <a:cxn ang="0">
                    <a:pos x="T0" y="T1"/>
                  </a:cxn>
                  <a:cxn ang="0">
                    <a:pos x="T2" y="T3"/>
                  </a:cxn>
                  <a:cxn ang="0">
                    <a:pos x="T4" y="T5"/>
                  </a:cxn>
                  <a:cxn ang="0">
                    <a:pos x="T6" y="T7"/>
                  </a:cxn>
                  <a:cxn ang="0">
                    <a:pos x="T8" y="T9"/>
                  </a:cxn>
                </a:cxnLst>
                <a:rect l="0" t="0" r="r" b="b"/>
                <a:pathLst>
                  <a:path w="17" h="18">
                    <a:moveTo>
                      <a:pt x="4" y="15"/>
                    </a:moveTo>
                    <a:cubicBezTo>
                      <a:pt x="7" y="18"/>
                      <a:pt x="12" y="17"/>
                      <a:pt x="15" y="13"/>
                    </a:cubicBezTo>
                    <a:cubicBezTo>
                      <a:pt x="17" y="10"/>
                      <a:pt x="16" y="5"/>
                      <a:pt x="13" y="3"/>
                    </a:cubicBezTo>
                    <a:cubicBezTo>
                      <a:pt x="9" y="0"/>
                      <a:pt x="5" y="1"/>
                      <a:pt x="2" y="5"/>
                    </a:cubicBezTo>
                    <a:cubicBezTo>
                      <a:pt x="0" y="8"/>
                      <a:pt x="1" y="13"/>
                      <a:pt x="4"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08" name="Freeform 222"/>
              <p:cNvSpPr>
                <a:spLocks/>
              </p:cNvSpPr>
              <p:nvPr/>
            </p:nvSpPr>
            <p:spPr bwMode="auto">
              <a:xfrm>
                <a:off x="3213101" y="-169863"/>
                <a:ext cx="298450" cy="134938"/>
              </a:xfrm>
              <a:custGeom>
                <a:avLst/>
                <a:gdLst>
                  <a:gd name="T0" fmla="*/ 73 w 79"/>
                  <a:gd name="T1" fmla="*/ 1 h 36"/>
                  <a:gd name="T2" fmla="*/ 6 w 79"/>
                  <a:gd name="T3" fmla="*/ 22 h 36"/>
                  <a:gd name="T4" fmla="*/ 3 w 79"/>
                  <a:gd name="T5" fmla="*/ 23 h 36"/>
                  <a:gd name="T6" fmla="*/ 78 w 79"/>
                  <a:gd name="T7" fmla="*/ 2 h 36"/>
                  <a:gd name="T8" fmla="*/ 73 w 79"/>
                  <a:gd name="T9" fmla="*/ 1 h 36"/>
                </a:gdLst>
                <a:ahLst/>
                <a:cxnLst>
                  <a:cxn ang="0">
                    <a:pos x="T0" y="T1"/>
                  </a:cxn>
                  <a:cxn ang="0">
                    <a:pos x="T2" y="T3"/>
                  </a:cxn>
                  <a:cxn ang="0">
                    <a:pos x="T4" y="T5"/>
                  </a:cxn>
                  <a:cxn ang="0">
                    <a:pos x="T6" y="T7"/>
                  </a:cxn>
                  <a:cxn ang="0">
                    <a:pos x="T8" y="T9"/>
                  </a:cxn>
                </a:cxnLst>
                <a:rect l="0" t="0" r="r" b="b"/>
                <a:pathLst>
                  <a:path w="79" h="36">
                    <a:moveTo>
                      <a:pt x="73" y="1"/>
                    </a:moveTo>
                    <a:cubicBezTo>
                      <a:pt x="57" y="23"/>
                      <a:pt x="32" y="34"/>
                      <a:pt x="6" y="22"/>
                    </a:cubicBezTo>
                    <a:cubicBezTo>
                      <a:pt x="4" y="21"/>
                      <a:pt x="0" y="22"/>
                      <a:pt x="3" y="23"/>
                    </a:cubicBezTo>
                    <a:cubicBezTo>
                      <a:pt x="31" y="36"/>
                      <a:pt x="60" y="27"/>
                      <a:pt x="78" y="2"/>
                    </a:cubicBezTo>
                    <a:cubicBezTo>
                      <a:pt x="79" y="1"/>
                      <a:pt x="74" y="0"/>
                      <a:pt x="7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09" name="Freeform 223"/>
              <p:cNvSpPr>
                <a:spLocks/>
              </p:cNvSpPr>
              <p:nvPr/>
            </p:nvSpPr>
            <p:spPr bwMode="auto">
              <a:xfrm>
                <a:off x="3303588" y="-219075"/>
                <a:ext cx="106363" cy="263525"/>
              </a:xfrm>
              <a:custGeom>
                <a:avLst/>
                <a:gdLst>
                  <a:gd name="T0" fmla="*/ 15 w 28"/>
                  <a:gd name="T1" fmla="*/ 69 h 70"/>
                  <a:gd name="T2" fmla="*/ 6 w 28"/>
                  <a:gd name="T3" fmla="*/ 1 h 70"/>
                  <a:gd name="T4" fmla="*/ 2 w 28"/>
                  <a:gd name="T5" fmla="*/ 1 h 70"/>
                  <a:gd name="T6" fmla="*/ 11 w 28"/>
                  <a:gd name="T7" fmla="*/ 68 h 70"/>
                  <a:gd name="T8" fmla="*/ 15 w 28"/>
                  <a:gd name="T9" fmla="*/ 69 h 70"/>
                </a:gdLst>
                <a:ahLst/>
                <a:cxnLst>
                  <a:cxn ang="0">
                    <a:pos x="T0" y="T1"/>
                  </a:cxn>
                  <a:cxn ang="0">
                    <a:pos x="T2" y="T3"/>
                  </a:cxn>
                  <a:cxn ang="0">
                    <a:pos x="T4" y="T5"/>
                  </a:cxn>
                  <a:cxn ang="0">
                    <a:pos x="T6" y="T7"/>
                  </a:cxn>
                  <a:cxn ang="0">
                    <a:pos x="T8" y="T9"/>
                  </a:cxn>
                </a:cxnLst>
                <a:rect l="0" t="0" r="r" b="b"/>
                <a:pathLst>
                  <a:path w="28" h="70">
                    <a:moveTo>
                      <a:pt x="15" y="69"/>
                    </a:moveTo>
                    <a:cubicBezTo>
                      <a:pt x="28" y="45"/>
                      <a:pt x="25" y="20"/>
                      <a:pt x="6" y="1"/>
                    </a:cubicBezTo>
                    <a:cubicBezTo>
                      <a:pt x="5" y="1"/>
                      <a:pt x="0" y="0"/>
                      <a:pt x="2" y="1"/>
                    </a:cubicBezTo>
                    <a:cubicBezTo>
                      <a:pt x="20" y="20"/>
                      <a:pt x="23" y="45"/>
                      <a:pt x="11" y="68"/>
                    </a:cubicBezTo>
                    <a:cubicBezTo>
                      <a:pt x="10" y="69"/>
                      <a:pt x="15" y="70"/>
                      <a:pt x="15"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10" name="Freeform 224"/>
              <p:cNvSpPr>
                <a:spLocks/>
              </p:cNvSpPr>
              <p:nvPr/>
            </p:nvSpPr>
            <p:spPr bwMode="auto">
              <a:xfrm>
                <a:off x="3248026" y="-155575"/>
                <a:ext cx="266700" cy="106363"/>
              </a:xfrm>
              <a:custGeom>
                <a:avLst/>
                <a:gdLst>
                  <a:gd name="T0" fmla="*/ 68 w 71"/>
                  <a:gd name="T1" fmla="*/ 26 h 28"/>
                  <a:gd name="T2" fmla="*/ 5 w 71"/>
                  <a:gd name="T3" fmla="*/ 1 h 28"/>
                  <a:gd name="T4" fmla="*/ 1 w 71"/>
                  <a:gd name="T5" fmla="*/ 2 h 28"/>
                  <a:gd name="T6" fmla="*/ 67 w 71"/>
                  <a:gd name="T7" fmla="*/ 28 h 28"/>
                  <a:gd name="T8" fmla="*/ 68 w 71"/>
                  <a:gd name="T9" fmla="*/ 26 h 28"/>
                </a:gdLst>
                <a:ahLst/>
                <a:cxnLst>
                  <a:cxn ang="0">
                    <a:pos x="T0" y="T1"/>
                  </a:cxn>
                  <a:cxn ang="0">
                    <a:pos x="T2" y="T3"/>
                  </a:cxn>
                  <a:cxn ang="0">
                    <a:pos x="T4" y="T5"/>
                  </a:cxn>
                  <a:cxn ang="0">
                    <a:pos x="T6" y="T7"/>
                  </a:cxn>
                  <a:cxn ang="0">
                    <a:pos x="T8" y="T9"/>
                  </a:cxn>
                </a:cxnLst>
                <a:rect l="0" t="0" r="r" b="b"/>
                <a:pathLst>
                  <a:path w="71" h="28">
                    <a:moveTo>
                      <a:pt x="68" y="26"/>
                    </a:moveTo>
                    <a:cubicBezTo>
                      <a:pt x="46" y="26"/>
                      <a:pt x="22" y="15"/>
                      <a:pt x="5" y="1"/>
                    </a:cubicBezTo>
                    <a:cubicBezTo>
                      <a:pt x="4" y="0"/>
                      <a:pt x="0" y="2"/>
                      <a:pt x="1" y="2"/>
                    </a:cubicBezTo>
                    <a:cubicBezTo>
                      <a:pt x="18" y="17"/>
                      <a:pt x="44" y="28"/>
                      <a:pt x="67" y="28"/>
                    </a:cubicBezTo>
                    <a:cubicBezTo>
                      <a:pt x="69" y="28"/>
                      <a:pt x="71" y="26"/>
                      <a:pt x="68"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11" name="Freeform 225"/>
              <p:cNvSpPr>
                <a:spLocks/>
              </p:cNvSpPr>
              <p:nvPr/>
            </p:nvSpPr>
            <p:spPr bwMode="auto">
              <a:xfrm>
                <a:off x="3259138" y="-214313"/>
                <a:ext cx="169863" cy="217488"/>
              </a:xfrm>
              <a:custGeom>
                <a:avLst/>
                <a:gdLst>
                  <a:gd name="T0" fmla="*/ 6 w 45"/>
                  <a:gd name="T1" fmla="*/ 58 h 58"/>
                  <a:gd name="T2" fmla="*/ 44 w 45"/>
                  <a:gd name="T3" fmla="*/ 1 h 58"/>
                  <a:gd name="T4" fmla="*/ 39 w 45"/>
                  <a:gd name="T5" fmla="*/ 2 h 58"/>
                  <a:gd name="T6" fmla="*/ 2 w 45"/>
                  <a:gd name="T7" fmla="*/ 57 h 58"/>
                  <a:gd name="T8" fmla="*/ 6 w 45"/>
                  <a:gd name="T9" fmla="*/ 58 h 58"/>
                </a:gdLst>
                <a:ahLst/>
                <a:cxnLst>
                  <a:cxn ang="0">
                    <a:pos x="T0" y="T1"/>
                  </a:cxn>
                  <a:cxn ang="0">
                    <a:pos x="T2" y="T3"/>
                  </a:cxn>
                  <a:cxn ang="0">
                    <a:pos x="T4" y="T5"/>
                  </a:cxn>
                  <a:cxn ang="0">
                    <a:pos x="T6" y="T7"/>
                  </a:cxn>
                  <a:cxn ang="0">
                    <a:pos x="T8" y="T9"/>
                  </a:cxn>
                </a:cxnLst>
                <a:rect l="0" t="0" r="r" b="b"/>
                <a:pathLst>
                  <a:path w="45" h="58">
                    <a:moveTo>
                      <a:pt x="6" y="58"/>
                    </a:moveTo>
                    <a:cubicBezTo>
                      <a:pt x="29" y="48"/>
                      <a:pt x="45" y="27"/>
                      <a:pt x="44" y="1"/>
                    </a:cubicBezTo>
                    <a:cubicBezTo>
                      <a:pt x="44" y="0"/>
                      <a:pt x="39" y="0"/>
                      <a:pt x="39" y="2"/>
                    </a:cubicBezTo>
                    <a:cubicBezTo>
                      <a:pt x="40" y="26"/>
                      <a:pt x="24" y="47"/>
                      <a:pt x="2" y="57"/>
                    </a:cubicBezTo>
                    <a:cubicBezTo>
                      <a:pt x="0" y="58"/>
                      <a:pt x="5" y="58"/>
                      <a:pt x="6" y="5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12" name="Freeform 226"/>
              <p:cNvSpPr>
                <a:spLocks/>
              </p:cNvSpPr>
              <p:nvPr/>
            </p:nvSpPr>
            <p:spPr bwMode="auto">
              <a:xfrm>
                <a:off x="3375026" y="-71438"/>
                <a:ext cx="234950" cy="914400"/>
              </a:xfrm>
              <a:custGeom>
                <a:avLst/>
                <a:gdLst>
                  <a:gd name="T0" fmla="*/ 1 w 62"/>
                  <a:gd name="T1" fmla="*/ 2 h 243"/>
                  <a:gd name="T2" fmla="*/ 57 w 62"/>
                  <a:gd name="T3" fmla="*/ 241 h 243"/>
                  <a:gd name="T4" fmla="*/ 62 w 62"/>
                  <a:gd name="T5" fmla="*/ 241 h 243"/>
                  <a:gd name="T6" fmla="*/ 6 w 62"/>
                  <a:gd name="T7" fmla="*/ 1 h 243"/>
                  <a:gd name="T8" fmla="*/ 1 w 62"/>
                  <a:gd name="T9" fmla="*/ 2 h 243"/>
                </a:gdLst>
                <a:ahLst/>
                <a:cxnLst>
                  <a:cxn ang="0">
                    <a:pos x="T0" y="T1"/>
                  </a:cxn>
                  <a:cxn ang="0">
                    <a:pos x="T2" y="T3"/>
                  </a:cxn>
                  <a:cxn ang="0">
                    <a:pos x="T4" y="T5"/>
                  </a:cxn>
                  <a:cxn ang="0">
                    <a:pos x="T6" y="T7"/>
                  </a:cxn>
                  <a:cxn ang="0">
                    <a:pos x="T8" y="T9"/>
                  </a:cxn>
                </a:cxnLst>
                <a:rect l="0" t="0" r="r" b="b"/>
                <a:pathLst>
                  <a:path w="62" h="243">
                    <a:moveTo>
                      <a:pt x="1" y="2"/>
                    </a:moveTo>
                    <a:cubicBezTo>
                      <a:pt x="31" y="78"/>
                      <a:pt x="30" y="164"/>
                      <a:pt x="57" y="241"/>
                    </a:cubicBezTo>
                    <a:cubicBezTo>
                      <a:pt x="57" y="243"/>
                      <a:pt x="62" y="242"/>
                      <a:pt x="62" y="241"/>
                    </a:cubicBezTo>
                    <a:cubicBezTo>
                      <a:pt x="35" y="163"/>
                      <a:pt x="36" y="78"/>
                      <a:pt x="6" y="1"/>
                    </a:cubicBezTo>
                    <a:cubicBezTo>
                      <a:pt x="5" y="0"/>
                      <a:pt x="0"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13" name="Freeform 227"/>
              <p:cNvSpPr>
                <a:spLocks/>
              </p:cNvSpPr>
              <p:nvPr/>
            </p:nvSpPr>
            <p:spPr bwMode="auto">
              <a:xfrm>
                <a:off x="3344863" y="-117475"/>
                <a:ext cx="65088" cy="65088"/>
              </a:xfrm>
              <a:custGeom>
                <a:avLst/>
                <a:gdLst>
                  <a:gd name="T0" fmla="*/ 16 w 17"/>
                  <a:gd name="T1" fmla="*/ 6 h 17"/>
                  <a:gd name="T2" fmla="*/ 11 w 17"/>
                  <a:gd name="T3" fmla="*/ 16 h 17"/>
                  <a:gd name="T4" fmla="*/ 2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4"/>
                      <a:pt x="11" y="16"/>
                    </a:cubicBezTo>
                    <a:cubicBezTo>
                      <a:pt x="7" y="17"/>
                      <a:pt x="3" y="15"/>
                      <a:pt x="2" y="11"/>
                    </a:cubicBezTo>
                    <a:cubicBezTo>
                      <a:pt x="0" y="7"/>
                      <a:pt x="2" y="3"/>
                      <a:pt x="6" y="1"/>
                    </a:cubicBezTo>
                    <a:cubicBezTo>
                      <a:pt x="10" y="0"/>
                      <a:pt x="15"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14" name="Freeform 228"/>
              <p:cNvSpPr>
                <a:spLocks/>
              </p:cNvSpPr>
              <p:nvPr/>
            </p:nvSpPr>
            <p:spPr bwMode="auto">
              <a:xfrm>
                <a:off x="2640013" y="1062038"/>
                <a:ext cx="180975" cy="252413"/>
              </a:xfrm>
              <a:custGeom>
                <a:avLst/>
                <a:gdLst>
                  <a:gd name="T0" fmla="*/ 44 w 48"/>
                  <a:gd name="T1" fmla="*/ 65 h 67"/>
                  <a:gd name="T2" fmla="*/ 6 w 48"/>
                  <a:gd name="T3" fmla="*/ 0 h 67"/>
                  <a:gd name="T4" fmla="*/ 3 w 48"/>
                  <a:gd name="T5" fmla="*/ 2 h 67"/>
                  <a:gd name="T6" fmla="*/ 39 w 48"/>
                  <a:gd name="T7" fmla="*/ 64 h 67"/>
                  <a:gd name="T8" fmla="*/ 44 w 48"/>
                  <a:gd name="T9" fmla="*/ 65 h 67"/>
                </a:gdLst>
                <a:ahLst/>
                <a:cxnLst>
                  <a:cxn ang="0">
                    <a:pos x="T0" y="T1"/>
                  </a:cxn>
                  <a:cxn ang="0">
                    <a:pos x="T2" y="T3"/>
                  </a:cxn>
                  <a:cxn ang="0">
                    <a:pos x="T4" y="T5"/>
                  </a:cxn>
                  <a:cxn ang="0">
                    <a:pos x="T6" y="T7"/>
                  </a:cxn>
                  <a:cxn ang="0">
                    <a:pos x="T8" y="T9"/>
                  </a:cxn>
                </a:cxnLst>
                <a:rect l="0" t="0" r="r" b="b"/>
                <a:pathLst>
                  <a:path w="48" h="67">
                    <a:moveTo>
                      <a:pt x="44" y="65"/>
                    </a:moveTo>
                    <a:cubicBezTo>
                      <a:pt x="48" y="36"/>
                      <a:pt x="34" y="10"/>
                      <a:pt x="6" y="0"/>
                    </a:cubicBezTo>
                    <a:cubicBezTo>
                      <a:pt x="4" y="0"/>
                      <a:pt x="0" y="1"/>
                      <a:pt x="3" y="2"/>
                    </a:cubicBezTo>
                    <a:cubicBezTo>
                      <a:pt x="31" y="11"/>
                      <a:pt x="43" y="36"/>
                      <a:pt x="39" y="64"/>
                    </a:cubicBezTo>
                    <a:cubicBezTo>
                      <a:pt x="39" y="66"/>
                      <a:pt x="44" y="67"/>
                      <a:pt x="44"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15" name="Freeform 229"/>
              <p:cNvSpPr>
                <a:spLocks/>
              </p:cNvSpPr>
              <p:nvPr/>
            </p:nvSpPr>
            <p:spPr bwMode="auto">
              <a:xfrm>
                <a:off x="2614613" y="1054100"/>
                <a:ext cx="225425" cy="169863"/>
              </a:xfrm>
              <a:custGeom>
                <a:avLst/>
                <a:gdLst>
                  <a:gd name="T0" fmla="*/ 55 w 60"/>
                  <a:gd name="T1" fmla="*/ 1 h 45"/>
                  <a:gd name="T2" fmla="*/ 4 w 60"/>
                  <a:gd name="T3" fmla="*/ 43 h 45"/>
                  <a:gd name="T4" fmla="*/ 6 w 60"/>
                  <a:gd name="T5" fmla="*/ 45 h 45"/>
                  <a:gd name="T6" fmla="*/ 60 w 60"/>
                  <a:gd name="T7" fmla="*/ 2 h 45"/>
                  <a:gd name="T8" fmla="*/ 55 w 60"/>
                  <a:gd name="T9" fmla="*/ 1 h 45"/>
                </a:gdLst>
                <a:ahLst/>
                <a:cxnLst>
                  <a:cxn ang="0">
                    <a:pos x="T0" y="T1"/>
                  </a:cxn>
                  <a:cxn ang="0">
                    <a:pos x="T2" y="T3"/>
                  </a:cxn>
                  <a:cxn ang="0">
                    <a:pos x="T4" y="T5"/>
                  </a:cxn>
                  <a:cxn ang="0">
                    <a:pos x="T6" y="T7"/>
                  </a:cxn>
                  <a:cxn ang="0">
                    <a:pos x="T8" y="T9"/>
                  </a:cxn>
                </a:cxnLst>
                <a:rect l="0" t="0" r="r" b="b"/>
                <a:pathLst>
                  <a:path w="60" h="45">
                    <a:moveTo>
                      <a:pt x="55" y="1"/>
                    </a:moveTo>
                    <a:cubicBezTo>
                      <a:pt x="48" y="26"/>
                      <a:pt x="30" y="42"/>
                      <a:pt x="4" y="43"/>
                    </a:cubicBezTo>
                    <a:cubicBezTo>
                      <a:pt x="0" y="43"/>
                      <a:pt x="4" y="45"/>
                      <a:pt x="6" y="45"/>
                    </a:cubicBezTo>
                    <a:cubicBezTo>
                      <a:pt x="33" y="45"/>
                      <a:pt x="53" y="28"/>
                      <a:pt x="60" y="2"/>
                    </a:cubicBezTo>
                    <a:cubicBezTo>
                      <a:pt x="60" y="1"/>
                      <a:pt x="56" y="0"/>
                      <a:pt x="5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16" name="Freeform 230"/>
              <p:cNvSpPr>
                <a:spLocks/>
              </p:cNvSpPr>
              <p:nvPr/>
            </p:nvSpPr>
            <p:spPr bwMode="auto">
              <a:xfrm>
                <a:off x="2617788" y="1125538"/>
                <a:ext cx="268288" cy="109538"/>
              </a:xfrm>
              <a:custGeom>
                <a:avLst/>
                <a:gdLst>
                  <a:gd name="T0" fmla="*/ 70 w 71"/>
                  <a:gd name="T1" fmla="*/ 27 h 29"/>
                  <a:gd name="T2" fmla="*/ 5 w 71"/>
                  <a:gd name="T3" fmla="*/ 1 h 29"/>
                  <a:gd name="T4" fmla="*/ 3 w 71"/>
                  <a:gd name="T5" fmla="*/ 3 h 29"/>
                  <a:gd name="T6" fmla="*/ 66 w 71"/>
                  <a:gd name="T7" fmla="*/ 28 h 29"/>
                  <a:gd name="T8" fmla="*/ 70 w 71"/>
                  <a:gd name="T9" fmla="*/ 27 h 29"/>
                </a:gdLst>
                <a:ahLst/>
                <a:cxnLst>
                  <a:cxn ang="0">
                    <a:pos x="T0" y="T1"/>
                  </a:cxn>
                  <a:cxn ang="0">
                    <a:pos x="T2" y="T3"/>
                  </a:cxn>
                  <a:cxn ang="0">
                    <a:pos x="T4" y="T5"/>
                  </a:cxn>
                  <a:cxn ang="0">
                    <a:pos x="T6" y="T7"/>
                  </a:cxn>
                  <a:cxn ang="0">
                    <a:pos x="T8" y="T9"/>
                  </a:cxn>
                </a:cxnLst>
                <a:rect l="0" t="0" r="r" b="b"/>
                <a:pathLst>
                  <a:path w="71" h="29">
                    <a:moveTo>
                      <a:pt x="70" y="27"/>
                    </a:moveTo>
                    <a:cubicBezTo>
                      <a:pt x="54" y="11"/>
                      <a:pt x="28" y="2"/>
                      <a:pt x="5" y="1"/>
                    </a:cubicBezTo>
                    <a:cubicBezTo>
                      <a:pt x="4" y="0"/>
                      <a:pt x="0" y="2"/>
                      <a:pt x="3" y="3"/>
                    </a:cubicBezTo>
                    <a:cubicBezTo>
                      <a:pt x="25" y="4"/>
                      <a:pt x="50" y="13"/>
                      <a:pt x="66" y="28"/>
                    </a:cubicBezTo>
                    <a:cubicBezTo>
                      <a:pt x="67" y="29"/>
                      <a:pt x="71" y="28"/>
                      <a:pt x="70"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17" name="Freeform 231"/>
              <p:cNvSpPr>
                <a:spLocks/>
              </p:cNvSpPr>
              <p:nvPr/>
            </p:nvSpPr>
            <p:spPr bwMode="auto">
              <a:xfrm>
                <a:off x="2689226" y="1027113"/>
                <a:ext cx="101600" cy="260350"/>
              </a:xfrm>
              <a:custGeom>
                <a:avLst/>
                <a:gdLst>
                  <a:gd name="T0" fmla="*/ 13 w 27"/>
                  <a:gd name="T1" fmla="*/ 2 h 69"/>
                  <a:gd name="T2" fmla="*/ 2 w 27"/>
                  <a:gd name="T3" fmla="*/ 67 h 69"/>
                  <a:gd name="T4" fmla="*/ 6 w 27"/>
                  <a:gd name="T5" fmla="*/ 68 h 69"/>
                  <a:gd name="T6" fmla="*/ 18 w 27"/>
                  <a:gd name="T7" fmla="*/ 1 h 69"/>
                  <a:gd name="T8" fmla="*/ 13 w 27"/>
                  <a:gd name="T9" fmla="*/ 2 h 69"/>
                </a:gdLst>
                <a:ahLst/>
                <a:cxnLst>
                  <a:cxn ang="0">
                    <a:pos x="T0" y="T1"/>
                  </a:cxn>
                  <a:cxn ang="0">
                    <a:pos x="T2" y="T3"/>
                  </a:cxn>
                  <a:cxn ang="0">
                    <a:pos x="T4" y="T5"/>
                  </a:cxn>
                  <a:cxn ang="0">
                    <a:pos x="T6" y="T7"/>
                  </a:cxn>
                  <a:cxn ang="0">
                    <a:pos x="T8" y="T9"/>
                  </a:cxn>
                </a:cxnLst>
                <a:rect l="0" t="0" r="r" b="b"/>
                <a:pathLst>
                  <a:path w="27" h="69">
                    <a:moveTo>
                      <a:pt x="13" y="2"/>
                    </a:moveTo>
                    <a:cubicBezTo>
                      <a:pt x="22" y="25"/>
                      <a:pt x="20" y="50"/>
                      <a:pt x="2" y="67"/>
                    </a:cubicBezTo>
                    <a:cubicBezTo>
                      <a:pt x="0" y="69"/>
                      <a:pt x="5" y="69"/>
                      <a:pt x="6" y="68"/>
                    </a:cubicBezTo>
                    <a:cubicBezTo>
                      <a:pt x="25" y="50"/>
                      <a:pt x="27" y="25"/>
                      <a:pt x="18" y="1"/>
                    </a:cubicBezTo>
                    <a:cubicBezTo>
                      <a:pt x="17" y="0"/>
                      <a:pt x="12" y="1"/>
                      <a:pt x="1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18" name="Freeform 232"/>
              <p:cNvSpPr>
                <a:spLocks/>
              </p:cNvSpPr>
              <p:nvPr/>
            </p:nvSpPr>
            <p:spPr bwMode="auto">
              <a:xfrm>
                <a:off x="2768601" y="793750"/>
                <a:ext cx="811213" cy="373063"/>
              </a:xfrm>
              <a:custGeom>
                <a:avLst/>
                <a:gdLst>
                  <a:gd name="T0" fmla="*/ 6 w 215"/>
                  <a:gd name="T1" fmla="*/ 98 h 99"/>
                  <a:gd name="T2" fmla="*/ 213 w 215"/>
                  <a:gd name="T3" fmla="*/ 2 h 99"/>
                  <a:gd name="T4" fmla="*/ 209 w 215"/>
                  <a:gd name="T5" fmla="*/ 1 h 99"/>
                  <a:gd name="T6" fmla="*/ 2 w 215"/>
                  <a:gd name="T7" fmla="*/ 97 h 99"/>
                  <a:gd name="T8" fmla="*/ 6 w 215"/>
                  <a:gd name="T9" fmla="*/ 98 h 99"/>
                </a:gdLst>
                <a:ahLst/>
                <a:cxnLst>
                  <a:cxn ang="0">
                    <a:pos x="T0" y="T1"/>
                  </a:cxn>
                  <a:cxn ang="0">
                    <a:pos x="T2" y="T3"/>
                  </a:cxn>
                  <a:cxn ang="0">
                    <a:pos x="T4" y="T5"/>
                  </a:cxn>
                  <a:cxn ang="0">
                    <a:pos x="T6" y="T7"/>
                  </a:cxn>
                  <a:cxn ang="0">
                    <a:pos x="T8" y="T9"/>
                  </a:cxn>
                </a:cxnLst>
                <a:rect l="0" t="0" r="r" b="b"/>
                <a:pathLst>
                  <a:path w="215" h="99">
                    <a:moveTo>
                      <a:pt x="6" y="98"/>
                    </a:moveTo>
                    <a:cubicBezTo>
                      <a:pt x="75" y="67"/>
                      <a:pt x="145" y="36"/>
                      <a:pt x="213" y="2"/>
                    </a:cubicBezTo>
                    <a:cubicBezTo>
                      <a:pt x="215" y="1"/>
                      <a:pt x="210" y="0"/>
                      <a:pt x="209" y="1"/>
                    </a:cubicBezTo>
                    <a:cubicBezTo>
                      <a:pt x="141" y="35"/>
                      <a:pt x="71" y="66"/>
                      <a:pt x="2" y="97"/>
                    </a:cubicBezTo>
                    <a:cubicBezTo>
                      <a:pt x="0" y="98"/>
                      <a:pt x="5" y="99"/>
                      <a:pt x="6" y="9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19" name="Freeform 233"/>
              <p:cNvSpPr>
                <a:spLocks/>
              </p:cNvSpPr>
              <p:nvPr/>
            </p:nvSpPr>
            <p:spPr bwMode="auto">
              <a:xfrm>
                <a:off x="2730501" y="1136650"/>
                <a:ext cx="65088" cy="63500"/>
              </a:xfrm>
              <a:custGeom>
                <a:avLst/>
                <a:gdLst>
                  <a:gd name="T0" fmla="*/ 12 w 17"/>
                  <a:gd name="T1" fmla="*/ 15 h 17"/>
                  <a:gd name="T2" fmla="*/ 16 w 17"/>
                  <a:gd name="T3" fmla="*/ 5 h 17"/>
                  <a:gd name="T4" fmla="*/ 5 w 17"/>
                  <a:gd name="T5" fmla="*/ 1 h 17"/>
                  <a:gd name="T6" fmla="*/ 2 w 17"/>
                  <a:gd name="T7" fmla="*/ 12 h 17"/>
                  <a:gd name="T8" fmla="*/ 12 w 17"/>
                  <a:gd name="T9" fmla="*/ 15 h 17"/>
                </a:gdLst>
                <a:ahLst/>
                <a:cxnLst>
                  <a:cxn ang="0">
                    <a:pos x="T0" y="T1"/>
                  </a:cxn>
                  <a:cxn ang="0">
                    <a:pos x="T2" y="T3"/>
                  </a:cxn>
                  <a:cxn ang="0">
                    <a:pos x="T4" y="T5"/>
                  </a:cxn>
                  <a:cxn ang="0">
                    <a:pos x="T6" y="T7"/>
                  </a:cxn>
                  <a:cxn ang="0">
                    <a:pos x="T8" y="T9"/>
                  </a:cxn>
                </a:cxnLst>
                <a:rect l="0" t="0" r="r" b="b"/>
                <a:pathLst>
                  <a:path w="17" h="17">
                    <a:moveTo>
                      <a:pt x="12" y="15"/>
                    </a:moveTo>
                    <a:cubicBezTo>
                      <a:pt x="16" y="13"/>
                      <a:pt x="17" y="9"/>
                      <a:pt x="16" y="5"/>
                    </a:cubicBezTo>
                    <a:cubicBezTo>
                      <a:pt x="14" y="1"/>
                      <a:pt x="9" y="0"/>
                      <a:pt x="5" y="1"/>
                    </a:cubicBezTo>
                    <a:cubicBezTo>
                      <a:pt x="1" y="3"/>
                      <a:pt x="0" y="8"/>
                      <a:pt x="2" y="12"/>
                    </a:cubicBezTo>
                    <a:cubicBezTo>
                      <a:pt x="4" y="16"/>
                      <a:pt x="8" y="17"/>
                      <a:pt x="12"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20" name="Freeform 234"/>
              <p:cNvSpPr>
                <a:spLocks/>
              </p:cNvSpPr>
              <p:nvPr/>
            </p:nvSpPr>
            <p:spPr bwMode="auto">
              <a:xfrm>
                <a:off x="3451226" y="1479550"/>
                <a:ext cx="296863" cy="128588"/>
              </a:xfrm>
              <a:custGeom>
                <a:avLst/>
                <a:gdLst>
                  <a:gd name="T0" fmla="*/ 76 w 79"/>
                  <a:gd name="T1" fmla="*/ 12 h 34"/>
                  <a:gd name="T2" fmla="*/ 1 w 79"/>
                  <a:gd name="T3" fmla="*/ 31 h 34"/>
                  <a:gd name="T4" fmla="*/ 6 w 79"/>
                  <a:gd name="T5" fmla="*/ 33 h 34"/>
                  <a:gd name="T6" fmla="*/ 73 w 79"/>
                  <a:gd name="T7" fmla="*/ 13 h 34"/>
                  <a:gd name="T8" fmla="*/ 76 w 79"/>
                  <a:gd name="T9" fmla="*/ 12 h 34"/>
                </a:gdLst>
                <a:ahLst/>
                <a:cxnLst>
                  <a:cxn ang="0">
                    <a:pos x="T0" y="T1"/>
                  </a:cxn>
                  <a:cxn ang="0">
                    <a:pos x="T2" y="T3"/>
                  </a:cxn>
                  <a:cxn ang="0">
                    <a:pos x="T4" y="T5"/>
                  </a:cxn>
                  <a:cxn ang="0">
                    <a:pos x="T6" y="T7"/>
                  </a:cxn>
                  <a:cxn ang="0">
                    <a:pos x="T8" y="T9"/>
                  </a:cxn>
                </a:cxnLst>
                <a:rect l="0" t="0" r="r" b="b"/>
                <a:pathLst>
                  <a:path w="79" h="34">
                    <a:moveTo>
                      <a:pt x="76" y="12"/>
                    </a:moveTo>
                    <a:cubicBezTo>
                      <a:pt x="48" y="0"/>
                      <a:pt x="18" y="5"/>
                      <a:pt x="1" y="31"/>
                    </a:cubicBezTo>
                    <a:cubicBezTo>
                      <a:pt x="0" y="33"/>
                      <a:pt x="5" y="34"/>
                      <a:pt x="6" y="33"/>
                    </a:cubicBezTo>
                    <a:cubicBezTo>
                      <a:pt x="21" y="9"/>
                      <a:pt x="47" y="2"/>
                      <a:pt x="73" y="13"/>
                    </a:cubicBezTo>
                    <a:cubicBezTo>
                      <a:pt x="74" y="14"/>
                      <a:pt x="79" y="13"/>
                      <a:pt x="76"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21" name="Freeform 235"/>
              <p:cNvSpPr>
                <a:spLocks/>
              </p:cNvSpPr>
              <p:nvPr/>
            </p:nvSpPr>
            <p:spPr bwMode="auto">
              <a:xfrm>
                <a:off x="3484563" y="1427163"/>
                <a:ext cx="155575" cy="244475"/>
              </a:xfrm>
              <a:custGeom>
                <a:avLst/>
                <a:gdLst>
                  <a:gd name="T0" fmla="*/ 3 w 41"/>
                  <a:gd name="T1" fmla="*/ 1 h 65"/>
                  <a:gd name="T2" fmla="*/ 30 w 41"/>
                  <a:gd name="T3" fmla="*/ 62 h 65"/>
                  <a:gd name="T4" fmla="*/ 35 w 41"/>
                  <a:gd name="T5" fmla="*/ 63 h 65"/>
                  <a:gd name="T6" fmla="*/ 7 w 41"/>
                  <a:gd name="T7" fmla="*/ 1 h 65"/>
                  <a:gd name="T8" fmla="*/ 3 w 41"/>
                  <a:gd name="T9" fmla="*/ 1 h 65"/>
                </a:gdLst>
                <a:ahLst/>
                <a:cxnLst>
                  <a:cxn ang="0">
                    <a:pos x="T0" y="T1"/>
                  </a:cxn>
                  <a:cxn ang="0">
                    <a:pos x="T2" y="T3"/>
                  </a:cxn>
                  <a:cxn ang="0">
                    <a:pos x="T4" y="T5"/>
                  </a:cxn>
                  <a:cxn ang="0">
                    <a:pos x="T6" y="T7"/>
                  </a:cxn>
                  <a:cxn ang="0">
                    <a:pos x="T8" y="T9"/>
                  </a:cxn>
                </a:cxnLst>
                <a:rect l="0" t="0" r="r" b="b"/>
                <a:pathLst>
                  <a:path w="41" h="65">
                    <a:moveTo>
                      <a:pt x="3" y="1"/>
                    </a:moveTo>
                    <a:cubicBezTo>
                      <a:pt x="25" y="14"/>
                      <a:pt x="36" y="37"/>
                      <a:pt x="30" y="62"/>
                    </a:cubicBezTo>
                    <a:cubicBezTo>
                      <a:pt x="29" y="64"/>
                      <a:pt x="34" y="65"/>
                      <a:pt x="35" y="63"/>
                    </a:cubicBezTo>
                    <a:cubicBezTo>
                      <a:pt x="41" y="37"/>
                      <a:pt x="29" y="14"/>
                      <a:pt x="7" y="1"/>
                    </a:cubicBezTo>
                    <a:cubicBezTo>
                      <a:pt x="5" y="0"/>
                      <a:pt x="0" y="0"/>
                      <a:pt x="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22" name="Freeform 236"/>
              <p:cNvSpPr>
                <a:spLocks/>
              </p:cNvSpPr>
              <p:nvPr/>
            </p:nvSpPr>
            <p:spPr bwMode="auto">
              <a:xfrm>
                <a:off x="3511551" y="1427163"/>
                <a:ext cx="180975" cy="217488"/>
              </a:xfrm>
              <a:custGeom>
                <a:avLst/>
                <a:gdLst>
                  <a:gd name="T0" fmla="*/ 42 w 48"/>
                  <a:gd name="T1" fmla="*/ 1 h 58"/>
                  <a:gd name="T2" fmla="*/ 0 w 48"/>
                  <a:gd name="T3" fmla="*/ 56 h 58"/>
                  <a:gd name="T4" fmla="*/ 5 w 48"/>
                  <a:gd name="T5" fmla="*/ 56 h 58"/>
                  <a:gd name="T6" fmla="*/ 46 w 48"/>
                  <a:gd name="T7" fmla="*/ 2 h 58"/>
                  <a:gd name="T8" fmla="*/ 42 w 48"/>
                  <a:gd name="T9" fmla="*/ 1 h 58"/>
                </a:gdLst>
                <a:ahLst/>
                <a:cxnLst>
                  <a:cxn ang="0">
                    <a:pos x="T0" y="T1"/>
                  </a:cxn>
                  <a:cxn ang="0">
                    <a:pos x="T2" y="T3"/>
                  </a:cxn>
                  <a:cxn ang="0">
                    <a:pos x="T4" y="T5"/>
                  </a:cxn>
                  <a:cxn ang="0">
                    <a:pos x="T6" y="T7"/>
                  </a:cxn>
                  <a:cxn ang="0">
                    <a:pos x="T8" y="T9"/>
                  </a:cxn>
                </a:cxnLst>
                <a:rect l="0" t="0" r="r" b="b"/>
                <a:pathLst>
                  <a:path w="48" h="58">
                    <a:moveTo>
                      <a:pt x="42" y="1"/>
                    </a:moveTo>
                    <a:cubicBezTo>
                      <a:pt x="23" y="12"/>
                      <a:pt x="8" y="35"/>
                      <a:pt x="0" y="56"/>
                    </a:cubicBezTo>
                    <a:cubicBezTo>
                      <a:pt x="0" y="58"/>
                      <a:pt x="5" y="58"/>
                      <a:pt x="5" y="56"/>
                    </a:cubicBezTo>
                    <a:cubicBezTo>
                      <a:pt x="12" y="36"/>
                      <a:pt x="27" y="13"/>
                      <a:pt x="46" y="2"/>
                    </a:cubicBezTo>
                    <a:cubicBezTo>
                      <a:pt x="48" y="0"/>
                      <a:pt x="43" y="0"/>
                      <a:pt x="4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23" name="Freeform 237"/>
              <p:cNvSpPr>
                <a:spLocks/>
              </p:cNvSpPr>
              <p:nvPr/>
            </p:nvSpPr>
            <p:spPr bwMode="auto">
              <a:xfrm>
                <a:off x="3440113" y="1487488"/>
                <a:ext cx="260350" cy="127000"/>
              </a:xfrm>
              <a:custGeom>
                <a:avLst/>
                <a:gdLst>
                  <a:gd name="T0" fmla="*/ 5 w 69"/>
                  <a:gd name="T1" fmla="*/ 6 h 34"/>
                  <a:gd name="T2" fmla="*/ 63 w 69"/>
                  <a:gd name="T3" fmla="*/ 33 h 34"/>
                  <a:gd name="T4" fmla="*/ 68 w 69"/>
                  <a:gd name="T5" fmla="*/ 32 h 34"/>
                  <a:gd name="T6" fmla="*/ 4 w 69"/>
                  <a:gd name="T7" fmla="*/ 4 h 34"/>
                  <a:gd name="T8" fmla="*/ 5 w 69"/>
                  <a:gd name="T9" fmla="*/ 6 h 34"/>
                </a:gdLst>
                <a:ahLst/>
                <a:cxnLst>
                  <a:cxn ang="0">
                    <a:pos x="T0" y="T1"/>
                  </a:cxn>
                  <a:cxn ang="0">
                    <a:pos x="T2" y="T3"/>
                  </a:cxn>
                  <a:cxn ang="0">
                    <a:pos x="T4" y="T5"/>
                  </a:cxn>
                  <a:cxn ang="0">
                    <a:pos x="T6" y="T7"/>
                  </a:cxn>
                  <a:cxn ang="0">
                    <a:pos x="T8" y="T9"/>
                  </a:cxn>
                </a:cxnLst>
                <a:rect l="0" t="0" r="r" b="b"/>
                <a:pathLst>
                  <a:path w="69" h="34">
                    <a:moveTo>
                      <a:pt x="5" y="6"/>
                    </a:moveTo>
                    <a:cubicBezTo>
                      <a:pt x="29" y="2"/>
                      <a:pt x="51" y="12"/>
                      <a:pt x="63" y="33"/>
                    </a:cubicBezTo>
                    <a:cubicBezTo>
                      <a:pt x="64" y="34"/>
                      <a:pt x="69" y="33"/>
                      <a:pt x="68" y="32"/>
                    </a:cubicBezTo>
                    <a:cubicBezTo>
                      <a:pt x="55" y="9"/>
                      <a:pt x="29" y="0"/>
                      <a:pt x="4" y="4"/>
                    </a:cubicBezTo>
                    <a:cubicBezTo>
                      <a:pt x="0" y="4"/>
                      <a:pt x="3" y="6"/>
                      <a:pt x="5"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24" name="Freeform 238"/>
              <p:cNvSpPr>
                <a:spLocks/>
              </p:cNvSpPr>
              <p:nvPr/>
            </p:nvSpPr>
            <p:spPr bwMode="auto">
              <a:xfrm>
                <a:off x="3519488" y="700087"/>
                <a:ext cx="77788" cy="809625"/>
              </a:xfrm>
              <a:custGeom>
                <a:avLst/>
                <a:gdLst>
                  <a:gd name="T0" fmla="*/ 21 w 21"/>
                  <a:gd name="T1" fmla="*/ 213 h 215"/>
                  <a:gd name="T2" fmla="*/ 5 w 21"/>
                  <a:gd name="T3" fmla="*/ 1 h 215"/>
                  <a:gd name="T4" fmla="*/ 0 w 21"/>
                  <a:gd name="T5" fmla="*/ 2 h 215"/>
                  <a:gd name="T6" fmla="*/ 16 w 21"/>
                  <a:gd name="T7" fmla="*/ 213 h 215"/>
                  <a:gd name="T8" fmla="*/ 21 w 21"/>
                  <a:gd name="T9" fmla="*/ 213 h 215"/>
                </a:gdLst>
                <a:ahLst/>
                <a:cxnLst>
                  <a:cxn ang="0">
                    <a:pos x="T0" y="T1"/>
                  </a:cxn>
                  <a:cxn ang="0">
                    <a:pos x="T2" y="T3"/>
                  </a:cxn>
                  <a:cxn ang="0">
                    <a:pos x="T4" y="T5"/>
                  </a:cxn>
                  <a:cxn ang="0">
                    <a:pos x="T6" y="T7"/>
                  </a:cxn>
                  <a:cxn ang="0">
                    <a:pos x="T8" y="T9"/>
                  </a:cxn>
                </a:cxnLst>
                <a:rect l="0" t="0" r="r" b="b"/>
                <a:pathLst>
                  <a:path w="21" h="215">
                    <a:moveTo>
                      <a:pt x="21" y="213"/>
                    </a:moveTo>
                    <a:cubicBezTo>
                      <a:pt x="9" y="143"/>
                      <a:pt x="12" y="72"/>
                      <a:pt x="5" y="1"/>
                    </a:cubicBezTo>
                    <a:cubicBezTo>
                      <a:pt x="5" y="0"/>
                      <a:pt x="0" y="0"/>
                      <a:pt x="0" y="2"/>
                    </a:cubicBezTo>
                    <a:cubicBezTo>
                      <a:pt x="7" y="72"/>
                      <a:pt x="4" y="144"/>
                      <a:pt x="16" y="213"/>
                    </a:cubicBezTo>
                    <a:cubicBezTo>
                      <a:pt x="16" y="215"/>
                      <a:pt x="21" y="214"/>
                      <a:pt x="21" y="2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25" name="Freeform 239"/>
              <p:cNvSpPr>
                <a:spLocks/>
              </p:cNvSpPr>
              <p:nvPr/>
            </p:nvSpPr>
            <p:spPr bwMode="auto">
              <a:xfrm>
                <a:off x="3556001" y="1490663"/>
                <a:ext cx="65088" cy="63500"/>
              </a:xfrm>
              <a:custGeom>
                <a:avLst/>
                <a:gdLst>
                  <a:gd name="T0" fmla="*/ 16 w 17"/>
                  <a:gd name="T1" fmla="*/ 7 h 17"/>
                  <a:gd name="T2" fmla="*/ 7 w 17"/>
                  <a:gd name="T3" fmla="*/ 1 h 17"/>
                  <a:gd name="T4" fmla="*/ 1 w 17"/>
                  <a:gd name="T5" fmla="*/ 10 h 17"/>
                  <a:gd name="T6" fmla="*/ 10 w 17"/>
                  <a:gd name="T7" fmla="*/ 16 h 17"/>
                  <a:gd name="T8" fmla="*/ 16 w 17"/>
                  <a:gd name="T9" fmla="*/ 7 h 17"/>
                </a:gdLst>
                <a:ahLst/>
                <a:cxnLst>
                  <a:cxn ang="0">
                    <a:pos x="T0" y="T1"/>
                  </a:cxn>
                  <a:cxn ang="0">
                    <a:pos x="T2" y="T3"/>
                  </a:cxn>
                  <a:cxn ang="0">
                    <a:pos x="T4" y="T5"/>
                  </a:cxn>
                  <a:cxn ang="0">
                    <a:pos x="T6" y="T7"/>
                  </a:cxn>
                  <a:cxn ang="0">
                    <a:pos x="T8" y="T9"/>
                  </a:cxn>
                </a:cxnLst>
                <a:rect l="0" t="0" r="r" b="b"/>
                <a:pathLst>
                  <a:path w="17" h="17">
                    <a:moveTo>
                      <a:pt x="16" y="7"/>
                    </a:moveTo>
                    <a:cubicBezTo>
                      <a:pt x="15" y="3"/>
                      <a:pt x="11" y="0"/>
                      <a:pt x="7" y="1"/>
                    </a:cubicBezTo>
                    <a:cubicBezTo>
                      <a:pt x="3" y="2"/>
                      <a:pt x="0" y="6"/>
                      <a:pt x="1" y="10"/>
                    </a:cubicBezTo>
                    <a:cubicBezTo>
                      <a:pt x="2" y="14"/>
                      <a:pt x="6" y="17"/>
                      <a:pt x="10" y="16"/>
                    </a:cubicBezTo>
                    <a:cubicBezTo>
                      <a:pt x="15" y="15"/>
                      <a:pt x="17" y="11"/>
                      <a:pt x="1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26" name="Freeform 240"/>
              <p:cNvSpPr>
                <a:spLocks/>
              </p:cNvSpPr>
              <p:nvPr/>
            </p:nvSpPr>
            <p:spPr bwMode="auto">
              <a:xfrm>
                <a:off x="3832226" y="1506538"/>
                <a:ext cx="233363" cy="198438"/>
              </a:xfrm>
              <a:custGeom>
                <a:avLst/>
                <a:gdLst>
                  <a:gd name="T0" fmla="*/ 56 w 62"/>
                  <a:gd name="T1" fmla="*/ 1 h 53"/>
                  <a:gd name="T2" fmla="*/ 0 w 62"/>
                  <a:gd name="T3" fmla="*/ 51 h 53"/>
                  <a:gd name="T4" fmla="*/ 5 w 62"/>
                  <a:gd name="T5" fmla="*/ 52 h 53"/>
                  <a:gd name="T6" fmla="*/ 59 w 62"/>
                  <a:gd name="T7" fmla="*/ 3 h 53"/>
                  <a:gd name="T8" fmla="*/ 56 w 62"/>
                  <a:gd name="T9" fmla="*/ 1 h 53"/>
                </a:gdLst>
                <a:ahLst/>
                <a:cxnLst>
                  <a:cxn ang="0">
                    <a:pos x="T0" y="T1"/>
                  </a:cxn>
                  <a:cxn ang="0">
                    <a:pos x="T2" y="T3"/>
                  </a:cxn>
                  <a:cxn ang="0">
                    <a:pos x="T4" y="T5"/>
                  </a:cxn>
                  <a:cxn ang="0">
                    <a:pos x="T6" y="T7"/>
                  </a:cxn>
                  <a:cxn ang="0">
                    <a:pos x="T8" y="T9"/>
                  </a:cxn>
                </a:cxnLst>
                <a:rect l="0" t="0" r="r" b="b"/>
                <a:pathLst>
                  <a:path w="62" h="53">
                    <a:moveTo>
                      <a:pt x="56" y="1"/>
                    </a:moveTo>
                    <a:cubicBezTo>
                      <a:pt x="27" y="3"/>
                      <a:pt x="4" y="21"/>
                      <a:pt x="0" y="51"/>
                    </a:cubicBezTo>
                    <a:cubicBezTo>
                      <a:pt x="0" y="53"/>
                      <a:pt x="5" y="53"/>
                      <a:pt x="5" y="52"/>
                    </a:cubicBezTo>
                    <a:cubicBezTo>
                      <a:pt x="9" y="23"/>
                      <a:pt x="30" y="5"/>
                      <a:pt x="59" y="3"/>
                    </a:cubicBezTo>
                    <a:cubicBezTo>
                      <a:pt x="62" y="2"/>
                      <a:pt x="58" y="0"/>
                      <a:pt x="5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27" name="Freeform 241"/>
              <p:cNvSpPr>
                <a:spLocks/>
              </p:cNvSpPr>
              <p:nvPr/>
            </p:nvSpPr>
            <p:spPr bwMode="auto">
              <a:xfrm>
                <a:off x="3786188" y="1524000"/>
                <a:ext cx="222250" cy="173038"/>
              </a:xfrm>
              <a:custGeom>
                <a:avLst/>
                <a:gdLst>
                  <a:gd name="T0" fmla="*/ 4 w 59"/>
                  <a:gd name="T1" fmla="*/ 3 h 46"/>
                  <a:gd name="T2" fmla="*/ 54 w 59"/>
                  <a:gd name="T3" fmla="*/ 44 h 46"/>
                  <a:gd name="T4" fmla="*/ 59 w 59"/>
                  <a:gd name="T5" fmla="*/ 44 h 46"/>
                  <a:gd name="T6" fmla="*/ 3 w 59"/>
                  <a:gd name="T7" fmla="*/ 0 h 46"/>
                  <a:gd name="T8" fmla="*/ 4 w 59"/>
                  <a:gd name="T9" fmla="*/ 3 h 46"/>
                </a:gdLst>
                <a:ahLst/>
                <a:cxnLst>
                  <a:cxn ang="0">
                    <a:pos x="T0" y="T1"/>
                  </a:cxn>
                  <a:cxn ang="0">
                    <a:pos x="T2" y="T3"/>
                  </a:cxn>
                  <a:cxn ang="0">
                    <a:pos x="T4" y="T5"/>
                  </a:cxn>
                  <a:cxn ang="0">
                    <a:pos x="T6" y="T7"/>
                  </a:cxn>
                  <a:cxn ang="0">
                    <a:pos x="T8" y="T9"/>
                  </a:cxn>
                </a:cxnLst>
                <a:rect l="0" t="0" r="r" b="b"/>
                <a:pathLst>
                  <a:path w="59" h="46">
                    <a:moveTo>
                      <a:pt x="4" y="3"/>
                    </a:moveTo>
                    <a:cubicBezTo>
                      <a:pt x="29" y="4"/>
                      <a:pt x="48" y="19"/>
                      <a:pt x="54" y="44"/>
                    </a:cubicBezTo>
                    <a:cubicBezTo>
                      <a:pt x="54" y="45"/>
                      <a:pt x="59" y="46"/>
                      <a:pt x="59" y="44"/>
                    </a:cubicBezTo>
                    <a:cubicBezTo>
                      <a:pt x="52" y="17"/>
                      <a:pt x="30" y="2"/>
                      <a:pt x="3" y="0"/>
                    </a:cubicBezTo>
                    <a:cubicBezTo>
                      <a:pt x="0" y="0"/>
                      <a:pt x="2" y="3"/>
                      <a:pt x="4"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28" name="Freeform 242"/>
              <p:cNvSpPr>
                <a:spLocks/>
              </p:cNvSpPr>
              <p:nvPr/>
            </p:nvSpPr>
            <p:spPr bwMode="auto">
              <a:xfrm>
                <a:off x="3892551" y="1446213"/>
                <a:ext cx="74613" cy="266700"/>
              </a:xfrm>
              <a:custGeom>
                <a:avLst/>
                <a:gdLst>
                  <a:gd name="T0" fmla="*/ 15 w 20"/>
                  <a:gd name="T1" fmla="*/ 2 h 71"/>
                  <a:gd name="T2" fmla="*/ 3 w 20"/>
                  <a:gd name="T3" fmla="*/ 70 h 71"/>
                  <a:gd name="T4" fmla="*/ 8 w 20"/>
                  <a:gd name="T5" fmla="*/ 69 h 71"/>
                  <a:gd name="T6" fmla="*/ 20 w 20"/>
                  <a:gd name="T7" fmla="*/ 2 h 71"/>
                  <a:gd name="T8" fmla="*/ 15 w 20"/>
                  <a:gd name="T9" fmla="*/ 2 h 71"/>
                </a:gdLst>
                <a:ahLst/>
                <a:cxnLst>
                  <a:cxn ang="0">
                    <a:pos x="T0" y="T1"/>
                  </a:cxn>
                  <a:cxn ang="0">
                    <a:pos x="T2" y="T3"/>
                  </a:cxn>
                  <a:cxn ang="0">
                    <a:pos x="T4" y="T5"/>
                  </a:cxn>
                  <a:cxn ang="0">
                    <a:pos x="T6" y="T7"/>
                  </a:cxn>
                  <a:cxn ang="0">
                    <a:pos x="T8" y="T9"/>
                  </a:cxn>
                </a:cxnLst>
                <a:rect l="0" t="0" r="r" b="b"/>
                <a:pathLst>
                  <a:path w="20" h="71">
                    <a:moveTo>
                      <a:pt x="15" y="2"/>
                    </a:moveTo>
                    <a:cubicBezTo>
                      <a:pt x="3" y="21"/>
                      <a:pt x="0" y="48"/>
                      <a:pt x="3" y="70"/>
                    </a:cubicBezTo>
                    <a:cubicBezTo>
                      <a:pt x="3" y="71"/>
                      <a:pt x="8" y="71"/>
                      <a:pt x="8" y="69"/>
                    </a:cubicBezTo>
                    <a:cubicBezTo>
                      <a:pt x="5" y="47"/>
                      <a:pt x="8" y="21"/>
                      <a:pt x="20" y="2"/>
                    </a:cubicBezTo>
                    <a:cubicBezTo>
                      <a:pt x="20" y="1"/>
                      <a:pt x="16" y="0"/>
                      <a:pt x="15"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29" name="Freeform 243"/>
              <p:cNvSpPr>
                <a:spLocks/>
              </p:cNvSpPr>
              <p:nvPr/>
            </p:nvSpPr>
            <p:spPr bwMode="auto">
              <a:xfrm>
                <a:off x="3778251" y="1547813"/>
                <a:ext cx="279400" cy="74613"/>
              </a:xfrm>
              <a:custGeom>
                <a:avLst/>
                <a:gdLst>
                  <a:gd name="T0" fmla="*/ 6 w 74"/>
                  <a:gd name="T1" fmla="*/ 19 h 20"/>
                  <a:gd name="T2" fmla="*/ 69 w 74"/>
                  <a:gd name="T3" fmla="*/ 16 h 20"/>
                  <a:gd name="T4" fmla="*/ 73 w 74"/>
                  <a:gd name="T5" fmla="*/ 15 h 20"/>
                  <a:gd name="T6" fmla="*/ 2 w 74"/>
                  <a:gd name="T7" fmla="*/ 18 h 20"/>
                  <a:gd name="T8" fmla="*/ 6 w 74"/>
                  <a:gd name="T9" fmla="*/ 19 h 20"/>
                </a:gdLst>
                <a:ahLst/>
                <a:cxnLst>
                  <a:cxn ang="0">
                    <a:pos x="T0" y="T1"/>
                  </a:cxn>
                  <a:cxn ang="0">
                    <a:pos x="T2" y="T3"/>
                  </a:cxn>
                  <a:cxn ang="0">
                    <a:pos x="T4" y="T5"/>
                  </a:cxn>
                  <a:cxn ang="0">
                    <a:pos x="T6" y="T7"/>
                  </a:cxn>
                  <a:cxn ang="0">
                    <a:pos x="T8" y="T9"/>
                  </a:cxn>
                </a:cxnLst>
                <a:rect l="0" t="0" r="r" b="b"/>
                <a:pathLst>
                  <a:path w="74" h="20">
                    <a:moveTo>
                      <a:pt x="6" y="19"/>
                    </a:moveTo>
                    <a:cubicBezTo>
                      <a:pt x="25" y="6"/>
                      <a:pt x="49" y="3"/>
                      <a:pt x="69" y="16"/>
                    </a:cubicBezTo>
                    <a:cubicBezTo>
                      <a:pt x="70" y="17"/>
                      <a:pt x="74" y="16"/>
                      <a:pt x="73" y="15"/>
                    </a:cubicBezTo>
                    <a:cubicBezTo>
                      <a:pt x="51" y="0"/>
                      <a:pt x="23" y="4"/>
                      <a:pt x="2" y="18"/>
                    </a:cubicBezTo>
                    <a:cubicBezTo>
                      <a:pt x="0" y="19"/>
                      <a:pt x="5" y="20"/>
                      <a:pt x="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30" name="Freeform 244"/>
              <p:cNvSpPr>
                <a:spLocks/>
              </p:cNvSpPr>
              <p:nvPr/>
            </p:nvSpPr>
            <p:spPr bwMode="auto">
              <a:xfrm>
                <a:off x="3511551" y="749300"/>
                <a:ext cx="411163" cy="812800"/>
              </a:xfrm>
              <a:custGeom>
                <a:avLst/>
                <a:gdLst>
                  <a:gd name="T0" fmla="*/ 108 w 109"/>
                  <a:gd name="T1" fmla="*/ 214 h 216"/>
                  <a:gd name="T2" fmla="*/ 55 w 109"/>
                  <a:gd name="T3" fmla="*/ 102 h 216"/>
                  <a:gd name="T4" fmla="*/ 5 w 109"/>
                  <a:gd name="T5" fmla="*/ 1 h 216"/>
                  <a:gd name="T6" fmla="*/ 1 w 109"/>
                  <a:gd name="T7" fmla="*/ 2 h 216"/>
                  <a:gd name="T8" fmla="*/ 53 w 109"/>
                  <a:gd name="T9" fmla="*/ 109 h 216"/>
                  <a:gd name="T10" fmla="*/ 103 w 109"/>
                  <a:gd name="T11" fmla="*/ 215 h 216"/>
                  <a:gd name="T12" fmla="*/ 108 w 109"/>
                  <a:gd name="T13" fmla="*/ 214 h 216"/>
                </a:gdLst>
                <a:ahLst/>
                <a:cxnLst>
                  <a:cxn ang="0">
                    <a:pos x="T0" y="T1"/>
                  </a:cxn>
                  <a:cxn ang="0">
                    <a:pos x="T2" y="T3"/>
                  </a:cxn>
                  <a:cxn ang="0">
                    <a:pos x="T4" y="T5"/>
                  </a:cxn>
                  <a:cxn ang="0">
                    <a:pos x="T6" y="T7"/>
                  </a:cxn>
                  <a:cxn ang="0">
                    <a:pos x="T8" y="T9"/>
                  </a:cxn>
                  <a:cxn ang="0">
                    <a:pos x="T10" y="T11"/>
                  </a:cxn>
                  <a:cxn ang="0">
                    <a:pos x="T12" y="T13"/>
                  </a:cxn>
                </a:cxnLst>
                <a:rect l="0" t="0" r="r" b="b"/>
                <a:pathLst>
                  <a:path w="109" h="216">
                    <a:moveTo>
                      <a:pt x="108" y="214"/>
                    </a:moveTo>
                    <a:cubicBezTo>
                      <a:pt x="84" y="181"/>
                      <a:pt x="70" y="140"/>
                      <a:pt x="55" y="102"/>
                    </a:cubicBezTo>
                    <a:cubicBezTo>
                      <a:pt x="41" y="68"/>
                      <a:pt x="29" y="30"/>
                      <a:pt x="5" y="1"/>
                    </a:cubicBezTo>
                    <a:cubicBezTo>
                      <a:pt x="5" y="0"/>
                      <a:pt x="0" y="1"/>
                      <a:pt x="1" y="2"/>
                    </a:cubicBezTo>
                    <a:cubicBezTo>
                      <a:pt x="25" y="33"/>
                      <a:pt x="38" y="73"/>
                      <a:pt x="53" y="109"/>
                    </a:cubicBezTo>
                    <a:cubicBezTo>
                      <a:pt x="67" y="145"/>
                      <a:pt x="80" y="183"/>
                      <a:pt x="103" y="215"/>
                    </a:cubicBezTo>
                    <a:cubicBezTo>
                      <a:pt x="104" y="216"/>
                      <a:pt x="109" y="215"/>
                      <a:pt x="108" y="2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31" name="Freeform 245"/>
              <p:cNvSpPr>
                <a:spLocks/>
              </p:cNvSpPr>
              <p:nvPr/>
            </p:nvSpPr>
            <p:spPr bwMode="auto">
              <a:xfrm>
                <a:off x="3887788" y="1539875"/>
                <a:ext cx="65088" cy="68263"/>
              </a:xfrm>
              <a:custGeom>
                <a:avLst/>
                <a:gdLst>
                  <a:gd name="T0" fmla="*/ 14 w 17"/>
                  <a:gd name="T1" fmla="*/ 4 h 18"/>
                  <a:gd name="T2" fmla="*/ 4 w 17"/>
                  <a:gd name="T3" fmla="*/ 3 h 18"/>
                  <a:gd name="T4" fmla="*/ 3 w 17"/>
                  <a:gd name="T5" fmla="*/ 14 h 18"/>
                  <a:gd name="T6" fmla="*/ 13 w 17"/>
                  <a:gd name="T7" fmla="*/ 15 h 18"/>
                  <a:gd name="T8" fmla="*/ 14 w 17"/>
                  <a:gd name="T9" fmla="*/ 4 h 18"/>
                </a:gdLst>
                <a:ahLst/>
                <a:cxnLst>
                  <a:cxn ang="0">
                    <a:pos x="T0" y="T1"/>
                  </a:cxn>
                  <a:cxn ang="0">
                    <a:pos x="T2" y="T3"/>
                  </a:cxn>
                  <a:cxn ang="0">
                    <a:pos x="T4" y="T5"/>
                  </a:cxn>
                  <a:cxn ang="0">
                    <a:pos x="T6" y="T7"/>
                  </a:cxn>
                  <a:cxn ang="0">
                    <a:pos x="T8" y="T9"/>
                  </a:cxn>
                </a:cxnLst>
                <a:rect l="0" t="0" r="r" b="b"/>
                <a:pathLst>
                  <a:path w="17" h="18">
                    <a:moveTo>
                      <a:pt x="14" y="4"/>
                    </a:moveTo>
                    <a:cubicBezTo>
                      <a:pt x="12" y="1"/>
                      <a:pt x="7" y="0"/>
                      <a:pt x="4" y="3"/>
                    </a:cubicBezTo>
                    <a:cubicBezTo>
                      <a:pt x="0" y="6"/>
                      <a:pt x="0" y="10"/>
                      <a:pt x="3" y="14"/>
                    </a:cubicBezTo>
                    <a:cubicBezTo>
                      <a:pt x="5" y="17"/>
                      <a:pt x="10" y="18"/>
                      <a:pt x="13" y="15"/>
                    </a:cubicBezTo>
                    <a:cubicBezTo>
                      <a:pt x="17" y="12"/>
                      <a:pt x="17" y="7"/>
                      <a:pt x="14"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32" name="Freeform 246"/>
              <p:cNvSpPr>
                <a:spLocks/>
              </p:cNvSpPr>
              <p:nvPr/>
            </p:nvSpPr>
            <p:spPr bwMode="auto">
              <a:xfrm>
                <a:off x="3556001" y="60325"/>
                <a:ext cx="196850" cy="77788"/>
              </a:xfrm>
              <a:custGeom>
                <a:avLst/>
                <a:gdLst>
                  <a:gd name="T0" fmla="*/ 46 w 52"/>
                  <a:gd name="T1" fmla="*/ 11 h 21"/>
                  <a:gd name="T2" fmla="*/ 6 w 52"/>
                  <a:gd name="T3" fmla="*/ 1 h 21"/>
                  <a:gd name="T4" fmla="*/ 1 w 52"/>
                  <a:gd name="T5" fmla="*/ 1 h 21"/>
                  <a:gd name="T6" fmla="*/ 50 w 52"/>
                  <a:gd name="T7" fmla="*/ 13 h 21"/>
                  <a:gd name="T8" fmla="*/ 46 w 52"/>
                  <a:gd name="T9" fmla="*/ 11 h 21"/>
                </a:gdLst>
                <a:ahLst/>
                <a:cxnLst>
                  <a:cxn ang="0">
                    <a:pos x="T0" y="T1"/>
                  </a:cxn>
                  <a:cxn ang="0">
                    <a:pos x="T2" y="T3"/>
                  </a:cxn>
                  <a:cxn ang="0">
                    <a:pos x="T4" y="T5"/>
                  </a:cxn>
                  <a:cxn ang="0">
                    <a:pos x="T6" y="T7"/>
                  </a:cxn>
                  <a:cxn ang="0">
                    <a:pos x="T8" y="T9"/>
                  </a:cxn>
                </a:cxnLst>
                <a:rect l="0" t="0" r="r" b="b"/>
                <a:pathLst>
                  <a:path w="52" h="21">
                    <a:moveTo>
                      <a:pt x="46" y="11"/>
                    </a:moveTo>
                    <a:cubicBezTo>
                      <a:pt x="31" y="18"/>
                      <a:pt x="16" y="15"/>
                      <a:pt x="6" y="1"/>
                    </a:cubicBezTo>
                    <a:cubicBezTo>
                      <a:pt x="5" y="0"/>
                      <a:pt x="0" y="0"/>
                      <a:pt x="1" y="1"/>
                    </a:cubicBezTo>
                    <a:cubicBezTo>
                      <a:pt x="13" y="18"/>
                      <a:pt x="32" y="21"/>
                      <a:pt x="50" y="13"/>
                    </a:cubicBezTo>
                    <a:cubicBezTo>
                      <a:pt x="52" y="12"/>
                      <a:pt x="47" y="11"/>
                      <a:pt x="46" y="1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33" name="Freeform 247"/>
              <p:cNvSpPr>
                <a:spLocks/>
              </p:cNvSpPr>
              <p:nvPr/>
            </p:nvSpPr>
            <p:spPr bwMode="auto">
              <a:xfrm>
                <a:off x="3582988" y="19050"/>
                <a:ext cx="98425" cy="157163"/>
              </a:xfrm>
              <a:custGeom>
                <a:avLst/>
                <a:gdLst>
                  <a:gd name="T0" fmla="*/ 6 w 26"/>
                  <a:gd name="T1" fmla="*/ 41 h 42"/>
                  <a:gd name="T2" fmla="*/ 22 w 26"/>
                  <a:gd name="T3" fmla="*/ 2 h 42"/>
                  <a:gd name="T4" fmla="*/ 17 w 26"/>
                  <a:gd name="T5" fmla="*/ 1 h 42"/>
                  <a:gd name="T6" fmla="*/ 1 w 26"/>
                  <a:gd name="T7" fmla="*/ 39 h 42"/>
                  <a:gd name="T8" fmla="*/ 6 w 26"/>
                  <a:gd name="T9" fmla="*/ 41 h 42"/>
                </a:gdLst>
                <a:ahLst/>
                <a:cxnLst>
                  <a:cxn ang="0">
                    <a:pos x="T0" y="T1"/>
                  </a:cxn>
                  <a:cxn ang="0">
                    <a:pos x="T2" y="T3"/>
                  </a:cxn>
                  <a:cxn ang="0">
                    <a:pos x="T4" y="T5"/>
                  </a:cxn>
                  <a:cxn ang="0">
                    <a:pos x="T6" y="T7"/>
                  </a:cxn>
                  <a:cxn ang="0">
                    <a:pos x="T8" y="T9"/>
                  </a:cxn>
                </a:cxnLst>
                <a:rect l="0" t="0" r="r" b="b"/>
                <a:pathLst>
                  <a:path w="26" h="42">
                    <a:moveTo>
                      <a:pt x="6" y="41"/>
                    </a:moveTo>
                    <a:cubicBezTo>
                      <a:pt x="20" y="32"/>
                      <a:pt x="26" y="18"/>
                      <a:pt x="22" y="2"/>
                    </a:cubicBezTo>
                    <a:cubicBezTo>
                      <a:pt x="22" y="0"/>
                      <a:pt x="17" y="0"/>
                      <a:pt x="17" y="1"/>
                    </a:cubicBezTo>
                    <a:cubicBezTo>
                      <a:pt x="21" y="17"/>
                      <a:pt x="15" y="31"/>
                      <a:pt x="1" y="39"/>
                    </a:cubicBezTo>
                    <a:cubicBezTo>
                      <a:pt x="0" y="40"/>
                      <a:pt x="5" y="42"/>
                      <a:pt x="6"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34" name="Freeform 248"/>
              <p:cNvSpPr>
                <a:spLocks/>
              </p:cNvSpPr>
              <p:nvPr/>
            </p:nvSpPr>
            <p:spPr bwMode="auto">
              <a:xfrm>
                <a:off x="3594101" y="33337"/>
                <a:ext cx="123825" cy="139700"/>
              </a:xfrm>
              <a:custGeom>
                <a:avLst/>
                <a:gdLst>
                  <a:gd name="T0" fmla="*/ 32 w 33"/>
                  <a:gd name="T1" fmla="*/ 34 h 37"/>
                  <a:gd name="T2" fmla="*/ 5 w 33"/>
                  <a:gd name="T3" fmla="*/ 1 h 37"/>
                  <a:gd name="T4" fmla="*/ 0 w 33"/>
                  <a:gd name="T5" fmla="*/ 2 h 37"/>
                  <a:gd name="T6" fmla="*/ 28 w 33"/>
                  <a:gd name="T7" fmla="*/ 36 h 37"/>
                  <a:gd name="T8" fmla="*/ 32 w 33"/>
                  <a:gd name="T9" fmla="*/ 34 h 37"/>
                </a:gdLst>
                <a:ahLst/>
                <a:cxnLst>
                  <a:cxn ang="0">
                    <a:pos x="T0" y="T1"/>
                  </a:cxn>
                  <a:cxn ang="0">
                    <a:pos x="T2" y="T3"/>
                  </a:cxn>
                  <a:cxn ang="0">
                    <a:pos x="T4" y="T5"/>
                  </a:cxn>
                  <a:cxn ang="0">
                    <a:pos x="T6" y="T7"/>
                  </a:cxn>
                  <a:cxn ang="0">
                    <a:pos x="T8" y="T9"/>
                  </a:cxn>
                </a:cxnLst>
                <a:rect l="0" t="0" r="r" b="b"/>
                <a:pathLst>
                  <a:path w="33" h="37">
                    <a:moveTo>
                      <a:pt x="32" y="34"/>
                    </a:moveTo>
                    <a:cubicBezTo>
                      <a:pt x="20" y="28"/>
                      <a:pt x="10" y="14"/>
                      <a:pt x="5" y="1"/>
                    </a:cubicBezTo>
                    <a:cubicBezTo>
                      <a:pt x="5" y="0"/>
                      <a:pt x="0" y="1"/>
                      <a:pt x="0" y="2"/>
                    </a:cubicBezTo>
                    <a:cubicBezTo>
                      <a:pt x="5" y="15"/>
                      <a:pt x="15" y="29"/>
                      <a:pt x="28" y="36"/>
                    </a:cubicBezTo>
                    <a:cubicBezTo>
                      <a:pt x="29" y="37"/>
                      <a:pt x="33" y="35"/>
                      <a:pt x="32"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35" name="Freeform 249"/>
              <p:cNvSpPr>
                <a:spLocks/>
              </p:cNvSpPr>
              <p:nvPr/>
            </p:nvSpPr>
            <p:spPr bwMode="auto">
              <a:xfrm>
                <a:off x="3552826" y="49212"/>
                <a:ext cx="165100" cy="85725"/>
              </a:xfrm>
              <a:custGeom>
                <a:avLst/>
                <a:gdLst>
                  <a:gd name="T0" fmla="*/ 3 w 44"/>
                  <a:gd name="T1" fmla="*/ 21 h 23"/>
                  <a:gd name="T2" fmla="*/ 44 w 44"/>
                  <a:gd name="T3" fmla="*/ 2 h 23"/>
                  <a:gd name="T4" fmla="*/ 39 w 44"/>
                  <a:gd name="T5" fmla="*/ 2 h 23"/>
                  <a:gd name="T6" fmla="*/ 4 w 44"/>
                  <a:gd name="T7" fmla="*/ 19 h 23"/>
                  <a:gd name="T8" fmla="*/ 3 w 44"/>
                  <a:gd name="T9" fmla="*/ 21 h 23"/>
                </a:gdLst>
                <a:ahLst/>
                <a:cxnLst>
                  <a:cxn ang="0">
                    <a:pos x="T0" y="T1"/>
                  </a:cxn>
                  <a:cxn ang="0">
                    <a:pos x="T2" y="T3"/>
                  </a:cxn>
                  <a:cxn ang="0">
                    <a:pos x="T4" y="T5"/>
                  </a:cxn>
                  <a:cxn ang="0">
                    <a:pos x="T6" y="T7"/>
                  </a:cxn>
                  <a:cxn ang="0">
                    <a:pos x="T8" y="T9"/>
                  </a:cxn>
                </a:cxnLst>
                <a:rect l="0" t="0" r="r" b="b"/>
                <a:pathLst>
                  <a:path w="44" h="23">
                    <a:moveTo>
                      <a:pt x="3" y="21"/>
                    </a:moveTo>
                    <a:cubicBezTo>
                      <a:pt x="19" y="23"/>
                      <a:pt x="36" y="17"/>
                      <a:pt x="44" y="2"/>
                    </a:cubicBezTo>
                    <a:cubicBezTo>
                      <a:pt x="44" y="1"/>
                      <a:pt x="39" y="0"/>
                      <a:pt x="39" y="2"/>
                    </a:cubicBezTo>
                    <a:cubicBezTo>
                      <a:pt x="32" y="14"/>
                      <a:pt x="19" y="21"/>
                      <a:pt x="4" y="19"/>
                    </a:cubicBezTo>
                    <a:cubicBezTo>
                      <a:pt x="2" y="19"/>
                      <a:pt x="0" y="21"/>
                      <a:pt x="3" y="2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36" name="Freeform 250"/>
              <p:cNvSpPr>
                <a:spLocks/>
              </p:cNvSpPr>
              <p:nvPr/>
            </p:nvSpPr>
            <p:spPr bwMode="auto">
              <a:xfrm>
                <a:off x="3541713" y="120650"/>
                <a:ext cx="115888" cy="669925"/>
              </a:xfrm>
              <a:custGeom>
                <a:avLst/>
                <a:gdLst>
                  <a:gd name="T0" fmla="*/ 26 w 31"/>
                  <a:gd name="T1" fmla="*/ 1 h 178"/>
                  <a:gd name="T2" fmla="*/ 0 w 31"/>
                  <a:gd name="T3" fmla="*/ 177 h 178"/>
                  <a:gd name="T4" fmla="*/ 5 w 31"/>
                  <a:gd name="T5" fmla="*/ 176 h 178"/>
                  <a:gd name="T6" fmla="*/ 31 w 31"/>
                  <a:gd name="T7" fmla="*/ 1 h 178"/>
                  <a:gd name="T8" fmla="*/ 26 w 31"/>
                  <a:gd name="T9" fmla="*/ 1 h 178"/>
                </a:gdLst>
                <a:ahLst/>
                <a:cxnLst>
                  <a:cxn ang="0">
                    <a:pos x="T0" y="T1"/>
                  </a:cxn>
                  <a:cxn ang="0">
                    <a:pos x="T2" y="T3"/>
                  </a:cxn>
                  <a:cxn ang="0">
                    <a:pos x="T4" y="T5"/>
                  </a:cxn>
                  <a:cxn ang="0">
                    <a:pos x="T6" y="T7"/>
                  </a:cxn>
                  <a:cxn ang="0">
                    <a:pos x="T8" y="T9"/>
                  </a:cxn>
                </a:cxnLst>
                <a:rect l="0" t="0" r="r" b="b"/>
                <a:pathLst>
                  <a:path w="31" h="178">
                    <a:moveTo>
                      <a:pt x="26" y="1"/>
                    </a:moveTo>
                    <a:cubicBezTo>
                      <a:pt x="18" y="60"/>
                      <a:pt x="11" y="118"/>
                      <a:pt x="0" y="177"/>
                    </a:cubicBezTo>
                    <a:cubicBezTo>
                      <a:pt x="0" y="178"/>
                      <a:pt x="5" y="178"/>
                      <a:pt x="5" y="176"/>
                    </a:cubicBezTo>
                    <a:cubicBezTo>
                      <a:pt x="16" y="118"/>
                      <a:pt x="23" y="59"/>
                      <a:pt x="31" y="1"/>
                    </a:cubicBezTo>
                    <a:cubicBezTo>
                      <a:pt x="31" y="0"/>
                      <a:pt x="26" y="0"/>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37" name="Freeform 251"/>
              <p:cNvSpPr>
                <a:spLocks/>
              </p:cNvSpPr>
              <p:nvPr/>
            </p:nvSpPr>
            <p:spPr bwMode="auto">
              <a:xfrm>
                <a:off x="3632201" y="90487"/>
                <a:ext cx="38100" cy="41275"/>
              </a:xfrm>
              <a:custGeom>
                <a:avLst/>
                <a:gdLst>
                  <a:gd name="T0" fmla="*/ 9 w 10"/>
                  <a:gd name="T1" fmla="*/ 6 h 11"/>
                  <a:gd name="T2" fmla="*/ 4 w 10"/>
                  <a:gd name="T3" fmla="*/ 10 h 11"/>
                  <a:gd name="T4" fmla="*/ 0 w 10"/>
                  <a:gd name="T5" fmla="*/ 5 h 11"/>
                  <a:gd name="T6" fmla="*/ 6 w 10"/>
                  <a:gd name="T7" fmla="*/ 1 h 11"/>
                  <a:gd name="T8" fmla="*/ 9 w 10"/>
                  <a:gd name="T9" fmla="*/ 6 h 11"/>
                </a:gdLst>
                <a:ahLst/>
                <a:cxnLst>
                  <a:cxn ang="0">
                    <a:pos x="T0" y="T1"/>
                  </a:cxn>
                  <a:cxn ang="0">
                    <a:pos x="T2" y="T3"/>
                  </a:cxn>
                  <a:cxn ang="0">
                    <a:pos x="T4" y="T5"/>
                  </a:cxn>
                  <a:cxn ang="0">
                    <a:pos x="T6" y="T7"/>
                  </a:cxn>
                  <a:cxn ang="0">
                    <a:pos x="T8" y="T9"/>
                  </a:cxn>
                </a:cxnLst>
                <a:rect l="0" t="0" r="r" b="b"/>
                <a:pathLst>
                  <a:path w="10" h="11">
                    <a:moveTo>
                      <a:pt x="9" y="6"/>
                    </a:moveTo>
                    <a:cubicBezTo>
                      <a:pt x="9" y="9"/>
                      <a:pt x="6" y="11"/>
                      <a:pt x="4" y="10"/>
                    </a:cubicBezTo>
                    <a:cubicBezTo>
                      <a:pt x="1" y="10"/>
                      <a:pt x="0" y="7"/>
                      <a:pt x="0" y="5"/>
                    </a:cubicBezTo>
                    <a:cubicBezTo>
                      <a:pt x="0" y="2"/>
                      <a:pt x="3" y="0"/>
                      <a:pt x="6" y="1"/>
                    </a:cubicBezTo>
                    <a:cubicBezTo>
                      <a:pt x="8" y="1"/>
                      <a:pt x="10" y="4"/>
                      <a:pt x="9"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38" name="Freeform 252"/>
              <p:cNvSpPr>
                <a:spLocks/>
              </p:cNvSpPr>
              <p:nvPr/>
            </p:nvSpPr>
            <p:spPr bwMode="auto">
              <a:xfrm>
                <a:off x="3887788" y="-46038"/>
                <a:ext cx="173038" cy="112713"/>
              </a:xfrm>
              <a:custGeom>
                <a:avLst/>
                <a:gdLst>
                  <a:gd name="T0" fmla="*/ 40 w 46"/>
                  <a:gd name="T1" fmla="*/ 26 h 30"/>
                  <a:gd name="T2" fmla="*/ 6 w 46"/>
                  <a:gd name="T3" fmla="*/ 2 h 30"/>
                  <a:gd name="T4" fmla="*/ 1 w 46"/>
                  <a:gd name="T5" fmla="*/ 1 h 30"/>
                  <a:gd name="T6" fmla="*/ 42 w 46"/>
                  <a:gd name="T7" fmla="*/ 28 h 30"/>
                  <a:gd name="T8" fmla="*/ 40 w 46"/>
                  <a:gd name="T9" fmla="*/ 26 h 30"/>
                </a:gdLst>
                <a:ahLst/>
                <a:cxnLst>
                  <a:cxn ang="0">
                    <a:pos x="T0" y="T1"/>
                  </a:cxn>
                  <a:cxn ang="0">
                    <a:pos x="T2" y="T3"/>
                  </a:cxn>
                  <a:cxn ang="0">
                    <a:pos x="T4" y="T5"/>
                  </a:cxn>
                  <a:cxn ang="0">
                    <a:pos x="T6" y="T7"/>
                  </a:cxn>
                  <a:cxn ang="0">
                    <a:pos x="T8" y="T9"/>
                  </a:cxn>
                </a:cxnLst>
                <a:rect l="0" t="0" r="r" b="b"/>
                <a:pathLst>
                  <a:path w="46" h="30">
                    <a:moveTo>
                      <a:pt x="40" y="26"/>
                    </a:moveTo>
                    <a:cubicBezTo>
                      <a:pt x="23" y="27"/>
                      <a:pt x="10" y="18"/>
                      <a:pt x="6" y="2"/>
                    </a:cubicBezTo>
                    <a:cubicBezTo>
                      <a:pt x="5" y="0"/>
                      <a:pt x="0" y="0"/>
                      <a:pt x="1" y="1"/>
                    </a:cubicBezTo>
                    <a:cubicBezTo>
                      <a:pt x="6" y="21"/>
                      <a:pt x="23" y="30"/>
                      <a:pt x="42" y="28"/>
                    </a:cubicBezTo>
                    <a:cubicBezTo>
                      <a:pt x="46" y="28"/>
                      <a:pt x="42" y="26"/>
                      <a:pt x="40"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39" name="Freeform 253"/>
              <p:cNvSpPr>
                <a:spLocks/>
              </p:cNvSpPr>
              <p:nvPr/>
            </p:nvSpPr>
            <p:spPr bwMode="auto">
              <a:xfrm>
                <a:off x="3873501" y="-57150"/>
                <a:ext cx="134938" cy="131763"/>
              </a:xfrm>
              <a:custGeom>
                <a:avLst/>
                <a:gdLst>
                  <a:gd name="T0" fmla="*/ 6 w 36"/>
                  <a:gd name="T1" fmla="*/ 34 h 35"/>
                  <a:gd name="T2" fmla="*/ 35 w 36"/>
                  <a:gd name="T3" fmla="*/ 3 h 35"/>
                  <a:gd name="T4" fmla="*/ 30 w 36"/>
                  <a:gd name="T5" fmla="*/ 2 h 35"/>
                  <a:gd name="T6" fmla="*/ 3 w 36"/>
                  <a:gd name="T7" fmla="*/ 32 h 35"/>
                  <a:gd name="T8" fmla="*/ 6 w 36"/>
                  <a:gd name="T9" fmla="*/ 34 h 35"/>
                </a:gdLst>
                <a:ahLst/>
                <a:cxnLst>
                  <a:cxn ang="0">
                    <a:pos x="T0" y="T1"/>
                  </a:cxn>
                  <a:cxn ang="0">
                    <a:pos x="T2" y="T3"/>
                  </a:cxn>
                  <a:cxn ang="0">
                    <a:pos x="T4" y="T5"/>
                  </a:cxn>
                  <a:cxn ang="0">
                    <a:pos x="T6" y="T7"/>
                  </a:cxn>
                  <a:cxn ang="0">
                    <a:pos x="T8" y="T9"/>
                  </a:cxn>
                </a:cxnLst>
                <a:rect l="0" t="0" r="r" b="b"/>
                <a:pathLst>
                  <a:path w="36" h="35">
                    <a:moveTo>
                      <a:pt x="6" y="34"/>
                    </a:moveTo>
                    <a:cubicBezTo>
                      <a:pt x="22" y="31"/>
                      <a:pt x="34" y="20"/>
                      <a:pt x="35" y="3"/>
                    </a:cubicBezTo>
                    <a:cubicBezTo>
                      <a:pt x="36" y="1"/>
                      <a:pt x="31" y="0"/>
                      <a:pt x="30" y="2"/>
                    </a:cubicBezTo>
                    <a:cubicBezTo>
                      <a:pt x="29" y="18"/>
                      <a:pt x="18" y="29"/>
                      <a:pt x="3" y="32"/>
                    </a:cubicBezTo>
                    <a:cubicBezTo>
                      <a:pt x="0" y="33"/>
                      <a:pt x="5" y="35"/>
                      <a:pt x="6"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40" name="Freeform 254"/>
              <p:cNvSpPr>
                <a:spLocks/>
              </p:cNvSpPr>
              <p:nvPr/>
            </p:nvSpPr>
            <p:spPr bwMode="auto">
              <a:xfrm>
                <a:off x="3933826" y="-57150"/>
                <a:ext cx="71438" cy="166688"/>
              </a:xfrm>
              <a:custGeom>
                <a:avLst/>
                <a:gdLst>
                  <a:gd name="T0" fmla="*/ 18 w 19"/>
                  <a:gd name="T1" fmla="*/ 42 h 44"/>
                  <a:gd name="T2" fmla="*/ 5 w 19"/>
                  <a:gd name="T3" fmla="*/ 1 h 44"/>
                  <a:gd name="T4" fmla="*/ 0 w 19"/>
                  <a:gd name="T5" fmla="*/ 2 h 44"/>
                  <a:gd name="T6" fmla="*/ 14 w 19"/>
                  <a:gd name="T7" fmla="*/ 43 h 44"/>
                  <a:gd name="T8" fmla="*/ 18 w 19"/>
                  <a:gd name="T9" fmla="*/ 42 h 44"/>
                </a:gdLst>
                <a:ahLst/>
                <a:cxnLst>
                  <a:cxn ang="0">
                    <a:pos x="T0" y="T1"/>
                  </a:cxn>
                  <a:cxn ang="0">
                    <a:pos x="T2" y="T3"/>
                  </a:cxn>
                  <a:cxn ang="0">
                    <a:pos x="T4" y="T5"/>
                  </a:cxn>
                  <a:cxn ang="0">
                    <a:pos x="T6" y="T7"/>
                  </a:cxn>
                  <a:cxn ang="0">
                    <a:pos x="T8" y="T9"/>
                  </a:cxn>
                </a:cxnLst>
                <a:rect l="0" t="0" r="r" b="b"/>
                <a:pathLst>
                  <a:path w="19" h="44">
                    <a:moveTo>
                      <a:pt x="18" y="42"/>
                    </a:moveTo>
                    <a:cubicBezTo>
                      <a:pt x="9" y="31"/>
                      <a:pt x="5" y="15"/>
                      <a:pt x="5" y="1"/>
                    </a:cubicBezTo>
                    <a:cubicBezTo>
                      <a:pt x="5" y="0"/>
                      <a:pt x="0" y="0"/>
                      <a:pt x="0" y="2"/>
                    </a:cubicBezTo>
                    <a:cubicBezTo>
                      <a:pt x="0" y="16"/>
                      <a:pt x="5" y="32"/>
                      <a:pt x="14" y="43"/>
                    </a:cubicBezTo>
                    <a:cubicBezTo>
                      <a:pt x="14" y="44"/>
                      <a:pt x="19" y="43"/>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41" name="Freeform 255"/>
              <p:cNvSpPr>
                <a:spLocks/>
              </p:cNvSpPr>
              <p:nvPr/>
            </p:nvSpPr>
            <p:spPr bwMode="auto">
              <a:xfrm>
                <a:off x="3862388" y="-4763"/>
                <a:ext cx="184150" cy="49213"/>
              </a:xfrm>
              <a:custGeom>
                <a:avLst/>
                <a:gdLst>
                  <a:gd name="T0" fmla="*/ 2 w 49"/>
                  <a:gd name="T1" fmla="*/ 6 h 13"/>
                  <a:gd name="T2" fmla="*/ 48 w 49"/>
                  <a:gd name="T3" fmla="*/ 1 h 13"/>
                  <a:gd name="T4" fmla="*/ 43 w 49"/>
                  <a:gd name="T5" fmla="*/ 1 h 13"/>
                  <a:gd name="T6" fmla="*/ 6 w 49"/>
                  <a:gd name="T7" fmla="*/ 5 h 13"/>
                  <a:gd name="T8" fmla="*/ 2 w 49"/>
                  <a:gd name="T9" fmla="*/ 6 h 13"/>
                </a:gdLst>
                <a:ahLst/>
                <a:cxnLst>
                  <a:cxn ang="0">
                    <a:pos x="T0" y="T1"/>
                  </a:cxn>
                  <a:cxn ang="0">
                    <a:pos x="T2" y="T3"/>
                  </a:cxn>
                  <a:cxn ang="0">
                    <a:pos x="T4" y="T5"/>
                  </a:cxn>
                  <a:cxn ang="0">
                    <a:pos x="T6" y="T7"/>
                  </a:cxn>
                  <a:cxn ang="0">
                    <a:pos x="T8" y="T9"/>
                  </a:cxn>
                </a:cxnLst>
                <a:rect l="0" t="0" r="r" b="b"/>
                <a:pathLst>
                  <a:path w="49" h="13">
                    <a:moveTo>
                      <a:pt x="2" y="6"/>
                    </a:moveTo>
                    <a:cubicBezTo>
                      <a:pt x="17" y="13"/>
                      <a:pt x="35" y="13"/>
                      <a:pt x="48" y="1"/>
                    </a:cubicBezTo>
                    <a:cubicBezTo>
                      <a:pt x="49" y="0"/>
                      <a:pt x="44" y="0"/>
                      <a:pt x="43" y="1"/>
                    </a:cubicBezTo>
                    <a:cubicBezTo>
                      <a:pt x="33" y="10"/>
                      <a:pt x="19" y="11"/>
                      <a:pt x="6" y="5"/>
                    </a:cubicBezTo>
                    <a:cubicBezTo>
                      <a:pt x="5" y="4"/>
                      <a:pt x="0" y="5"/>
                      <a:pt x="2"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42" name="Freeform 256"/>
              <p:cNvSpPr>
                <a:spLocks/>
              </p:cNvSpPr>
              <p:nvPr/>
            </p:nvSpPr>
            <p:spPr bwMode="auto">
              <a:xfrm>
                <a:off x="3552826" y="36512"/>
                <a:ext cx="414338" cy="712788"/>
              </a:xfrm>
              <a:custGeom>
                <a:avLst/>
                <a:gdLst>
                  <a:gd name="T0" fmla="*/ 104 w 110"/>
                  <a:gd name="T1" fmla="*/ 1 h 189"/>
                  <a:gd name="T2" fmla="*/ 0 w 110"/>
                  <a:gd name="T3" fmla="*/ 188 h 189"/>
                  <a:gd name="T4" fmla="*/ 5 w 110"/>
                  <a:gd name="T5" fmla="*/ 188 h 189"/>
                  <a:gd name="T6" fmla="*/ 109 w 110"/>
                  <a:gd name="T7" fmla="*/ 2 h 189"/>
                  <a:gd name="T8" fmla="*/ 104 w 110"/>
                  <a:gd name="T9" fmla="*/ 1 h 189"/>
                </a:gdLst>
                <a:ahLst/>
                <a:cxnLst>
                  <a:cxn ang="0">
                    <a:pos x="T0" y="T1"/>
                  </a:cxn>
                  <a:cxn ang="0">
                    <a:pos x="T2" y="T3"/>
                  </a:cxn>
                  <a:cxn ang="0">
                    <a:pos x="T4" y="T5"/>
                  </a:cxn>
                  <a:cxn ang="0">
                    <a:pos x="T6" y="T7"/>
                  </a:cxn>
                  <a:cxn ang="0">
                    <a:pos x="T8" y="T9"/>
                  </a:cxn>
                </a:cxnLst>
                <a:rect l="0" t="0" r="r" b="b"/>
                <a:pathLst>
                  <a:path w="110" h="189">
                    <a:moveTo>
                      <a:pt x="104" y="1"/>
                    </a:moveTo>
                    <a:cubicBezTo>
                      <a:pt x="71" y="64"/>
                      <a:pt x="37" y="127"/>
                      <a:pt x="0" y="188"/>
                    </a:cubicBezTo>
                    <a:cubicBezTo>
                      <a:pt x="0" y="189"/>
                      <a:pt x="5" y="189"/>
                      <a:pt x="5" y="188"/>
                    </a:cubicBezTo>
                    <a:cubicBezTo>
                      <a:pt x="42" y="127"/>
                      <a:pt x="75" y="64"/>
                      <a:pt x="109" y="2"/>
                    </a:cubicBezTo>
                    <a:cubicBezTo>
                      <a:pt x="110" y="0"/>
                      <a:pt x="105" y="0"/>
                      <a:pt x="10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43" name="Freeform 257"/>
              <p:cNvSpPr>
                <a:spLocks/>
              </p:cNvSpPr>
              <p:nvPr/>
            </p:nvSpPr>
            <p:spPr bwMode="auto">
              <a:xfrm>
                <a:off x="3940176" y="11112"/>
                <a:ext cx="38100" cy="41275"/>
              </a:xfrm>
              <a:custGeom>
                <a:avLst/>
                <a:gdLst>
                  <a:gd name="T0" fmla="*/ 9 w 10"/>
                  <a:gd name="T1" fmla="*/ 8 h 11"/>
                  <a:gd name="T2" fmla="*/ 3 w 10"/>
                  <a:gd name="T3" fmla="*/ 9 h 11"/>
                  <a:gd name="T4" fmla="*/ 1 w 10"/>
                  <a:gd name="T5" fmla="*/ 3 h 11"/>
                  <a:gd name="T6" fmla="*/ 7 w 10"/>
                  <a:gd name="T7" fmla="*/ 1 h 11"/>
                  <a:gd name="T8" fmla="*/ 9 w 10"/>
                  <a:gd name="T9" fmla="*/ 8 h 11"/>
                </a:gdLst>
                <a:ahLst/>
                <a:cxnLst>
                  <a:cxn ang="0">
                    <a:pos x="T0" y="T1"/>
                  </a:cxn>
                  <a:cxn ang="0">
                    <a:pos x="T2" y="T3"/>
                  </a:cxn>
                  <a:cxn ang="0">
                    <a:pos x="T4" y="T5"/>
                  </a:cxn>
                  <a:cxn ang="0">
                    <a:pos x="T6" y="T7"/>
                  </a:cxn>
                  <a:cxn ang="0">
                    <a:pos x="T8" y="T9"/>
                  </a:cxn>
                </a:cxnLst>
                <a:rect l="0" t="0" r="r" b="b"/>
                <a:pathLst>
                  <a:path w="10" h="11">
                    <a:moveTo>
                      <a:pt x="9" y="8"/>
                    </a:moveTo>
                    <a:cubicBezTo>
                      <a:pt x="8" y="10"/>
                      <a:pt x="5" y="11"/>
                      <a:pt x="3" y="9"/>
                    </a:cubicBezTo>
                    <a:cubicBezTo>
                      <a:pt x="0" y="8"/>
                      <a:pt x="0" y="5"/>
                      <a:pt x="1" y="3"/>
                    </a:cubicBezTo>
                    <a:cubicBezTo>
                      <a:pt x="2" y="1"/>
                      <a:pt x="5" y="0"/>
                      <a:pt x="7" y="1"/>
                    </a:cubicBezTo>
                    <a:cubicBezTo>
                      <a:pt x="10" y="3"/>
                      <a:pt x="10" y="6"/>
                      <a:pt x="9"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44" name="Freeform 258"/>
              <p:cNvSpPr>
                <a:spLocks/>
              </p:cNvSpPr>
              <p:nvPr/>
            </p:nvSpPr>
            <p:spPr bwMode="auto">
              <a:xfrm>
                <a:off x="4016376" y="247650"/>
                <a:ext cx="131763" cy="155575"/>
              </a:xfrm>
              <a:custGeom>
                <a:avLst/>
                <a:gdLst>
                  <a:gd name="T0" fmla="*/ 32 w 35"/>
                  <a:gd name="T1" fmla="*/ 39 h 41"/>
                  <a:gd name="T2" fmla="*/ 7 w 35"/>
                  <a:gd name="T3" fmla="*/ 2 h 41"/>
                  <a:gd name="T4" fmla="*/ 2 w 35"/>
                  <a:gd name="T5" fmla="*/ 1 h 41"/>
                  <a:gd name="T6" fmla="*/ 30 w 35"/>
                  <a:gd name="T7" fmla="*/ 40 h 41"/>
                  <a:gd name="T8" fmla="*/ 32 w 35"/>
                  <a:gd name="T9" fmla="*/ 39 h 41"/>
                </a:gdLst>
                <a:ahLst/>
                <a:cxnLst>
                  <a:cxn ang="0">
                    <a:pos x="T0" y="T1"/>
                  </a:cxn>
                  <a:cxn ang="0">
                    <a:pos x="T2" y="T3"/>
                  </a:cxn>
                  <a:cxn ang="0">
                    <a:pos x="T4" y="T5"/>
                  </a:cxn>
                  <a:cxn ang="0">
                    <a:pos x="T6" y="T7"/>
                  </a:cxn>
                  <a:cxn ang="0">
                    <a:pos x="T8" y="T9"/>
                  </a:cxn>
                </a:cxnLst>
                <a:rect l="0" t="0" r="r" b="b"/>
                <a:pathLst>
                  <a:path w="35" h="41">
                    <a:moveTo>
                      <a:pt x="32" y="39"/>
                    </a:moveTo>
                    <a:cubicBezTo>
                      <a:pt x="15" y="33"/>
                      <a:pt x="5" y="19"/>
                      <a:pt x="7" y="2"/>
                    </a:cubicBezTo>
                    <a:cubicBezTo>
                      <a:pt x="7" y="1"/>
                      <a:pt x="2" y="0"/>
                      <a:pt x="2" y="1"/>
                    </a:cubicBezTo>
                    <a:cubicBezTo>
                      <a:pt x="0" y="21"/>
                      <a:pt x="12" y="35"/>
                      <a:pt x="30" y="40"/>
                    </a:cubicBezTo>
                    <a:cubicBezTo>
                      <a:pt x="32" y="41"/>
                      <a:pt x="35" y="40"/>
                      <a:pt x="32" y="3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45" name="Freeform 259"/>
              <p:cNvSpPr>
                <a:spLocks/>
              </p:cNvSpPr>
              <p:nvPr/>
            </p:nvSpPr>
            <p:spPr bwMode="auto">
              <a:xfrm>
                <a:off x="3970338" y="274637"/>
                <a:ext cx="166688" cy="90488"/>
              </a:xfrm>
              <a:custGeom>
                <a:avLst/>
                <a:gdLst>
                  <a:gd name="T0" fmla="*/ 4 w 44"/>
                  <a:gd name="T1" fmla="*/ 22 h 24"/>
                  <a:gd name="T2" fmla="*/ 44 w 44"/>
                  <a:gd name="T3" fmla="*/ 2 h 24"/>
                  <a:gd name="T4" fmla="*/ 39 w 44"/>
                  <a:gd name="T5" fmla="*/ 1 h 24"/>
                  <a:gd name="T6" fmla="*/ 3 w 44"/>
                  <a:gd name="T7" fmla="*/ 19 h 24"/>
                  <a:gd name="T8" fmla="*/ 4 w 44"/>
                  <a:gd name="T9" fmla="*/ 22 h 24"/>
                </a:gdLst>
                <a:ahLst/>
                <a:cxnLst>
                  <a:cxn ang="0">
                    <a:pos x="T0" y="T1"/>
                  </a:cxn>
                  <a:cxn ang="0">
                    <a:pos x="T2" y="T3"/>
                  </a:cxn>
                  <a:cxn ang="0">
                    <a:pos x="T4" y="T5"/>
                  </a:cxn>
                  <a:cxn ang="0">
                    <a:pos x="T6" y="T7"/>
                  </a:cxn>
                  <a:cxn ang="0">
                    <a:pos x="T8" y="T9"/>
                  </a:cxn>
                </a:cxnLst>
                <a:rect l="0" t="0" r="r" b="b"/>
                <a:pathLst>
                  <a:path w="44" h="24">
                    <a:moveTo>
                      <a:pt x="4" y="22"/>
                    </a:moveTo>
                    <a:cubicBezTo>
                      <a:pt x="21" y="24"/>
                      <a:pt x="36" y="18"/>
                      <a:pt x="44" y="2"/>
                    </a:cubicBezTo>
                    <a:cubicBezTo>
                      <a:pt x="44" y="1"/>
                      <a:pt x="40" y="0"/>
                      <a:pt x="39" y="1"/>
                    </a:cubicBezTo>
                    <a:cubicBezTo>
                      <a:pt x="32" y="15"/>
                      <a:pt x="19" y="22"/>
                      <a:pt x="3" y="19"/>
                    </a:cubicBezTo>
                    <a:cubicBezTo>
                      <a:pt x="0" y="19"/>
                      <a:pt x="2" y="21"/>
                      <a:pt x="4" y="2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46" name="Freeform 260"/>
              <p:cNvSpPr>
                <a:spLocks/>
              </p:cNvSpPr>
              <p:nvPr/>
            </p:nvSpPr>
            <p:spPr bwMode="auto">
              <a:xfrm>
                <a:off x="4043363" y="255587"/>
                <a:ext cx="44450" cy="173038"/>
              </a:xfrm>
              <a:custGeom>
                <a:avLst/>
                <a:gdLst>
                  <a:gd name="T0" fmla="*/ 10 w 12"/>
                  <a:gd name="T1" fmla="*/ 44 h 46"/>
                  <a:gd name="T2" fmla="*/ 12 w 12"/>
                  <a:gd name="T3" fmla="*/ 1 h 46"/>
                  <a:gd name="T4" fmla="*/ 7 w 12"/>
                  <a:gd name="T5" fmla="*/ 1 h 46"/>
                  <a:gd name="T6" fmla="*/ 5 w 12"/>
                  <a:gd name="T7" fmla="*/ 44 h 46"/>
                  <a:gd name="T8" fmla="*/ 10 w 12"/>
                  <a:gd name="T9" fmla="*/ 44 h 46"/>
                </a:gdLst>
                <a:ahLst/>
                <a:cxnLst>
                  <a:cxn ang="0">
                    <a:pos x="T0" y="T1"/>
                  </a:cxn>
                  <a:cxn ang="0">
                    <a:pos x="T2" y="T3"/>
                  </a:cxn>
                  <a:cxn ang="0">
                    <a:pos x="T4" y="T5"/>
                  </a:cxn>
                  <a:cxn ang="0">
                    <a:pos x="T6" y="T7"/>
                  </a:cxn>
                  <a:cxn ang="0">
                    <a:pos x="T8" y="T9"/>
                  </a:cxn>
                </a:cxnLst>
                <a:rect l="0" t="0" r="r" b="b"/>
                <a:pathLst>
                  <a:path w="12" h="46">
                    <a:moveTo>
                      <a:pt x="10" y="44"/>
                    </a:moveTo>
                    <a:cubicBezTo>
                      <a:pt x="5" y="30"/>
                      <a:pt x="7" y="14"/>
                      <a:pt x="12" y="1"/>
                    </a:cubicBezTo>
                    <a:cubicBezTo>
                      <a:pt x="12" y="0"/>
                      <a:pt x="7" y="0"/>
                      <a:pt x="7" y="1"/>
                    </a:cubicBezTo>
                    <a:cubicBezTo>
                      <a:pt x="2" y="14"/>
                      <a:pt x="0" y="31"/>
                      <a:pt x="5" y="44"/>
                    </a:cubicBezTo>
                    <a:cubicBezTo>
                      <a:pt x="5" y="46"/>
                      <a:pt x="10" y="45"/>
                      <a:pt x="10" y="4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47" name="Freeform 261"/>
              <p:cNvSpPr>
                <a:spLocks/>
              </p:cNvSpPr>
              <p:nvPr/>
            </p:nvSpPr>
            <p:spPr bwMode="auto">
              <a:xfrm>
                <a:off x="3983038" y="293687"/>
                <a:ext cx="176213" cy="71438"/>
              </a:xfrm>
              <a:custGeom>
                <a:avLst/>
                <a:gdLst>
                  <a:gd name="T0" fmla="*/ 0 w 47"/>
                  <a:gd name="T1" fmla="*/ 2 h 19"/>
                  <a:gd name="T2" fmla="*/ 45 w 47"/>
                  <a:gd name="T3" fmla="*/ 13 h 19"/>
                  <a:gd name="T4" fmla="*/ 41 w 47"/>
                  <a:gd name="T5" fmla="*/ 12 h 19"/>
                  <a:gd name="T6" fmla="*/ 5 w 47"/>
                  <a:gd name="T7" fmla="*/ 1 h 19"/>
                  <a:gd name="T8" fmla="*/ 0 w 47"/>
                  <a:gd name="T9" fmla="*/ 2 h 19"/>
                </a:gdLst>
                <a:ahLst/>
                <a:cxnLst>
                  <a:cxn ang="0">
                    <a:pos x="T0" y="T1"/>
                  </a:cxn>
                  <a:cxn ang="0">
                    <a:pos x="T2" y="T3"/>
                  </a:cxn>
                  <a:cxn ang="0">
                    <a:pos x="T4" y="T5"/>
                  </a:cxn>
                  <a:cxn ang="0">
                    <a:pos x="T6" y="T7"/>
                  </a:cxn>
                  <a:cxn ang="0">
                    <a:pos x="T8" y="T9"/>
                  </a:cxn>
                </a:cxnLst>
                <a:rect l="0" t="0" r="r" b="b"/>
                <a:pathLst>
                  <a:path w="47" h="19">
                    <a:moveTo>
                      <a:pt x="0" y="2"/>
                    </a:moveTo>
                    <a:cubicBezTo>
                      <a:pt x="12" y="14"/>
                      <a:pt x="29" y="19"/>
                      <a:pt x="45" y="13"/>
                    </a:cubicBezTo>
                    <a:cubicBezTo>
                      <a:pt x="47" y="12"/>
                      <a:pt x="42" y="11"/>
                      <a:pt x="41" y="12"/>
                    </a:cubicBezTo>
                    <a:cubicBezTo>
                      <a:pt x="28" y="17"/>
                      <a:pt x="14" y="11"/>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48" name="Freeform 262"/>
              <p:cNvSpPr>
                <a:spLocks/>
              </p:cNvSpPr>
              <p:nvPr/>
            </p:nvSpPr>
            <p:spPr bwMode="auto">
              <a:xfrm>
                <a:off x="3530601" y="346075"/>
                <a:ext cx="538163" cy="439738"/>
              </a:xfrm>
              <a:custGeom>
                <a:avLst/>
                <a:gdLst>
                  <a:gd name="T0" fmla="*/ 137 w 143"/>
                  <a:gd name="T1" fmla="*/ 1 h 117"/>
                  <a:gd name="T2" fmla="*/ 1 w 143"/>
                  <a:gd name="T3" fmla="*/ 115 h 117"/>
                  <a:gd name="T4" fmla="*/ 6 w 143"/>
                  <a:gd name="T5" fmla="*/ 116 h 117"/>
                  <a:gd name="T6" fmla="*/ 141 w 143"/>
                  <a:gd name="T7" fmla="*/ 2 h 117"/>
                  <a:gd name="T8" fmla="*/ 137 w 143"/>
                  <a:gd name="T9" fmla="*/ 1 h 117"/>
                </a:gdLst>
                <a:ahLst/>
                <a:cxnLst>
                  <a:cxn ang="0">
                    <a:pos x="T0" y="T1"/>
                  </a:cxn>
                  <a:cxn ang="0">
                    <a:pos x="T2" y="T3"/>
                  </a:cxn>
                  <a:cxn ang="0">
                    <a:pos x="T4" y="T5"/>
                  </a:cxn>
                  <a:cxn ang="0">
                    <a:pos x="T6" y="T7"/>
                  </a:cxn>
                  <a:cxn ang="0">
                    <a:pos x="T8" y="T9"/>
                  </a:cxn>
                </a:cxnLst>
                <a:rect l="0" t="0" r="r" b="b"/>
                <a:pathLst>
                  <a:path w="143" h="117">
                    <a:moveTo>
                      <a:pt x="137" y="1"/>
                    </a:moveTo>
                    <a:cubicBezTo>
                      <a:pt x="92" y="39"/>
                      <a:pt x="48" y="79"/>
                      <a:pt x="1" y="115"/>
                    </a:cubicBezTo>
                    <a:cubicBezTo>
                      <a:pt x="0" y="116"/>
                      <a:pt x="5" y="117"/>
                      <a:pt x="6" y="116"/>
                    </a:cubicBezTo>
                    <a:cubicBezTo>
                      <a:pt x="52" y="79"/>
                      <a:pt x="97" y="40"/>
                      <a:pt x="141" y="2"/>
                    </a:cubicBezTo>
                    <a:cubicBezTo>
                      <a:pt x="143" y="0"/>
                      <a:pt x="138" y="0"/>
                      <a:pt x="13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49" name="Freeform 263"/>
              <p:cNvSpPr>
                <a:spLocks/>
              </p:cNvSpPr>
              <p:nvPr/>
            </p:nvSpPr>
            <p:spPr bwMode="auto">
              <a:xfrm>
                <a:off x="4043363" y="323850"/>
                <a:ext cx="41275" cy="36513"/>
              </a:xfrm>
              <a:custGeom>
                <a:avLst/>
                <a:gdLst>
                  <a:gd name="T0" fmla="*/ 9 w 11"/>
                  <a:gd name="T1" fmla="*/ 9 h 10"/>
                  <a:gd name="T2" fmla="*/ 2 w 11"/>
                  <a:gd name="T3" fmla="*/ 8 h 10"/>
                  <a:gd name="T4" fmla="*/ 3 w 11"/>
                  <a:gd name="T5" fmla="*/ 1 h 10"/>
                  <a:gd name="T6" fmla="*/ 9 w 11"/>
                  <a:gd name="T7" fmla="*/ 2 h 10"/>
                  <a:gd name="T8" fmla="*/ 9 w 11"/>
                  <a:gd name="T9" fmla="*/ 9 h 10"/>
                </a:gdLst>
                <a:ahLst/>
                <a:cxnLst>
                  <a:cxn ang="0">
                    <a:pos x="T0" y="T1"/>
                  </a:cxn>
                  <a:cxn ang="0">
                    <a:pos x="T2" y="T3"/>
                  </a:cxn>
                  <a:cxn ang="0">
                    <a:pos x="T4" y="T5"/>
                  </a:cxn>
                  <a:cxn ang="0">
                    <a:pos x="T6" y="T7"/>
                  </a:cxn>
                  <a:cxn ang="0">
                    <a:pos x="T8" y="T9"/>
                  </a:cxn>
                </a:cxnLst>
                <a:rect l="0" t="0" r="r" b="b"/>
                <a:pathLst>
                  <a:path w="11" h="10">
                    <a:moveTo>
                      <a:pt x="9" y="9"/>
                    </a:moveTo>
                    <a:cubicBezTo>
                      <a:pt x="7" y="10"/>
                      <a:pt x="4" y="10"/>
                      <a:pt x="2" y="8"/>
                    </a:cubicBezTo>
                    <a:cubicBezTo>
                      <a:pt x="0" y="6"/>
                      <a:pt x="1" y="3"/>
                      <a:pt x="3" y="1"/>
                    </a:cubicBezTo>
                    <a:cubicBezTo>
                      <a:pt x="5" y="0"/>
                      <a:pt x="8" y="0"/>
                      <a:pt x="9" y="2"/>
                    </a:cubicBezTo>
                    <a:cubicBezTo>
                      <a:pt x="11" y="4"/>
                      <a:pt x="11" y="7"/>
                      <a:pt x="9" y="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50" name="Freeform 264"/>
              <p:cNvSpPr>
                <a:spLocks/>
              </p:cNvSpPr>
              <p:nvPr/>
            </p:nvSpPr>
            <p:spPr bwMode="auto">
              <a:xfrm>
                <a:off x="4156076" y="474662"/>
                <a:ext cx="93663" cy="179388"/>
              </a:xfrm>
              <a:custGeom>
                <a:avLst/>
                <a:gdLst>
                  <a:gd name="T0" fmla="*/ 23 w 25"/>
                  <a:gd name="T1" fmla="*/ 46 h 48"/>
                  <a:gd name="T2" fmla="*/ 13 w 25"/>
                  <a:gd name="T3" fmla="*/ 2 h 48"/>
                  <a:gd name="T4" fmla="*/ 9 w 25"/>
                  <a:gd name="T5" fmla="*/ 1 h 48"/>
                  <a:gd name="T6" fmla="*/ 19 w 25"/>
                  <a:gd name="T7" fmla="*/ 47 h 48"/>
                  <a:gd name="T8" fmla="*/ 23 w 25"/>
                  <a:gd name="T9" fmla="*/ 46 h 48"/>
                </a:gdLst>
                <a:ahLst/>
                <a:cxnLst>
                  <a:cxn ang="0">
                    <a:pos x="T0" y="T1"/>
                  </a:cxn>
                  <a:cxn ang="0">
                    <a:pos x="T2" y="T3"/>
                  </a:cxn>
                  <a:cxn ang="0">
                    <a:pos x="T4" y="T5"/>
                  </a:cxn>
                  <a:cxn ang="0">
                    <a:pos x="T6" y="T7"/>
                  </a:cxn>
                  <a:cxn ang="0">
                    <a:pos x="T8" y="T9"/>
                  </a:cxn>
                </a:cxnLst>
                <a:rect l="0" t="0" r="r" b="b"/>
                <a:pathLst>
                  <a:path w="25" h="48">
                    <a:moveTo>
                      <a:pt x="23" y="46"/>
                    </a:moveTo>
                    <a:cubicBezTo>
                      <a:pt x="10" y="35"/>
                      <a:pt x="5" y="19"/>
                      <a:pt x="13" y="2"/>
                    </a:cubicBezTo>
                    <a:cubicBezTo>
                      <a:pt x="14" y="1"/>
                      <a:pt x="9" y="0"/>
                      <a:pt x="9" y="1"/>
                    </a:cubicBezTo>
                    <a:cubicBezTo>
                      <a:pt x="0" y="18"/>
                      <a:pt x="5" y="35"/>
                      <a:pt x="19" y="47"/>
                    </a:cubicBezTo>
                    <a:cubicBezTo>
                      <a:pt x="20" y="48"/>
                      <a:pt x="25" y="48"/>
                      <a:pt x="23" y="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51" name="Freeform 265"/>
              <p:cNvSpPr>
                <a:spLocks/>
              </p:cNvSpPr>
              <p:nvPr/>
            </p:nvSpPr>
            <p:spPr bwMode="auto">
              <a:xfrm>
                <a:off x="4098926" y="534987"/>
                <a:ext cx="188913" cy="55563"/>
              </a:xfrm>
              <a:custGeom>
                <a:avLst/>
                <a:gdLst>
                  <a:gd name="T0" fmla="*/ 2 w 50"/>
                  <a:gd name="T1" fmla="*/ 5 h 15"/>
                  <a:gd name="T2" fmla="*/ 49 w 50"/>
                  <a:gd name="T3" fmla="*/ 3 h 15"/>
                  <a:gd name="T4" fmla="*/ 44 w 50"/>
                  <a:gd name="T5" fmla="*/ 1 h 15"/>
                  <a:gd name="T6" fmla="*/ 6 w 50"/>
                  <a:gd name="T7" fmla="*/ 4 h 15"/>
                  <a:gd name="T8" fmla="*/ 2 w 50"/>
                  <a:gd name="T9" fmla="*/ 5 h 15"/>
                </a:gdLst>
                <a:ahLst/>
                <a:cxnLst>
                  <a:cxn ang="0">
                    <a:pos x="T0" y="T1"/>
                  </a:cxn>
                  <a:cxn ang="0">
                    <a:pos x="T2" y="T3"/>
                  </a:cxn>
                  <a:cxn ang="0">
                    <a:pos x="T4" y="T5"/>
                  </a:cxn>
                  <a:cxn ang="0">
                    <a:pos x="T6" y="T7"/>
                  </a:cxn>
                  <a:cxn ang="0">
                    <a:pos x="T8" y="T9"/>
                  </a:cxn>
                </a:cxnLst>
                <a:rect l="0" t="0" r="r" b="b"/>
                <a:pathLst>
                  <a:path w="50" h="15">
                    <a:moveTo>
                      <a:pt x="2" y="5"/>
                    </a:moveTo>
                    <a:cubicBezTo>
                      <a:pt x="18" y="14"/>
                      <a:pt x="35" y="15"/>
                      <a:pt x="49" y="3"/>
                    </a:cubicBezTo>
                    <a:cubicBezTo>
                      <a:pt x="50" y="2"/>
                      <a:pt x="45" y="0"/>
                      <a:pt x="44" y="1"/>
                    </a:cubicBezTo>
                    <a:cubicBezTo>
                      <a:pt x="33" y="11"/>
                      <a:pt x="19" y="12"/>
                      <a:pt x="6" y="4"/>
                    </a:cubicBezTo>
                    <a:cubicBezTo>
                      <a:pt x="5" y="4"/>
                      <a:pt x="0" y="4"/>
                      <a:pt x="2" y="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52" name="Freeform 266"/>
              <p:cNvSpPr>
                <a:spLocks/>
              </p:cNvSpPr>
              <p:nvPr/>
            </p:nvSpPr>
            <p:spPr bwMode="auto">
              <a:xfrm>
                <a:off x="4156076" y="496887"/>
                <a:ext cx="93663" cy="157163"/>
              </a:xfrm>
              <a:custGeom>
                <a:avLst/>
                <a:gdLst>
                  <a:gd name="T0" fmla="*/ 5 w 25"/>
                  <a:gd name="T1" fmla="*/ 40 h 42"/>
                  <a:gd name="T2" fmla="*/ 24 w 25"/>
                  <a:gd name="T3" fmla="*/ 2 h 42"/>
                  <a:gd name="T4" fmla="*/ 19 w 25"/>
                  <a:gd name="T5" fmla="*/ 1 h 42"/>
                  <a:gd name="T6" fmla="*/ 0 w 25"/>
                  <a:gd name="T7" fmla="*/ 40 h 42"/>
                  <a:gd name="T8" fmla="*/ 5 w 25"/>
                  <a:gd name="T9" fmla="*/ 40 h 42"/>
                </a:gdLst>
                <a:ahLst/>
                <a:cxnLst>
                  <a:cxn ang="0">
                    <a:pos x="T0" y="T1"/>
                  </a:cxn>
                  <a:cxn ang="0">
                    <a:pos x="T2" y="T3"/>
                  </a:cxn>
                  <a:cxn ang="0">
                    <a:pos x="T4" y="T5"/>
                  </a:cxn>
                  <a:cxn ang="0">
                    <a:pos x="T6" y="T7"/>
                  </a:cxn>
                  <a:cxn ang="0">
                    <a:pos x="T8" y="T9"/>
                  </a:cxn>
                </a:cxnLst>
                <a:rect l="0" t="0" r="r" b="b"/>
                <a:pathLst>
                  <a:path w="25" h="42">
                    <a:moveTo>
                      <a:pt x="5" y="40"/>
                    </a:moveTo>
                    <a:cubicBezTo>
                      <a:pt x="6" y="26"/>
                      <a:pt x="14" y="11"/>
                      <a:pt x="24" y="2"/>
                    </a:cubicBezTo>
                    <a:cubicBezTo>
                      <a:pt x="25" y="0"/>
                      <a:pt x="20" y="0"/>
                      <a:pt x="19" y="1"/>
                    </a:cubicBezTo>
                    <a:cubicBezTo>
                      <a:pt x="9" y="11"/>
                      <a:pt x="1" y="26"/>
                      <a:pt x="0" y="40"/>
                    </a:cubicBezTo>
                    <a:cubicBezTo>
                      <a:pt x="0" y="42"/>
                      <a:pt x="5" y="41"/>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53" name="Freeform 267"/>
              <p:cNvSpPr>
                <a:spLocks/>
              </p:cNvSpPr>
              <p:nvPr/>
            </p:nvSpPr>
            <p:spPr bwMode="auto">
              <a:xfrm>
                <a:off x="4132263" y="500062"/>
                <a:ext cx="150813" cy="106363"/>
              </a:xfrm>
              <a:custGeom>
                <a:avLst/>
                <a:gdLst>
                  <a:gd name="T0" fmla="*/ 0 w 40"/>
                  <a:gd name="T1" fmla="*/ 1 h 28"/>
                  <a:gd name="T2" fmla="*/ 35 w 40"/>
                  <a:gd name="T3" fmla="*/ 28 h 28"/>
                  <a:gd name="T4" fmla="*/ 36 w 40"/>
                  <a:gd name="T5" fmla="*/ 26 h 28"/>
                  <a:gd name="T6" fmla="*/ 5 w 40"/>
                  <a:gd name="T7" fmla="*/ 1 h 28"/>
                  <a:gd name="T8" fmla="*/ 0 w 40"/>
                  <a:gd name="T9" fmla="*/ 1 h 28"/>
                </a:gdLst>
                <a:ahLst/>
                <a:cxnLst>
                  <a:cxn ang="0">
                    <a:pos x="T0" y="T1"/>
                  </a:cxn>
                  <a:cxn ang="0">
                    <a:pos x="T2" y="T3"/>
                  </a:cxn>
                  <a:cxn ang="0">
                    <a:pos x="T4" y="T5"/>
                  </a:cxn>
                  <a:cxn ang="0">
                    <a:pos x="T6" y="T7"/>
                  </a:cxn>
                  <a:cxn ang="0">
                    <a:pos x="T8" y="T9"/>
                  </a:cxn>
                </a:cxnLst>
                <a:rect l="0" t="0" r="r" b="b"/>
                <a:pathLst>
                  <a:path w="40" h="28">
                    <a:moveTo>
                      <a:pt x="0" y="1"/>
                    </a:moveTo>
                    <a:cubicBezTo>
                      <a:pt x="6" y="16"/>
                      <a:pt x="18" y="27"/>
                      <a:pt x="35" y="28"/>
                    </a:cubicBezTo>
                    <a:cubicBezTo>
                      <a:pt x="37" y="28"/>
                      <a:pt x="40" y="26"/>
                      <a:pt x="36" y="26"/>
                    </a:cubicBezTo>
                    <a:cubicBezTo>
                      <a:pt x="21" y="25"/>
                      <a:pt x="10" y="14"/>
                      <a:pt x="5" y="1"/>
                    </a:cubicBezTo>
                    <a:cubicBezTo>
                      <a:pt x="5" y="0"/>
                      <a:pt x="0" y="0"/>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54" name="Freeform 268"/>
              <p:cNvSpPr>
                <a:spLocks/>
              </p:cNvSpPr>
              <p:nvPr/>
            </p:nvSpPr>
            <p:spPr bwMode="auto">
              <a:xfrm>
                <a:off x="3525838" y="571500"/>
                <a:ext cx="671513" cy="214313"/>
              </a:xfrm>
              <a:custGeom>
                <a:avLst/>
                <a:gdLst>
                  <a:gd name="T0" fmla="*/ 172 w 178"/>
                  <a:gd name="T1" fmla="*/ 1 h 57"/>
                  <a:gd name="T2" fmla="*/ 3 w 178"/>
                  <a:gd name="T3" fmla="*/ 55 h 57"/>
                  <a:gd name="T4" fmla="*/ 6 w 178"/>
                  <a:gd name="T5" fmla="*/ 56 h 57"/>
                  <a:gd name="T6" fmla="*/ 175 w 178"/>
                  <a:gd name="T7" fmla="*/ 2 h 57"/>
                  <a:gd name="T8" fmla="*/ 172 w 178"/>
                  <a:gd name="T9" fmla="*/ 1 h 57"/>
                </a:gdLst>
                <a:ahLst/>
                <a:cxnLst>
                  <a:cxn ang="0">
                    <a:pos x="T0" y="T1"/>
                  </a:cxn>
                  <a:cxn ang="0">
                    <a:pos x="T2" y="T3"/>
                  </a:cxn>
                  <a:cxn ang="0">
                    <a:pos x="T4" y="T5"/>
                  </a:cxn>
                  <a:cxn ang="0">
                    <a:pos x="T6" y="T7"/>
                  </a:cxn>
                  <a:cxn ang="0">
                    <a:pos x="T8" y="T9"/>
                  </a:cxn>
                </a:cxnLst>
                <a:rect l="0" t="0" r="r" b="b"/>
                <a:pathLst>
                  <a:path w="178" h="57">
                    <a:moveTo>
                      <a:pt x="172" y="1"/>
                    </a:moveTo>
                    <a:cubicBezTo>
                      <a:pt x="116" y="19"/>
                      <a:pt x="60" y="39"/>
                      <a:pt x="3" y="55"/>
                    </a:cubicBezTo>
                    <a:cubicBezTo>
                      <a:pt x="0" y="56"/>
                      <a:pt x="4" y="57"/>
                      <a:pt x="6" y="56"/>
                    </a:cubicBezTo>
                    <a:cubicBezTo>
                      <a:pt x="63" y="40"/>
                      <a:pt x="119" y="21"/>
                      <a:pt x="175" y="2"/>
                    </a:cubicBezTo>
                    <a:cubicBezTo>
                      <a:pt x="178" y="1"/>
                      <a:pt x="173" y="0"/>
                      <a:pt x="17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55" name="Freeform 269"/>
              <p:cNvSpPr>
                <a:spLocks/>
              </p:cNvSpPr>
              <p:nvPr/>
            </p:nvSpPr>
            <p:spPr bwMode="auto">
              <a:xfrm>
                <a:off x="4170363" y="552450"/>
                <a:ext cx="41275" cy="42863"/>
              </a:xfrm>
              <a:custGeom>
                <a:avLst/>
                <a:gdLst>
                  <a:gd name="T0" fmla="*/ 7 w 11"/>
                  <a:gd name="T1" fmla="*/ 10 h 11"/>
                  <a:gd name="T2" fmla="*/ 1 w 11"/>
                  <a:gd name="T3" fmla="*/ 7 h 11"/>
                  <a:gd name="T4" fmla="*/ 4 w 11"/>
                  <a:gd name="T5" fmla="*/ 1 h 11"/>
                  <a:gd name="T6" fmla="*/ 10 w 11"/>
                  <a:gd name="T7" fmla="*/ 4 h 11"/>
                  <a:gd name="T8" fmla="*/ 7 w 11"/>
                  <a:gd name="T9" fmla="*/ 10 h 11"/>
                </a:gdLst>
                <a:ahLst/>
                <a:cxnLst>
                  <a:cxn ang="0">
                    <a:pos x="T0" y="T1"/>
                  </a:cxn>
                  <a:cxn ang="0">
                    <a:pos x="T2" y="T3"/>
                  </a:cxn>
                  <a:cxn ang="0">
                    <a:pos x="T4" y="T5"/>
                  </a:cxn>
                  <a:cxn ang="0">
                    <a:pos x="T6" y="T7"/>
                  </a:cxn>
                  <a:cxn ang="0">
                    <a:pos x="T8" y="T9"/>
                  </a:cxn>
                </a:cxnLst>
                <a:rect l="0" t="0" r="r" b="b"/>
                <a:pathLst>
                  <a:path w="11" h="11">
                    <a:moveTo>
                      <a:pt x="7" y="10"/>
                    </a:moveTo>
                    <a:cubicBezTo>
                      <a:pt x="4" y="11"/>
                      <a:pt x="2" y="9"/>
                      <a:pt x="1" y="7"/>
                    </a:cubicBezTo>
                    <a:cubicBezTo>
                      <a:pt x="0" y="4"/>
                      <a:pt x="2" y="1"/>
                      <a:pt x="4" y="1"/>
                    </a:cubicBezTo>
                    <a:cubicBezTo>
                      <a:pt x="7" y="0"/>
                      <a:pt x="9" y="1"/>
                      <a:pt x="10" y="4"/>
                    </a:cubicBezTo>
                    <a:cubicBezTo>
                      <a:pt x="11" y="6"/>
                      <a:pt x="9" y="9"/>
                      <a:pt x="7"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56" name="Freeform 270"/>
              <p:cNvSpPr>
                <a:spLocks/>
              </p:cNvSpPr>
              <p:nvPr/>
            </p:nvSpPr>
            <p:spPr bwMode="auto">
              <a:xfrm>
                <a:off x="4362451" y="744537"/>
                <a:ext cx="84138" cy="185738"/>
              </a:xfrm>
              <a:custGeom>
                <a:avLst/>
                <a:gdLst>
                  <a:gd name="T0" fmla="*/ 14 w 22"/>
                  <a:gd name="T1" fmla="*/ 47 h 49"/>
                  <a:gd name="T2" fmla="*/ 21 w 22"/>
                  <a:gd name="T3" fmla="*/ 3 h 49"/>
                  <a:gd name="T4" fmla="*/ 17 w 22"/>
                  <a:gd name="T5" fmla="*/ 1 h 49"/>
                  <a:gd name="T6" fmla="*/ 9 w 22"/>
                  <a:gd name="T7" fmla="*/ 47 h 49"/>
                  <a:gd name="T8" fmla="*/ 14 w 22"/>
                  <a:gd name="T9" fmla="*/ 47 h 49"/>
                </a:gdLst>
                <a:ahLst/>
                <a:cxnLst>
                  <a:cxn ang="0">
                    <a:pos x="T0" y="T1"/>
                  </a:cxn>
                  <a:cxn ang="0">
                    <a:pos x="T2" y="T3"/>
                  </a:cxn>
                  <a:cxn ang="0">
                    <a:pos x="T4" y="T5"/>
                  </a:cxn>
                  <a:cxn ang="0">
                    <a:pos x="T6" y="T7"/>
                  </a:cxn>
                  <a:cxn ang="0">
                    <a:pos x="T8" y="T9"/>
                  </a:cxn>
                </a:cxnLst>
                <a:rect l="0" t="0" r="r" b="b"/>
                <a:pathLst>
                  <a:path w="22" h="49">
                    <a:moveTo>
                      <a:pt x="14" y="47"/>
                    </a:moveTo>
                    <a:cubicBezTo>
                      <a:pt x="5" y="31"/>
                      <a:pt x="7" y="15"/>
                      <a:pt x="21" y="3"/>
                    </a:cubicBezTo>
                    <a:cubicBezTo>
                      <a:pt x="22" y="2"/>
                      <a:pt x="18" y="0"/>
                      <a:pt x="17" y="1"/>
                    </a:cubicBezTo>
                    <a:cubicBezTo>
                      <a:pt x="2" y="14"/>
                      <a:pt x="0" y="31"/>
                      <a:pt x="9" y="47"/>
                    </a:cubicBezTo>
                    <a:cubicBezTo>
                      <a:pt x="10" y="49"/>
                      <a:pt x="14" y="49"/>
                      <a:pt x="14" y="4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57" name="Freeform 271"/>
              <p:cNvSpPr>
                <a:spLocks/>
              </p:cNvSpPr>
              <p:nvPr/>
            </p:nvSpPr>
            <p:spPr bwMode="auto">
              <a:xfrm>
                <a:off x="4318001" y="782637"/>
                <a:ext cx="176213" cy="79375"/>
              </a:xfrm>
              <a:custGeom>
                <a:avLst/>
                <a:gdLst>
                  <a:gd name="T0" fmla="*/ 1 w 47"/>
                  <a:gd name="T1" fmla="*/ 1 h 21"/>
                  <a:gd name="T2" fmla="*/ 46 w 47"/>
                  <a:gd name="T3" fmla="*/ 15 h 21"/>
                  <a:gd name="T4" fmla="*/ 42 w 47"/>
                  <a:gd name="T5" fmla="*/ 13 h 21"/>
                  <a:gd name="T6" fmla="*/ 6 w 47"/>
                  <a:gd name="T7" fmla="*/ 1 h 21"/>
                  <a:gd name="T8" fmla="*/ 1 w 47"/>
                  <a:gd name="T9" fmla="*/ 1 h 21"/>
                </a:gdLst>
                <a:ahLst/>
                <a:cxnLst>
                  <a:cxn ang="0">
                    <a:pos x="T0" y="T1"/>
                  </a:cxn>
                  <a:cxn ang="0">
                    <a:pos x="T2" y="T3"/>
                  </a:cxn>
                  <a:cxn ang="0">
                    <a:pos x="T4" y="T5"/>
                  </a:cxn>
                  <a:cxn ang="0">
                    <a:pos x="T6" y="T7"/>
                  </a:cxn>
                  <a:cxn ang="0">
                    <a:pos x="T8" y="T9"/>
                  </a:cxn>
                </a:cxnLst>
                <a:rect l="0" t="0" r="r" b="b"/>
                <a:pathLst>
                  <a:path w="47" h="21">
                    <a:moveTo>
                      <a:pt x="1" y="1"/>
                    </a:moveTo>
                    <a:cubicBezTo>
                      <a:pt x="12" y="16"/>
                      <a:pt x="29" y="21"/>
                      <a:pt x="46" y="15"/>
                    </a:cubicBezTo>
                    <a:cubicBezTo>
                      <a:pt x="47" y="15"/>
                      <a:pt x="43" y="13"/>
                      <a:pt x="42" y="13"/>
                    </a:cubicBezTo>
                    <a:cubicBezTo>
                      <a:pt x="27" y="18"/>
                      <a:pt x="15" y="13"/>
                      <a:pt x="6" y="1"/>
                    </a:cubicBezTo>
                    <a:cubicBezTo>
                      <a:pt x="5" y="0"/>
                      <a:pt x="0" y="0"/>
                      <a:pt x="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58" name="Freeform 272"/>
              <p:cNvSpPr>
                <a:spLocks/>
              </p:cNvSpPr>
              <p:nvPr/>
            </p:nvSpPr>
            <p:spPr bwMode="auto">
              <a:xfrm>
                <a:off x="4332288" y="782637"/>
                <a:ext cx="147638" cy="117475"/>
              </a:xfrm>
              <a:custGeom>
                <a:avLst/>
                <a:gdLst>
                  <a:gd name="T0" fmla="*/ 5 w 39"/>
                  <a:gd name="T1" fmla="*/ 30 h 31"/>
                  <a:gd name="T2" fmla="*/ 36 w 39"/>
                  <a:gd name="T3" fmla="*/ 1 h 31"/>
                  <a:gd name="T4" fmla="*/ 32 w 39"/>
                  <a:gd name="T5" fmla="*/ 0 h 31"/>
                  <a:gd name="T6" fmla="*/ 0 w 39"/>
                  <a:gd name="T7" fmla="*/ 30 h 31"/>
                  <a:gd name="T8" fmla="*/ 5 w 39"/>
                  <a:gd name="T9" fmla="*/ 30 h 31"/>
                </a:gdLst>
                <a:ahLst/>
                <a:cxnLst>
                  <a:cxn ang="0">
                    <a:pos x="T0" y="T1"/>
                  </a:cxn>
                  <a:cxn ang="0">
                    <a:pos x="T2" y="T3"/>
                  </a:cxn>
                  <a:cxn ang="0">
                    <a:pos x="T4" y="T5"/>
                  </a:cxn>
                  <a:cxn ang="0">
                    <a:pos x="T6" y="T7"/>
                  </a:cxn>
                  <a:cxn ang="0">
                    <a:pos x="T8" y="T9"/>
                  </a:cxn>
                </a:cxnLst>
                <a:rect l="0" t="0" r="r" b="b"/>
                <a:pathLst>
                  <a:path w="39" h="31">
                    <a:moveTo>
                      <a:pt x="5" y="30"/>
                    </a:moveTo>
                    <a:cubicBezTo>
                      <a:pt x="11" y="18"/>
                      <a:pt x="24" y="7"/>
                      <a:pt x="36" y="1"/>
                    </a:cubicBezTo>
                    <a:cubicBezTo>
                      <a:pt x="39" y="0"/>
                      <a:pt x="34" y="0"/>
                      <a:pt x="32" y="0"/>
                    </a:cubicBezTo>
                    <a:cubicBezTo>
                      <a:pt x="20" y="6"/>
                      <a:pt x="6" y="17"/>
                      <a:pt x="0" y="30"/>
                    </a:cubicBezTo>
                    <a:cubicBezTo>
                      <a:pt x="0" y="31"/>
                      <a:pt x="5" y="31"/>
                      <a:pt x="5"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59" name="Freeform 273"/>
              <p:cNvSpPr>
                <a:spLocks/>
              </p:cNvSpPr>
              <p:nvPr/>
            </p:nvSpPr>
            <p:spPr bwMode="auto">
              <a:xfrm>
                <a:off x="4362451" y="749300"/>
                <a:ext cx="106363" cy="146050"/>
              </a:xfrm>
              <a:custGeom>
                <a:avLst/>
                <a:gdLst>
                  <a:gd name="T0" fmla="*/ 1 w 28"/>
                  <a:gd name="T1" fmla="*/ 2 h 39"/>
                  <a:gd name="T2" fmla="*/ 22 w 28"/>
                  <a:gd name="T3" fmla="*/ 38 h 39"/>
                  <a:gd name="T4" fmla="*/ 26 w 28"/>
                  <a:gd name="T5" fmla="*/ 37 h 39"/>
                  <a:gd name="T6" fmla="*/ 6 w 28"/>
                  <a:gd name="T7" fmla="*/ 1 h 39"/>
                  <a:gd name="T8" fmla="*/ 1 w 28"/>
                  <a:gd name="T9" fmla="*/ 2 h 39"/>
                </a:gdLst>
                <a:ahLst/>
                <a:cxnLst>
                  <a:cxn ang="0">
                    <a:pos x="T0" y="T1"/>
                  </a:cxn>
                  <a:cxn ang="0">
                    <a:pos x="T2" y="T3"/>
                  </a:cxn>
                  <a:cxn ang="0">
                    <a:pos x="T4" y="T5"/>
                  </a:cxn>
                  <a:cxn ang="0">
                    <a:pos x="T6" y="T7"/>
                  </a:cxn>
                  <a:cxn ang="0">
                    <a:pos x="T8" y="T9"/>
                  </a:cxn>
                </a:cxnLst>
                <a:rect l="0" t="0" r="r" b="b"/>
                <a:pathLst>
                  <a:path w="28" h="39">
                    <a:moveTo>
                      <a:pt x="1" y="2"/>
                    </a:moveTo>
                    <a:cubicBezTo>
                      <a:pt x="0" y="17"/>
                      <a:pt x="8" y="32"/>
                      <a:pt x="22" y="38"/>
                    </a:cubicBezTo>
                    <a:cubicBezTo>
                      <a:pt x="24" y="39"/>
                      <a:pt x="28" y="38"/>
                      <a:pt x="26" y="37"/>
                    </a:cubicBezTo>
                    <a:cubicBezTo>
                      <a:pt x="12" y="31"/>
                      <a:pt x="5" y="16"/>
                      <a:pt x="6" y="1"/>
                    </a:cubicBezTo>
                    <a:cubicBezTo>
                      <a:pt x="6" y="0"/>
                      <a:pt x="1"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60" name="Freeform 274"/>
              <p:cNvSpPr>
                <a:spLocks/>
              </p:cNvSpPr>
              <p:nvPr/>
            </p:nvSpPr>
            <p:spPr bwMode="auto">
              <a:xfrm>
                <a:off x="3609976" y="760412"/>
                <a:ext cx="787400" cy="79375"/>
              </a:xfrm>
              <a:custGeom>
                <a:avLst/>
                <a:gdLst>
                  <a:gd name="T0" fmla="*/ 206 w 209"/>
                  <a:gd name="T1" fmla="*/ 19 h 21"/>
                  <a:gd name="T2" fmla="*/ 5 w 209"/>
                  <a:gd name="T3" fmla="*/ 0 h 21"/>
                  <a:gd name="T4" fmla="*/ 3 w 209"/>
                  <a:gd name="T5" fmla="*/ 2 h 21"/>
                  <a:gd name="T6" fmla="*/ 204 w 209"/>
                  <a:gd name="T7" fmla="*/ 21 h 21"/>
                  <a:gd name="T8" fmla="*/ 206 w 209"/>
                  <a:gd name="T9" fmla="*/ 19 h 21"/>
                </a:gdLst>
                <a:ahLst/>
                <a:cxnLst>
                  <a:cxn ang="0">
                    <a:pos x="T0" y="T1"/>
                  </a:cxn>
                  <a:cxn ang="0">
                    <a:pos x="T2" y="T3"/>
                  </a:cxn>
                  <a:cxn ang="0">
                    <a:pos x="T4" y="T5"/>
                  </a:cxn>
                  <a:cxn ang="0">
                    <a:pos x="T6" y="T7"/>
                  </a:cxn>
                  <a:cxn ang="0">
                    <a:pos x="T8" y="T9"/>
                  </a:cxn>
                </a:cxnLst>
                <a:rect l="0" t="0" r="r" b="b"/>
                <a:pathLst>
                  <a:path w="209" h="21">
                    <a:moveTo>
                      <a:pt x="206" y="19"/>
                    </a:moveTo>
                    <a:cubicBezTo>
                      <a:pt x="139" y="15"/>
                      <a:pt x="72" y="7"/>
                      <a:pt x="5" y="0"/>
                    </a:cubicBezTo>
                    <a:cubicBezTo>
                      <a:pt x="4" y="0"/>
                      <a:pt x="0" y="2"/>
                      <a:pt x="3" y="2"/>
                    </a:cubicBezTo>
                    <a:cubicBezTo>
                      <a:pt x="70" y="9"/>
                      <a:pt x="137" y="17"/>
                      <a:pt x="204" y="21"/>
                    </a:cubicBezTo>
                    <a:cubicBezTo>
                      <a:pt x="207" y="21"/>
                      <a:pt x="209" y="19"/>
                      <a:pt x="20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61" name="Freeform 275"/>
              <p:cNvSpPr>
                <a:spLocks/>
              </p:cNvSpPr>
              <p:nvPr/>
            </p:nvSpPr>
            <p:spPr bwMode="auto">
              <a:xfrm>
                <a:off x="4373563" y="815975"/>
                <a:ext cx="38100" cy="38100"/>
              </a:xfrm>
              <a:custGeom>
                <a:avLst/>
                <a:gdLst>
                  <a:gd name="T0" fmla="*/ 5 w 10"/>
                  <a:gd name="T1" fmla="*/ 10 h 10"/>
                  <a:gd name="T2" fmla="*/ 1 w 10"/>
                  <a:gd name="T3" fmla="*/ 5 h 10"/>
                  <a:gd name="T4" fmla="*/ 6 w 10"/>
                  <a:gd name="T5" fmla="*/ 0 h 10"/>
                  <a:gd name="T6" fmla="*/ 10 w 10"/>
                  <a:gd name="T7" fmla="*/ 6 h 10"/>
                  <a:gd name="T8" fmla="*/ 5 w 10"/>
                  <a:gd name="T9" fmla="*/ 10 h 10"/>
                </a:gdLst>
                <a:ahLst/>
                <a:cxnLst>
                  <a:cxn ang="0">
                    <a:pos x="T0" y="T1"/>
                  </a:cxn>
                  <a:cxn ang="0">
                    <a:pos x="T2" y="T3"/>
                  </a:cxn>
                  <a:cxn ang="0">
                    <a:pos x="T4" y="T5"/>
                  </a:cxn>
                  <a:cxn ang="0">
                    <a:pos x="T6" y="T7"/>
                  </a:cxn>
                  <a:cxn ang="0">
                    <a:pos x="T8" y="T9"/>
                  </a:cxn>
                </a:cxnLst>
                <a:rect l="0" t="0" r="r" b="b"/>
                <a:pathLst>
                  <a:path w="10" h="10">
                    <a:moveTo>
                      <a:pt x="5" y="10"/>
                    </a:moveTo>
                    <a:cubicBezTo>
                      <a:pt x="2" y="10"/>
                      <a:pt x="0" y="7"/>
                      <a:pt x="1" y="5"/>
                    </a:cubicBezTo>
                    <a:cubicBezTo>
                      <a:pt x="1" y="2"/>
                      <a:pt x="3" y="0"/>
                      <a:pt x="6" y="0"/>
                    </a:cubicBezTo>
                    <a:cubicBezTo>
                      <a:pt x="8" y="1"/>
                      <a:pt x="10" y="3"/>
                      <a:pt x="10" y="6"/>
                    </a:cubicBezTo>
                    <a:cubicBezTo>
                      <a:pt x="10" y="8"/>
                      <a:pt x="7" y="10"/>
                      <a:pt x="5"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62" name="Freeform 276"/>
              <p:cNvSpPr>
                <a:spLocks/>
              </p:cNvSpPr>
              <p:nvPr/>
            </p:nvSpPr>
            <p:spPr bwMode="auto">
              <a:xfrm>
                <a:off x="4260851" y="1050925"/>
                <a:ext cx="117475" cy="157163"/>
              </a:xfrm>
              <a:custGeom>
                <a:avLst/>
                <a:gdLst>
                  <a:gd name="T0" fmla="*/ 7 w 31"/>
                  <a:gd name="T1" fmla="*/ 41 h 42"/>
                  <a:gd name="T2" fmla="*/ 30 w 31"/>
                  <a:gd name="T3" fmla="*/ 2 h 42"/>
                  <a:gd name="T4" fmla="*/ 26 w 31"/>
                  <a:gd name="T5" fmla="*/ 0 h 42"/>
                  <a:gd name="T6" fmla="*/ 2 w 31"/>
                  <a:gd name="T7" fmla="*/ 40 h 42"/>
                  <a:gd name="T8" fmla="*/ 7 w 31"/>
                  <a:gd name="T9" fmla="*/ 41 h 42"/>
                </a:gdLst>
                <a:ahLst/>
                <a:cxnLst>
                  <a:cxn ang="0">
                    <a:pos x="T0" y="T1"/>
                  </a:cxn>
                  <a:cxn ang="0">
                    <a:pos x="T2" y="T3"/>
                  </a:cxn>
                  <a:cxn ang="0">
                    <a:pos x="T4" y="T5"/>
                  </a:cxn>
                  <a:cxn ang="0">
                    <a:pos x="T6" y="T7"/>
                  </a:cxn>
                  <a:cxn ang="0">
                    <a:pos x="T8" y="T9"/>
                  </a:cxn>
                </a:cxnLst>
                <a:rect l="0" t="0" r="r" b="b"/>
                <a:pathLst>
                  <a:path w="31" h="42">
                    <a:moveTo>
                      <a:pt x="7" y="41"/>
                    </a:moveTo>
                    <a:cubicBezTo>
                      <a:pt x="5" y="23"/>
                      <a:pt x="12" y="8"/>
                      <a:pt x="30" y="2"/>
                    </a:cubicBezTo>
                    <a:cubicBezTo>
                      <a:pt x="31" y="1"/>
                      <a:pt x="27" y="0"/>
                      <a:pt x="26" y="0"/>
                    </a:cubicBezTo>
                    <a:cubicBezTo>
                      <a:pt x="8" y="6"/>
                      <a:pt x="0" y="22"/>
                      <a:pt x="2" y="40"/>
                    </a:cubicBezTo>
                    <a:cubicBezTo>
                      <a:pt x="2" y="42"/>
                      <a:pt x="7" y="42"/>
                      <a:pt x="7"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63" name="Freeform 277"/>
              <p:cNvSpPr>
                <a:spLocks/>
              </p:cNvSpPr>
              <p:nvPr/>
            </p:nvSpPr>
            <p:spPr bwMode="auto">
              <a:xfrm>
                <a:off x="4246563" y="1042988"/>
                <a:ext cx="150813" cy="109538"/>
              </a:xfrm>
              <a:custGeom>
                <a:avLst/>
                <a:gdLst>
                  <a:gd name="T0" fmla="*/ 0 w 40"/>
                  <a:gd name="T1" fmla="*/ 2 h 29"/>
                  <a:gd name="T2" fmla="*/ 37 w 40"/>
                  <a:gd name="T3" fmla="*/ 29 h 29"/>
                  <a:gd name="T4" fmla="*/ 35 w 40"/>
                  <a:gd name="T5" fmla="*/ 27 h 29"/>
                  <a:gd name="T6" fmla="*/ 5 w 40"/>
                  <a:gd name="T7" fmla="*/ 2 h 29"/>
                  <a:gd name="T8" fmla="*/ 0 w 40"/>
                  <a:gd name="T9" fmla="*/ 2 h 29"/>
                </a:gdLst>
                <a:ahLst/>
                <a:cxnLst>
                  <a:cxn ang="0">
                    <a:pos x="T0" y="T1"/>
                  </a:cxn>
                  <a:cxn ang="0">
                    <a:pos x="T2" y="T3"/>
                  </a:cxn>
                  <a:cxn ang="0">
                    <a:pos x="T4" y="T5"/>
                  </a:cxn>
                  <a:cxn ang="0">
                    <a:pos x="T6" y="T7"/>
                  </a:cxn>
                  <a:cxn ang="0">
                    <a:pos x="T8" y="T9"/>
                  </a:cxn>
                </a:cxnLst>
                <a:rect l="0" t="0" r="r" b="b"/>
                <a:pathLst>
                  <a:path w="40" h="29">
                    <a:moveTo>
                      <a:pt x="0" y="2"/>
                    </a:moveTo>
                    <a:cubicBezTo>
                      <a:pt x="5" y="19"/>
                      <a:pt x="19" y="29"/>
                      <a:pt x="37" y="29"/>
                    </a:cubicBezTo>
                    <a:cubicBezTo>
                      <a:pt x="40" y="29"/>
                      <a:pt x="36" y="27"/>
                      <a:pt x="35" y="27"/>
                    </a:cubicBezTo>
                    <a:cubicBezTo>
                      <a:pt x="19" y="27"/>
                      <a:pt x="9" y="16"/>
                      <a:pt x="5" y="2"/>
                    </a:cubicBezTo>
                    <a:cubicBezTo>
                      <a:pt x="5" y="1"/>
                      <a:pt x="0" y="0"/>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64" name="Freeform 278"/>
              <p:cNvSpPr>
                <a:spLocks/>
              </p:cNvSpPr>
              <p:nvPr/>
            </p:nvSpPr>
            <p:spPr bwMode="auto">
              <a:xfrm>
                <a:off x="4216401" y="1087438"/>
                <a:ext cx="176213" cy="71438"/>
              </a:xfrm>
              <a:custGeom>
                <a:avLst/>
                <a:gdLst>
                  <a:gd name="T0" fmla="*/ 6 w 47"/>
                  <a:gd name="T1" fmla="*/ 18 h 19"/>
                  <a:gd name="T2" fmla="*/ 44 w 47"/>
                  <a:gd name="T3" fmla="*/ 3 h 19"/>
                  <a:gd name="T4" fmla="*/ 43 w 47"/>
                  <a:gd name="T5" fmla="*/ 1 h 19"/>
                  <a:gd name="T6" fmla="*/ 2 w 47"/>
                  <a:gd name="T7" fmla="*/ 18 h 19"/>
                  <a:gd name="T8" fmla="*/ 6 w 47"/>
                  <a:gd name="T9" fmla="*/ 18 h 19"/>
                </a:gdLst>
                <a:ahLst/>
                <a:cxnLst>
                  <a:cxn ang="0">
                    <a:pos x="T0" y="T1"/>
                  </a:cxn>
                  <a:cxn ang="0">
                    <a:pos x="T2" y="T3"/>
                  </a:cxn>
                  <a:cxn ang="0">
                    <a:pos x="T4" y="T5"/>
                  </a:cxn>
                  <a:cxn ang="0">
                    <a:pos x="T6" y="T7"/>
                  </a:cxn>
                  <a:cxn ang="0">
                    <a:pos x="T8" y="T9"/>
                  </a:cxn>
                </a:cxnLst>
                <a:rect l="0" t="0" r="r" b="b"/>
                <a:pathLst>
                  <a:path w="47" h="19">
                    <a:moveTo>
                      <a:pt x="6" y="18"/>
                    </a:moveTo>
                    <a:cubicBezTo>
                      <a:pt x="16" y="9"/>
                      <a:pt x="31" y="4"/>
                      <a:pt x="44" y="3"/>
                    </a:cubicBezTo>
                    <a:cubicBezTo>
                      <a:pt x="47" y="3"/>
                      <a:pt x="46" y="0"/>
                      <a:pt x="43" y="1"/>
                    </a:cubicBezTo>
                    <a:cubicBezTo>
                      <a:pt x="29" y="2"/>
                      <a:pt x="12" y="8"/>
                      <a:pt x="2" y="18"/>
                    </a:cubicBezTo>
                    <a:cubicBezTo>
                      <a:pt x="0" y="19"/>
                      <a:pt x="5" y="19"/>
                      <a:pt x="6" y="1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65" name="Freeform 279"/>
              <p:cNvSpPr>
                <a:spLocks/>
              </p:cNvSpPr>
              <p:nvPr/>
            </p:nvSpPr>
            <p:spPr bwMode="auto">
              <a:xfrm>
                <a:off x="4276726" y="1027113"/>
                <a:ext cx="71438" cy="166688"/>
              </a:xfrm>
              <a:custGeom>
                <a:avLst/>
                <a:gdLst>
                  <a:gd name="T0" fmla="*/ 6 w 19"/>
                  <a:gd name="T1" fmla="*/ 2 h 44"/>
                  <a:gd name="T2" fmla="*/ 13 w 19"/>
                  <a:gd name="T3" fmla="*/ 43 h 44"/>
                  <a:gd name="T4" fmla="*/ 18 w 19"/>
                  <a:gd name="T5" fmla="*/ 42 h 44"/>
                  <a:gd name="T6" fmla="*/ 11 w 19"/>
                  <a:gd name="T7" fmla="*/ 2 h 44"/>
                  <a:gd name="T8" fmla="*/ 6 w 19"/>
                  <a:gd name="T9" fmla="*/ 2 h 44"/>
                </a:gdLst>
                <a:ahLst/>
                <a:cxnLst>
                  <a:cxn ang="0">
                    <a:pos x="T0" y="T1"/>
                  </a:cxn>
                  <a:cxn ang="0">
                    <a:pos x="T2" y="T3"/>
                  </a:cxn>
                  <a:cxn ang="0">
                    <a:pos x="T4" y="T5"/>
                  </a:cxn>
                  <a:cxn ang="0">
                    <a:pos x="T6" y="T7"/>
                  </a:cxn>
                  <a:cxn ang="0">
                    <a:pos x="T8" y="T9"/>
                  </a:cxn>
                </a:cxnLst>
                <a:rect l="0" t="0" r="r" b="b"/>
                <a:pathLst>
                  <a:path w="19" h="44">
                    <a:moveTo>
                      <a:pt x="6" y="2"/>
                    </a:moveTo>
                    <a:cubicBezTo>
                      <a:pt x="0" y="16"/>
                      <a:pt x="2" y="32"/>
                      <a:pt x="13" y="43"/>
                    </a:cubicBezTo>
                    <a:cubicBezTo>
                      <a:pt x="15" y="44"/>
                      <a:pt x="19" y="43"/>
                      <a:pt x="18" y="42"/>
                    </a:cubicBezTo>
                    <a:cubicBezTo>
                      <a:pt x="7" y="32"/>
                      <a:pt x="5" y="16"/>
                      <a:pt x="11" y="2"/>
                    </a:cubicBezTo>
                    <a:cubicBezTo>
                      <a:pt x="12" y="1"/>
                      <a:pt x="7" y="0"/>
                      <a:pt x="6"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66" name="Freeform 280"/>
              <p:cNvSpPr>
                <a:spLocks/>
              </p:cNvSpPr>
              <p:nvPr/>
            </p:nvSpPr>
            <p:spPr bwMode="auto">
              <a:xfrm>
                <a:off x="3665538" y="831850"/>
                <a:ext cx="636588" cy="285750"/>
              </a:xfrm>
              <a:custGeom>
                <a:avLst/>
                <a:gdLst>
                  <a:gd name="T0" fmla="*/ 167 w 169"/>
                  <a:gd name="T1" fmla="*/ 74 h 76"/>
                  <a:gd name="T2" fmla="*/ 6 w 169"/>
                  <a:gd name="T3" fmla="*/ 0 h 76"/>
                  <a:gd name="T4" fmla="*/ 1 w 169"/>
                  <a:gd name="T5" fmla="*/ 2 h 76"/>
                  <a:gd name="T6" fmla="*/ 163 w 169"/>
                  <a:gd name="T7" fmla="*/ 75 h 76"/>
                  <a:gd name="T8" fmla="*/ 167 w 169"/>
                  <a:gd name="T9" fmla="*/ 74 h 76"/>
                </a:gdLst>
                <a:ahLst/>
                <a:cxnLst>
                  <a:cxn ang="0">
                    <a:pos x="T0" y="T1"/>
                  </a:cxn>
                  <a:cxn ang="0">
                    <a:pos x="T2" y="T3"/>
                  </a:cxn>
                  <a:cxn ang="0">
                    <a:pos x="T4" y="T5"/>
                  </a:cxn>
                  <a:cxn ang="0">
                    <a:pos x="T6" y="T7"/>
                  </a:cxn>
                  <a:cxn ang="0">
                    <a:pos x="T8" y="T9"/>
                  </a:cxn>
                </a:cxnLst>
                <a:rect l="0" t="0" r="r" b="b"/>
                <a:pathLst>
                  <a:path w="169" h="76">
                    <a:moveTo>
                      <a:pt x="167" y="74"/>
                    </a:moveTo>
                    <a:cubicBezTo>
                      <a:pt x="113" y="50"/>
                      <a:pt x="59" y="27"/>
                      <a:pt x="6" y="0"/>
                    </a:cubicBezTo>
                    <a:cubicBezTo>
                      <a:pt x="5" y="0"/>
                      <a:pt x="0" y="1"/>
                      <a:pt x="1" y="2"/>
                    </a:cubicBezTo>
                    <a:cubicBezTo>
                      <a:pt x="54" y="28"/>
                      <a:pt x="109" y="51"/>
                      <a:pt x="163" y="75"/>
                    </a:cubicBezTo>
                    <a:cubicBezTo>
                      <a:pt x="164" y="76"/>
                      <a:pt x="169" y="75"/>
                      <a:pt x="167" y="7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67" name="Freeform 281"/>
              <p:cNvSpPr>
                <a:spLocks/>
              </p:cNvSpPr>
              <p:nvPr/>
            </p:nvSpPr>
            <p:spPr bwMode="auto">
              <a:xfrm>
                <a:off x="4279901" y="1095375"/>
                <a:ext cx="38100" cy="41275"/>
              </a:xfrm>
              <a:custGeom>
                <a:avLst/>
                <a:gdLst>
                  <a:gd name="T0" fmla="*/ 3 w 10"/>
                  <a:gd name="T1" fmla="*/ 10 h 11"/>
                  <a:gd name="T2" fmla="*/ 1 w 10"/>
                  <a:gd name="T3" fmla="*/ 4 h 11"/>
                  <a:gd name="T4" fmla="*/ 7 w 10"/>
                  <a:gd name="T5" fmla="*/ 2 h 11"/>
                  <a:gd name="T6" fmla="*/ 9 w 10"/>
                  <a:gd name="T7" fmla="*/ 8 h 11"/>
                  <a:gd name="T8" fmla="*/ 3 w 10"/>
                  <a:gd name="T9" fmla="*/ 10 h 11"/>
                </a:gdLst>
                <a:ahLst/>
                <a:cxnLst>
                  <a:cxn ang="0">
                    <a:pos x="T0" y="T1"/>
                  </a:cxn>
                  <a:cxn ang="0">
                    <a:pos x="T2" y="T3"/>
                  </a:cxn>
                  <a:cxn ang="0">
                    <a:pos x="T4" y="T5"/>
                  </a:cxn>
                  <a:cxn ang="0">
                    <a:pos x="T6" y="T7"/>
                  </a:cxn>
                  <a:cxn ang="0">
                    <a:pos x="T8" y="T9"/>
                  </a:cxn>
                </a:cxnLst>
                <a:rect l="0" t="0" r="r" b="b"/>
                <a:pathLst>
                  <a:path w="10" h="11">
                    <a:moveTo>
                      <a:pt x="3" y="10"/>
                    </a:moveTo>
                    <a:cubicBezTo>
                      <a:pt x="1" y="9"/>
                      <a:pt x="0" y="6"/>
                      <a:pt x="1" y="4"/>
                    </a:cubicBezTo>
                    <a:cubicBezTo>
                      <a:pt x="2" y="1"/>
                      <a:pt x="5" y="0"/>
                      <a:pt x="7" y="2"/>
                    </a:cubicBezTo>
                    <a:cubicBezTo>
                      <a:pt x="10" y="3"/>
                      <a:pt x="10" y="6"/>
                      <a:pt x="9" y="8"/>
                    </a:cubicBezTo>
                    <a:cubicBezTo>
                      <a:pt x="8" y="10"/>
                      <a:pt x="5" y="11"/>
                      <a:pt x="3"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68" name="Freeform 282"/>
              <p:cNvSpPr>
                <a:spLocks/>
              </p:cNvSpPr>
              <p:nvPr/>
            </p:nvSpPr>
            <p:spPr bwMode="auto">
              <a:xfrm>
                <a:off x="4103688" y="1350963"/>
                <a:ext cx="157163" cy="120650"/>
              </a:xfrm>
              <a:custGeom>
                <a:avLst/>
                <a:gdLst>
                  <a:gd name="T0" fmla="*/ 5 w 42"/>
                  <a:gd name="T1" fmla="*/ 31 h 32"/>
                  <a:gd name="T2" fmla="*/ 39 w 42"/>
                  <a:gd name="T3" fmla="*/ 3 h 32"/>
                  <a:gd name="T4" fmla="*/ 38 w 42"/>
                  <a:gd name="T5" fmla="*/ 0 h 32"/>
                  <a:gd name="T6" fmla="*/ 0 w 42"/>
                  <a:gd name="T7" fmla="*/ 30 h 32"/>
                  <a:gd name="T8" fmla="*/ 5 w 42"/>
                  <a:gd name="T9" fmla="*/ 31 h 32"/>
                </a:gdLst>
                <a:ahLst/>
                <a:cxnLst>
                  <a:cxn ang="0">
                    <a:pos x="T0" y="T1"/>
                  </a:cxn>
                  <a:cxn ang="0">
                    <a:pos x="T2" y="T3"/>
                  </a:cxn>
                  <a:cxn ang="0">
                    <a:pos x="T4" y="T5"/>
                  </a:cxn>
                  <a:cxn ang="0">
                    <a:pos x="T6" y="T7"/>
                  </a:cxn>
                  <a:cxn ang="0">
                    <a:pos x="T8" y="T9"/>
                  </a:cxn>
                </a:cxnLst>
                <a:rect l="0" t="0" r="r" b="b"/>
                <a:pathLst>
                  <a:path w="42" h="32">
                    <a:moveTo>
                      <a:pt x="5" y="31"/>
                    </a:moveTo>
                    <a:cubicBezTo>
                      <a:pt x="9" y="14"/>
                      <a:pt x="21" y="2"/>
                      <a:pt x="39" y="3"/>
                    </a:cubicBezTo>
                    <a:cubicBezTo>
                      <a:pt x="42" y="3"/>
                      <a:pt x="40" y="1"/>
                      <a:pt x="38" y="0"/>
                    </a:cubicBezTo>
                    <a:cubicBezTo>
                      <a:pt x="18" y="0"/>
                      <a:pt x="4" y="11"/>
                      <a:pt x="0" y="30"/>
                    </a:cubicBezTo>
                    <a:cubicBezTo>
                      <a:pt x="0" y="31"/>
                      <a:pt x="4" y="32"/>
                      <a:pt x="5" y="3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69" name="Freeform 283"/>
              <p:cNvSpPr>
                <a:spLocks/>
              </p:cNvSpPr>
              <p:nvPr/>
            </p:nvSpPr>
            <p:spPr bwMode="auto">
              <a:xfrm>
                <a:off x="4129088" y="1309688"/>
                <a:ext cx="112713" cy="147638"/>
              </a:xfrm>
              <a:custGeom>
                <a:avLst/>
                <a:gdLst>
                  <a:gd name="T0" fmla="*/ 2 w 30"/>
                  <a:gd name="T1" fmla="*/ 1 h 39"/>
                  <a:gd name="T2" fmla="*/ 25 w 30"/>
                  <a:gd name="T3" fmla="*/ 39 h 39"/>
                  <a:gd name="T4" fmla="*/ 27 w 30"/>
                  <a:gd name="T5" fmla="*/ 37 h 39"/>
                  <a:gd name="T6" fmla="*/ 7 w 30"/>
                  <a:gd name="T7" fmla="*/ 2 h 39"/>
                  <a:gd name="T8" fmla="*/ 2 w 30"/>
                  <a:gd name="T9" fmla="*/ 1 h 39"/>
                </a:gdLst>
                <a:ahLst/>
                <a:cxnLst>
                  <a:cxn ang="0">
                    <a:pos x="T0" y="T1"/>
                  </a:cxn>
                  <a:cxn ang="0">
                    <a:pos x="T2" y="T3"/>
                  </a:cxn>
                  <a:cxn ang="0">
                    <a:pos x="T4" y="T5"/>
                  </a:cxn>
                  <a:cxn ang="0">
                    <a:pos x="T6" y="T7"/>
                  </a:cxn>
                  <a:cxn ang="0">
                    <a:pos x="T8" y="T9"/>
                  </a:cxn>
                </a:cxnLst>
                <a:rect l="0" t="0" r="r" b="b"/>
                <a:pathLst>
                  <a:path w="30" h="39">
                    <a:moveTo>
                      <a:pt x="2" y="1"/>
                    </a:moveTo>
                    <a:cubicBezTo>
                      <a:pt x="0" y="18"/>
                      <a:pt x="9" y="32"/>
                      <a:pt x="25" y="39"/>
                    </a:cubicBezTo>
                    <a:cubicBezTo>
                      <a:pt x="27" y="39"/>
                      <a:pt x="30" y="38"/>
                      <a:pt x="27" y="37"/>
                    </a:cubicBezTo>
                    <a:cubicBezTo>
                      <a:pt x="12" y="31"/>
                      <a:pt x="6" y="17"/>
                      <a:pt x="7" y="2"/>
                    </a:cubicBezTo>
                    <a:cubicBezTo>
                      <a:pt x="7"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70" name="Freeform 284"/>
              <p:cNvSpPr>
                <a:spLocks/>
              </p:cNvSpPr>
              <p:nvPr/>
            </p:nvSpPr>
            <p:spPr bwMode="auto">
              <a:xfrm>
                <a:off x="4065588" y="1381125"/>
                <a:ext cx="195263" cy="26988"/>
              </a:xfrm>
              <a:custGeom>
                <a:avLst/>
                <a:gdLst>
                  <a:gd name="T0" fmla="*/ 6 w 52"/>
                  <a:gd name="T1" fmla="*/ 7 h 7"/>
                  <a:gd name="T2" fmla="*/ 46 w 52"/>
                  <a:gd name="T3" fmla="*/ 6 h 7"/>
                  <a:gd name="T4" fmla="*/ 49 w 52"/>
                  <a:gd name="T5" fmla="*/ 4 h 7"/>
                  <a:gd name="T6" fmla="*/ 3 w 52"/>
                  <a:gd name="T7" fmla="*/ 5 h 7"/>
                  <a:gd name="T8" fmla="*/ 6 w 52"/>
                  <a:gd name="T9" fmla="*/ 7 h 7"/>
                </a:gdLst>
                <a:ahLst/>
                <a:cxnLst>
                  <a:cxn ang="0">
                    <a:pos x="T0" y="T1"/>
                  </a:cxn>
                  <a:cxn ang="0">
                    <a:pos x="T2" y="T3"/>
                  </a:cxn>
                  <a:cxn ang="0">
                    <a:pos x="T4" y="T5"/>
                  </a:cxn>
                  <a:cxn ang="0">
                    <a:pos x="T6" y="T7"/>
                  </a:cxn>
                  <a:cxn ang="0">
                    <a:pos x="T8" y="T9"/>
                  </a:cxn>
                </a:cxnLst>
                <a:rect l="0" t="0" r="r" b="b"/>
                <a:pathLst>
                  <a:path w="52" h="7">
                    <a:moveTo>
                      <a:pt x="6" y="7"/>
                    </a:moveTo>
                    <a:cubicBezTo>
                      <a:pt x="18" y="2"/>
                      <a:pt x="34" y="2"/>
                      <a:pt x="46" y="6"/>
                    </a:cubicBezTo>
                    <a:cubicBezTo>
                      <a:pt x="47" y="6"/>
                      <a:pt x="52" y="5"/>
                      <a:pt x="49" y="4"/>
                    </a:cubicBezTo>
                    <a:cubicBezTo>
                      <a:pt x="35" y="0"/>
                      <a:pt x="17" y="0"/>
                      <a:pt x="3" y="5"/>
                    </a:cubicBezTo>
                    <a:cubicBezTo>
                      <a:pt x="0" y="7"/>
                      <a:pt x="5" y="7"/>
                      <a:pt x="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71" name="Freeform 285"/>
              <p:cNvSpPr>
                <a:spLocks/>
              </p:cNvSpPr>
              <p:nvPr/>
            </p:nvSpPr>
            <p:spPr bwMode="auto">
              <a:xfrm>
                <a:off x="4137026" y="1314450"/>
                <a:ext cx="74613" cy="165100"/>
              </a:xfrm>
              <a:custGeom>
                <a:avLst/>
                <a:gdLst>
                  <a:gd name="T0" fmla="*/ 14 w 20"/>
                  <a:gd name="T1" fmla="*/ 1 h 44"/>
                  <a:gd name="T2" fmla="*/ 6 w 20"/>
                  <a:gd name="T3" fmla="*/ 43 h 44"/>
                  <a:gd name="T4" fmla="*/ 11 w 20"/>
                  <a:gd name="T5" fmla="*/ 42 h 44"/>
                  <a:gd name="T6" fmla="*/ 19 w 20"/>
                  <a:gd name="T7" fmla="*/ 2 h 44"/>
                  <a:gd name="T8" fmla="*/ 14 w 20"/>
                  <a:gd name="T9" fmla="*/ 1 h 44"/>
                </a:gdLst>
                <a:ahLst/>
                <a:cxnLst>
                  <a:cxn ang="0">
                    <a:pos x="T0" y="T1"/>
                  </a:cxn>
                  <a:cxn ang="0">
                    <a:pos x="T2" y="T3"/>
                  </a:cxn>
                  <a:cxn ang="0">
                    <a:pos x="T4" y="T5"/>
                  </a:cxn>
                  <a:cxn ang="0">
                    <a:pos x="T6" y="T7"/>
                  </a:cxn>
                  <a:cxn ang="0">
                    <a:pos x="T8" y="T9"/>
                  </a:cxn>
                </a:cxnLst>
                <a:rect l="0" t="0" r="r" b="b"/>
                <a:pathLst>
                  <a:path w="20" h="44">
                    <a:moveTo>
                      <a:pt x="14" y="1"/>
                    </a:moveTo>
                    <a:cubicBezTo>
                      <a:pt x="4" y="13"/>
                      <a:pt x="0" y="28"/>
                      <a:pt x="6" y="43"/>
                    </a:cubicBezTo>
                    <a:cubicBezTo>
                      <a:pt x="7" y="44"/>
                      <a:pt x="12" y="43"/>
                      <a:pt x="11" y="42"/>
                    </a:cubicBezTo>
                    <a:cubicBezTo>
                      <a:pt x="5" y="28"/>
                      <a:pt x="9" y="13"/>
                      <a:pt x="19" y="2"/>
                    </a:cubicBezTo>
                    <a:cubicBezTo>
                      <a:pt x="20" y="1"/>
                      <a:pt x="16" y="0"/>
                      <a:pt x="1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72" name="Freeform 286"/>
              <p:cNvSpPr>
                <a:spLocks/>
              </p:cNvSpPr>
              <p:nvPr/>
            </p:nvSpPr>
            <p:spPr bwMode="auto">
              <a:xfrm>
                <a:off x="3586163" y="831850"/>
                <a:ext cx="576263" cy="557213"/>
              </a:xfrm>
              <a:custGeom>
                <a:avLst/>
                <a:gdLst>
                  <a:gd name="T0" fmla="*/ 152 w 153"/>
                  <a:gd name="T1" fmla="*/ 146 h 148"/>
                  <a:gd name="T2" fmla="*/ 6 w 153"/>
                  <a:gd name="T3" fmla="*/ 1 h 148"/>
                  <a:gd name="T4" fmla="*/ 1 w 153"/>
                  <a:gd name="T5" fmla="*/ 2 h 148"/>
                  <a:gd name="T6" fmla="*/ 148 w 153"/>
                  <a:gd name="T7" fmla="*/ 147 h 148"/>
                  <a:gd name="T8" fmla="*/ 152 w 153"/>
                  <a:gd name="T9" fmla="*/ 146 h 148"/>
                </a:gdLst>
                <a:ahLst/>
                <a:cxnLst>
                  <a:cxn ang="0">
                    <a:pos x="T0" y="T1"/>
                  </a:cxn>
                  <a:cxn ang="0">
                    <a:pos x="T2" y="T3"/>
                  </a:cxn>
                  <a:cxn ang="0">
                    <a:pos x="T4" y="T5"/>
                  </a:cxn>
                  <a:cxn ang="0">
                    <a:pos x="T6" y="T7"/>
                  </a:cxn>
                  <a:cxn ang="0">
                    <a:pos x="T8" y="T9"/>
                  </a:cxn>
                </a:cxnLst>
                <a:rect l="0" t="0" r="r" b="b"/>
                <a:pathLst>
                  <a:path w="153" h="148">
                    <a:moveTo>
                      <a:pt x="152" y="146"/>
                    </a:moveTo>
                    <a:cubicBezTo>
                      <a:pt x="104" y="97"/>
                      <a:pt x="52" y="51"/>
                      <a:pt x="6" y="1"/>
                    </a:cubicBezTo>
                    <a:cubicBezTo>
                      <a:pt x="5" y="0"/>
                      <a:pt x="0" y="1"/>
                      <a:pt x="1" y="2"/>
                    </a:cubicBezTo>
                    <a:cubicBezTo>
                      <a:pt x="47" y="52"/>
                      <a:pt x="99" y="98"/>
                      <a:pt x="148" y="147"/>
                    </a:cubicBezTo>
                    <a:cubicBezTo>
                      <a:pt x="149" y="148"/>
                      <a:pt x="153" y="147"/>
                      <a:pt x="152" y="1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73" name="Freeform 287"/>
              <p:cNvSpPr>
                <a:spLocks/>
              </p:cNvSpPr>
              <p:nvPr/>
            </p:nvSpPr>
            <p:spPr bwMode="auto">
              <a:xfrm>
                <a:off x="4140201" y="1373188"/>
                <a:ext cx="41275" cy="38100"/>
              </a:xfrm>
              <a:custGeom>
                <a:avLst/>
                <a:gdLst>
                  <a:gd name="T0" fmla="*/ 2 w 11"/>
                  <a:gd name="T1" fmla="*/ 8 h 10"/>
                  <a:gd name="T2" fmla="*/ 2 w 11"/>
                  <a:gd name="T3" fmla="*/ 2 h 10"/>
                  <a:gd name="T4" fmla="*/ 9 w 11"/>
                  <a:gd name="T5" fmla="*/ 2 h 10"/>
                  <a:gd name="T6" fmla="*/ 9 w 11"/>
                  <a:gd name="T7" fmla="*/ 9 h 10"/>
                  <a:gd name="T8" fmla="*/ 2 w 11"/>
                  <a:gd name="T9" fmla="*/ 8 h 10"/>
                </a:gdLst>
                <a:ahLst/>
                <a:cxnLst>
                  <a:cxn ang="0">
                    <a:pos x="T0" y="T1"/>
                  </a:cxn>
                  <a:cxn ang="0">
                    <a:pos x="T2" y="T3"/>
                  </a:cxn>
                  <a:cxn ang="0">
                    <a:pos x="T4" y="T5"/>
                  </a:cxn>
                  <a:cxn ang="0">
                    <a:pos x="T6" y="T7"/>
                  </a:cxn>
                  <a:cxn ang="0">
                    <a:pos x="T8" y="T9"/>
                  </a:cxn>
                </a:cxnLst>
                <a:rect l="0" t="0" r="r" b="b"/>
                <a:pathLst>
                  <a:path w="11" h="10">
                    <a:moveTo>
                      <a:pt x="2" y="8"/>
                    </a:moveTo>
                    <a:cubicBezTo>
                      <a:pt x="0" y="6"/>
                      <a:pt x="0" y="3"/>
                      <a:pt x="2" y="2"/>
                    </a:cubicBezTo>
                    <a:cubicBezTo>
                      <a:pt x="4" y="0"/>
                      <a:pt x="7" y="0"/>
                      <a:pt x="9" y="2"/>
                    </a:cubicBezTo>
                    <a:cubicBezTo>
                      <a:pt x="11" y="4"/>
                      <a:pt x="11" y="7"/>
                      <a:pt x="9" y="9"/>
                    </a:cubicBezTo>
                    <a:cubicBezTo>
                      <a:pt x="7" y="10"/>
                      <a:pt x="4" y="10"/>
                      <a:pt x="2"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74" name="Freeform 288"/>
              <p:cNvSpPr>
                <a:spLocks/>
              </p:cNvSpPr>
              <p:nvPr/>
            </p:nvSpPr>
            <p:spPr bwMode="auto">
              <a:xfrm>
                <a:off x="2930526" y="1381125"/>
                <a:ext cx="139700" cy="136525"/>
              </a:xfrm>
              <a:custGeom>
                <a:avLst/>
                <a:gdLst>
                  <a:gd name="T0" fmla="*/ 3 w 37"/>
                  <a:gd name="T1" fmla="*/ 3 h 36"/>
                  <a:gd name="T2" fmla="*/ 32 w 37"/>
                  <a:gd name="T3" fmla="*/ 34 h 36"/>
                  <a:gd name="T4" fmla="*/ 37 w 37"/>
                  <a:gd name="T5" fmla="*/ 35 h 36"/>
                  <a:gd name="T6" fmla="*/ 3 w 37"/>
                  <a:gd name="T7" fmla="*/ 1 h 36"/>
                  <a:gd name="T8" fmla="*/ 3 w 37"/>
                  <a:gd name="T9" fmla="*/ 3 h 36"/>
                </a:gdLst>
                <a:ahLst/>
                <a:cxnLst>
                  <a:cxn ang="0">
                    <a:pos x="T0" y="T1"/>
                  </a:cxn>
                  <a:cxn ang="0">
                    <a:pos x="T2" y="T3"/>
                  </a:cxn>
                  <a:cxn ang="0">
                    <a:pos x="T4" y="T5"/>
                  </a:cxn>
                  <a:cxn ang="0">
                    <a:pos x="T6" y="T7"/>
                  </a:cxn>
                  <a:cxn ang="0">
                    <a:pos x="T8" y="T9"/>
                  </a:cxn>
                </a:cxnLst>
                <a:rect l="0" t="0" r="r" b="b"/>
                <a:pathLst>
                  <a:path w="37" h="36">
                    <a:moveTo>
                      <a:pt x="3" y="3"/>
                    </a:moveTo>
                    <a:cubicBezTo>
                      <a:pt x="19" y="5"/>
                      <a:pt x="31" y="17"/>
                      <a:pt x="32" y="34"/>
                    </a:cubicBezTo>
                    <a:cubicBezTo>
                      <a:pt x="32" y="36"/>
                      <a:pt x="37" y="36"/>
                      <a:pt x="37" y="35"/>
                    </a:cubicBezTo>
                    <a:cubicBezTo>
                      <a:pt x="36" y="15"/>
                      <a:pt x="22" y="3"/>
                      <a:pt x="3" y="1"/>
                    </a:cubicBezTo>
                    <a:cubicBezTo>
                      <a:pt x="0" y="0"/>
                      <a:pt x="0" y="2"/>
                      <a:pt x="3"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75" name="Freeform 289"/>
              <p:cNvSpPr>
                <a:spLocks/>
              </p:cNvSpPr>
              <p:nvPr/>
            </p:nvSpPr>
            <p:spPr bwMode="auto">
              <a:xfrm>
                <a:off x="2952751" y="1403350"/>
                <a:ext cx="158750" cy="106363"/>
              </a:xfrm>
              <a:custGeom>
                <a:avLst/>
                <a:gdLst>
                  <a:gd name="T0" fmla="*/ 36 w 42"/>
                  <a:gd name="T1" fmla="*/ 0 h 28"/>
                  <a:gd name="T2" fmla="*/ 1 w 42"/>
                  <a:gd name="T3" fmla="*/ 25 h 28"/>
                  <a:gd name="T4" fmla="*/ 6 w 42"/>
                  <a:gd name="T5" fmla="*/ 26 h 28"/>
                  <a:gd name="T6" fmla="*/ 38 w 42"/>
                  <a:gd name="T7" fmla="*/ 2 h 28"/>
                  <a:gd name="T8" fmla="*/ 36 w 42"/>
                  <a:gd name="T9" fmla="*/ 0 h 28"/>
                </a:gdLst>
                <a:ahLst/>
                <a:cxnLst>
                  <a:cxn ang="0">
                    <a:pos x="T0" y="T1"/>
                  </a:cxn>
                  <a:cxn ang="0">
                    <a:pos x="T2" y="T3"/>
                  </a:cxn>
                  <a:cxn ang="0">
                    <a:pos x="T4" y="T5"/>
                  </a:cxn>
                  <a:cxn ang="0">
                    <a:pos x="T6" y="T7"/>
                  </a:cxn>
                  <a:cxn ang="0">
                    <a:pos x="T8" y="T9"/>
                  </a:cxn>
                </a:cxnLst>
                <a:rect l="0" t="0" r="r" b="b"/>
                <a:pathLst>
                  <a:path w="42" h="28">
                    <a:moveTo>
                      <a:pt x="36" y="0"/>
                    </a:moveTo>
                    <a:cubicBezTo>
                      <a:pt x="19" y="0"/>
                      <a:pt x="6" y="9"/>
                      <a:pt x="1" y="25"/>
                    </a:cubicBezTo>
                    <a:cubicBezTo>
                      <a:pt x="0" y="26"/>
                      <a:pt x="5" y="28"/>
                      <a:pt x="6" y="26"/>
                    </a:cubicBezTo>
                    <a:cubicBezTo>
                      <a:pt x="10" y="11"/>
                      <a:pt x="23" y="2"/>
                      <a:pt x="38" y="2"/>
                    </a:cubicBezTo>
                    <a:cubicBezTo>
                      <a:pt x="42" y="2"/>
                      <a:pt x="38" y="0"/>
                      <a:pt x="3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76" name="Freeform 290"/>
              <p:cNvSpPr>
                <a:spLocks/>
              </p:cNvSpPr>
              <p:nvPr/>
            </p:nvSpPr>
            <p:spPr bwMode="auto">
              <a:xfrm>
                <a:off x="2987676" y="1347788"/>
                <a:ext cx="49213" cy="173038"/>
              </a:xfrm>
              <a:custGeom>
                <a:avLst/>
                <a:gdLst>
                  <a:gd name="T0" fmla="*/ 1 w 13"/>
                  <a:gd name="T1" fmla="*/ 2 h 46"/>
                  <a:gd name="T2" fmla="*/ 6 w 13"/>
                  <a:gd name="T3" fmla="*/ 45 h 46"/>
                  <a:gd name="T4" fmla="*/ 11 w 13"/>
                  <a:gd name="T5" fmla="*/ 44 h 46"/>
                  <a:gd name="T6" fmla="*/ 6 w 13"/>
                  <a:gd name="T7" fmla="*/ 1 h 46"/>
                  <a:gd name="T8" fmla="*/ 1 w 13"/>
                  <a:gd name="T9" fmla="*/ 2 h 46"/>
                </a:gdLst>
                <a:ahLst/>
                <a:cxnLst>
                  <a:cxn ang="0">
                    <a:pos x="T0" y="T1"/>
                  </a:cxn>
                  <a:cxn ang="0">
                    <a:pos x="T2" y="T3"/>
                  </a:cxn>
                  <a:cxn ang="0">
                    <a:pos x="T4" y="T5"/>
                  </a:cxn>
                  <a:cxn ang="0">
                    <a:pos x="T6" y="T7"/>
                  </a:cxn>
                  <a:cxn ang="0">
                    <a:pos x="T8" y="T9"/>
                  </a:cxn>
                </a:cxnLst>
                <a:rect l="0" t="0" r="r" b="b"/>
                <a:pathLst>
                  <a:path w="13" h="46">
                    <a:moveTo>
                      <a:pt x="1" y="2"/>
                    </a:moveTo>
                    <a:cubicBezTo>
                      <a:pt x="7" y="14"/>
                      <a:pt x="8" y="31"/>
                      <a:pt x="6" y="45"/>
                    </a:cubicBezTo>
                    <a:cubicBezTo>
                      <a:pt x="6" y="46"/>
                      <a:pt x="10" y="46"/>
                      <a:pt x="11" y="44"/>
                    </a:cubicBezTo>
                    <a:cubicBezTo>
                      <a:pt x="13" y="30"/>
                      <a:pt x="12" y="14"/>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77" name="Freeform 291"/>
              <p:cNvSpPr>
                <a:spLocks/>
              </p:cNvSpPr>
              <p:nvPr/>
            </p:nvSpPr>
            <p:spPr bwMode="auto">
              <a:xfrm>
                <a:off x="2927351" y="1411288"/>
                <a:ext cx="180975" cy="57150"/>
              </a:xfrm>
              <a:custGeom>
                <a:avLst/>
                <a:gdLst>
                  <a:gd name="T0" fmla="*/ 47 w 48"/>
                  <a:gd name="T1" fmla="*/ 13 h 15"/>
                  <a:gd name="T2" fmla="*/ 1 w 48"/>
                  <a:gd name="T3" fmla="*/ 9 h 15"/>
                  <a:gd name="T4" fmla="*/ 5 w 48"/>
                  <a:gd name="T5" fmla="*/ 10 h 15"/>
                  <a:gd name="T6" fmla="*/ 43 w 48"/>
                  <a:gd name="T7" fmla="*/ 14 h 15"/>
                  <a:gd name="T8" fmla="*/ 47 w 48"/>
                  <a:gd name="T9" fmla="*/ 13 h 15"/>
                </a:gdLst>
                <a:ahLst/>
                <a:cxnLst>
                  <a:cxn ang="0">
                    <a:pos x="T0" y="T1"/>
                  </a:cxn>
                  <a:cxn ang="0">
                    <a:pos x="T2" y="T3"/>
                  </a:cxn>
                  <a:cxn ang="0">
                    <a:pos x="T4" y="T5"/>
                  </a:cxn>
                  <a:cxn ang="0">
                    <a:pos x="T6" y="T7"/>
                  </a:cxn>
                  <a:cxn ang="0">
                    <a:pos x="T8" y="T9"/>
                  </a:cxn>
                </a:cxnLst>
                <a:rect l="0" t="0" r="r" b="b"/>
                <a:pathLst>
                  <a:path w="48" h="15">
                    <a:moveTo>
                      <a:pt x="47" y="13"/>
                    </a:moveTo>
                    <a:cubicBezTo>
                      <a:pt x="33" y="3"/>
                      <a:pt x="16" y="0"/>
                      <a:pt x="1" y="9"/>
                    </a:cubicBezTo>
                    <a:cubicBezTo>
                      <a:pt x="0" y="10"/>
                      <a:pt x="4" y="10"/>
                      <a:pt x="5" y="10"/>
                    </a:cubicBezTo>
                    <a:cubicBezTo>
                      <a:pt x="18" y="2"/>
                      <a:pt x="32" y="6"/>
                      <a:pt x="43" y="14"/>
                    </a:cubicBezTo>
                    <a:cubicBezTo>
                      <a:pt x="44" y="15"/>
                      <a:pt x="48" y="14"/>
                      <a:pt x="47" y="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78" name="Freeform 292"/>
              <p:cNvSpPr>
                <a:spLocks/>
              </p:cNvSpPr>
              <p:nvPr/>
            </p:nvSpPr>
            <p:spPr bwMode="auto">
              <a:xfrm>
                <a:off x="3013076" y="790575"/>
                <a:ext cx="561975" cy="631825"/>
              </a:xfrm>
              <a:custGeom>
                <a:avLst/>
                <a:gdLst>
                  <a:gd name="T0" fmla="*/ 6 w 149"/>
                  <a:gd name="T1" fmla="*/ 167 h 168"/>
                  <a:gd name="T2" fmla="*/ 148 w 149"/>
                  <a:gd name="T3" fmla="*/ 1 h 168"/>
                  <a:gd name="T4" fmla="*/ 143 w 149"/>
                  <a:gd name="T5" fmla="*/ 1 h 168"/>
                  <a:gd name="T6" fmla="*/ 1 w 149"/>
                  <a:gd name="T7" fmla="*/ 167 h 168"/>
                  <a:gd name="T8" fmla="*/ 6 w 149"/>
                  <a:gd name="T9" fmla="*/ 167 h 168"/>
                </a:gdLst>
                <a:ahLst/>
                <a:cxnLst>
                  <a:cxn ang="0">
                    <a:pos x="T0" y="T1"/>
                  </a:cxn>
                  <a:cxn ang="0">
                    <a:pos x="T2" y="T3"/>
                  </a:cxn>
                  <a:cxn ang="0">
                    <a:pos x="T4" y="T5"/>
                  </a:cxn>
                  <a:cxn ang="0">
                    <a:pos x="T6" y="T7"/>
                  </a:cxn>
                  <a:cxn ang="0">
                    <a:pos x="T8" y="T9"/>
                  </a:cxn>
                </a:cxnLst>
                <a:rect l="0" t="0" r="r" b="b"/>
                <a:pathLst>
                  <a:path w="149" h="168">
                    <a:moveTo>
                      <a:pt x="6" y="167"/>
                    </a:moveTo>
                    <a:cubicBezTo>
                      <a:pt x="52" y="111"/>
                      <a:pt x="99" y="55"/>
                      <a:pt x="148" y="1"/>
                    </a:cubicBezTo>
                    <a:cubicBezTo>
                      <a:pt x="149" y="0"/>
                      <a:pt x="144" y="0"/>
                      <a:pt x="143" y="1"/>
                    </a:cubicBezTo>
                    <a:cubicBezTo>
                      <a:pt x="94" y="55"/>
                      <a:pt x="47" y="111"/>
                      <a:pt x="1" y="167"/>
                    </a:cubicBezTo>
                    <a:cubicBezTo>
                      <a:pt x="0" y="168"/>
                      <a:pt x="5" y="168"/>
                      <a:pt x="6" y="16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79" name="Freeform 293"/>
              <p:cNvSpPr>
                <a:spLocks/>
              </p:cNvSpPr>
              <p:nvPr/>
            </p:nvSpPr>
            <p:spPr bwMode="auto">
              <a:xfrm>
                <a:off x="2998788" y="1411288"/>
                <a:ext cx="38100" cy="38100"/>
              </a:xfrm>
              <a:custGeom>
                <a:avLst/>
                <a:gdLst>
                  <a:gd name="T0" fmla="*/ 2 w 10"/>
                  <a:gd name="T1" fmla="*/ 2 h 10"/>
                  <a:gd name="T2" fmla="*/ 8 w 10"/>
                  <a:gd name="T3" fmla="*/ 1 h 10"/>
                  <a:gd name="T4" fmla="*/ 9 w 10"/>
                  <a:gd name="T5" fmla="*/ 8 h 10"/>
                  <a:gd name="T6" fmla="*/ 2 w 10"/>
                  <a:gd name="T7" fmla="*/ 8 h 10"/>
                  <a:gd name="T8" fmla="*/ 2 w 10"/>
                  <a:gd name="T9" fmla="*/ 2 h 10"/>
                </a:gdLst>
                <a:ahLst/>
                <a:cxnLst>
                  <a:cxn ang="0">
                    <a:pos x="T0" y="T1"/>
                  </a:cxn>
                  <a:cxn ang="0">
                    <a:pos x="T2" y="T3"/>
                  </a:cxn>
                  <a:cxn ang="0">
                    <a:pos x="T4" y="T5"/>
                  </a:cxn>
                  <a:cxn ang="0">
                    <a:pos x="T6" y="T7"/>
                  </a:cxn>
                  <a:cxn ang="0">
                    <a:pos x="T8" y="T9"/>
                  </a:cxn>
                </a:cxnLst>
                <a:rect l="0" t="0" r="r" b="b"/>
                <a:pathLst>
                  <a:path w="10" h="10">
                    <a:moveTo>
                      <a:pt x="2" y="2"/>
                    </a:moveTo>
                    <a:cubicBezTo>
                      <a:pt x="3" y="0"/>
                      <a:pt x="6" y="0"/>
                      <a:pt x="8" y="1"/>
                    </a:cubicBezTo>
                    <a:cubicBezTo>
                      <a:pt x="10" y="3"/>
                      <a:pt x="10" y="6"/>
                      <a:pt x="9" y="8"/>
                    </a:cubicBezTo>
                    <a:cubicBezTo>
                      <a:pt x="7" y="10"/>
                      <a:pt x="4" y="10"/>
                      <a:pt x="2" y="8"/>
                    </a:cubicBezTo>
                    <a:cubicBezTo>
                      <a:pt x="0" y="7"/>
                      <a:pt x="0" y="4"/>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80" name="Freeform 294"/>
              <p:cNvSpPr>
                <a:spLocks/>
              </p:cNvSpPr>
              <p:nvPr/>
            </p:nvSpPr>
            <p:spPr bwMode="auto">
              <a:xfrm>
                <a:off x="2878138" y="1035050"/>
                <a:ext cx="112713" cy="173038"/>
              </a:xfrm>
              <a:custGeom>
                <a:avLst/>
                <a:gdLst>
                  <a:gd name="T0" fmla="*/ 2 w 30"/>
                  <a:gd name="T1" fmla="*/ 2 h 46"/>
                  <a:gd name="T2" fmla="*/ 19 w 30"/>
                  <a:gd name="T3" fmla="*/ 44 h 46"/>
                  <a:gd name="T4" fmla="*/ 24 w 30"/>
                  <a:gd name="T5" fmla="*/ 44 h 46"/>
                  <a:gd name="T6" fmla="*/ 6 w 30"/>
                  <a:gd name="T7" fmla="*/ 1 h 46"/>
                  <a:gd name="T8" fmla="*/ 2 w 30"/>
                  <a:gd name="T9" fmla="*/ 2 h 46"/>
                </a:gdLst>
                <a:ahLst/>
                <a:cxnLst>
                  <a:cxn ang="0">
                    <a:pos x="T0" y="T1"/>
                  </a:cxn>
                  <a:cxn ang="0">
                    <a:pos x="T2" y="T3"/>
                  </a:cxn>
                  <a:cxn ang="0">
                    <a:pos x="T4" y="T5"/>
                  </a:cxn>
                  <a:cxn ang="0">
                    <a:pos x="T6" y="T7"/>
                  </a:cxn>
                  <a:cxn ang="0">
                    <a:pos x="T8" y="T9"/>
                  </a:cxn>
                </a:cxnLst>
                <a:rect l="0" t="0" r="r" b="b"/>
                <a:pathLst>
                  <a:path w="30" h="46">
                    <a:moveTo>
                      <a:pt x="2" y="2"/>
                    </a:moveTo>
                    <a:cubicBezTo>
                      <a:pt x="18" y="11"/>
                      <a:pt x="25" y="26"/>
                      <a:pt x="19" y="44"/>
                    </a:cubicBezTo>
                    <a:cubicBezTo>
                      <a:pt x="18" y="45"/>
                      <a:pt x="23" y="46"/>
                      <a:pt x="24" y="44"/>
                    </a:cubicBezTo>
                    <a:cubicBezTo>
                      <a:pt x="30" y="26"/>
                      <a:pt x="22" y="10"/>
                      <a:pt x="6" y="1"/>
                    </a:cubicBezTo>
                    <a:cubicBezTo>
                      <a:pt x="5" y="0"/>
                      <a:pt x="0" y="0"/>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81" name="Freeform 295"/>
              <p:cNvSpPr>
                <a:spLocks/>
              </p:cNvSpPr>
              <p:nvPr/>
            </p:nvSpPr>
            <p:spPr bwMode="auto">
              <a:xfrm>
                <a:off x="2859088" y="1092200"/>
                <a:ext cx="184150" cy="66675"/>
              </a:xfrm>
              <a:custGeom>
                <a:avLst/>
                <a:gdLst>
                  <a:gd name="T0" fmla="*/ 46 w 49"/>
                  <a:gd name="T1" fmla="*/ 6 h 18"/>
                  <a:gd name="T2" fmla="*/ 1 w 49"/>
                  <a:gd name="T3" fmla="*/ 16 h 18"/>
                  <a:gd name="T4" fmla="*/ 6 w 49"/>
                  <a:gd name="T5" fmla="*/ 17 h 18"/>
                  <a:gd name="T6" fmla="*/ 44 w 49"/>
                  <a:gd name="T7" fmla="*/ 8 h 18"/>
                  <a:gd name="T8" fmla="*/ 46 w 49"/>
                  <a:gd name="T9" fmla="*/ 6 h 18"/>
                </a:gdLst>
                <a:ahLst/>
                <a:cxnLst>
                  <a:cxn ang="0">
                    <a:pos x="T0" y="T1"/>
                  </a:cxn>
                  <a:cxn ang="0">
                    <a:pos x="T2" y="T3"/>
                  </a:cxn>
                  <a:cxn ang="0">
                    <a:pos x="T4" y="T5"/>
                  </a:cxn>
                  <a:cxn ang="0">
                    <a:pos x="T6" y="T7"/>
                  </a:cxn>
                  <a:cxn ang="0">
                    <a:pos x="T8" y="T9"/>
                  </a:cxn>
                </a:cxnLst>
                <a:rect l="0" t="0" r="r" b="b"/>
                <a:pathLst>
                  <a:path w="49" h="18">
                    <a:moveTo>
                      <a:pt x="46" y="6"/>
                    </a:moveTo>
                    <a:cubicBezTo>
                      <a:pt x="29" y="0"/>
                      <a:pt x="13" y="2"/>
                      <a:pt x="1" y="16"/>
                    </a:cubicBezTo>
                    <a:cubicBezTo>
                      <a:pt x="0" y="17"/>
                      <a:pt x="5" y="18"/>
                      <a:pt x="6" y="17"/>
                    </a:cubicBezTo>
                    <a:cubicBezTo>
                      <a:pt x="16" y="6"/>
                      <a:pt x="29" y="2"/>
                      <a:pt x="44" y="8"/>
                    </a:cubicBezTo>
                    <a:cubicBezTo>
                      <a:pt x="46" y="8"/>
                      <a:pt x="49" y="7"/>
                      <a:pt x="4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82" name="Freeform 296"/>
              <p:cNvSpPr>
                <a:spLocks/>
              </p:cNvSpPr>
              <p:nvPr/>
            </p:nvSpPr>
            <p:spPr bwMode="auto">
              <a:xfrm>
                <a:off x="2905126" y="1023938"/>
                <a:ext cx="71438" cy="165100"/>
              </a:xfrm>
              <a:custGeom>
                <a:avLst/>
                <a:gdLst>
                  <a:gd name="T0" fmla="*/ 12 w 19"/>
                  <a:gd name="T1" fmla="*/ 2 h 44"/>
                  <a:gd name="T2" fmla="*/ 1 w 19"/>
                  <a:gd name="T3" fmla="*/ 43 h 44"/>
                  <a:gd name="T4" fmla="*/ 6 w 19"/>
                  <a:gd name="T5" fmla="*/ 43 h 44"/>
                  <a:gd name="T6" fmla="*/ 17 w 19"/>
                  <a:gd name="T7" fmla="*/ 2 h 44"/>
                  <a:gd name="T8" fmla="*/ 12 w 19"/>
                  <a:gd name="T9" fmla="*/ 2 h 44"/>
                </a:gdLst>
                <a:ahLst/>
                <a:cxnLst>
                  <a:cxn ang="0">
                    <a:pos x="T0" y="T1"/>
                  </a:cxn>
                  <a:cxn ang="0">
                    <a:pos x="T2" y="T3"/>
                  </a:cxn>
                  <a:cxn ang="0">
                    <a:pos x="T4" y="T5"/>
                  </a:cxn>
                  <a:cxn ang="0">
                    <a:pos x="T6" y="T7"/>
                  </a:cxn>
                  <a:cxn ang="0">
                    <a:pos x="T8" y="T9"/>
                  </a:cxn>
                </a:cxnLst>
                <a:rect l="0" t="0" r="r" b="b"/>
                <a:pathLst>
                  <a:path w="19" h="44">
                    <a:moveTo>
                      <a:pt x="12" y="2"/>
                    </a:moveTo>
                    <a:cubicBezTo>
                      <a:pt x="14" y="16"/>
                      <a:pt x="8" y="32"/>
                      <a:pt x="1" y="43"/>
                    </a:cubicBezTo>
                    <a:cubicBezTo>
                      <a:pt x="0" y="44"/>
                      <a:pt x="5" y="44"/>
                      <a:pt x="6" y="43"/>
                    </a:cubicBezTo>
                    <a:cubicBezTo>
                      <a:pt x="13" y="32"/>
                      <a:pt x="19" y="16"/>
                      <a:pt x="17" y="2"/>
                    </a:cubicBezTo>
                    <a:cubicBezTo>
                      <a:pt x="17" y="0"/>
                      <a:pt x="12" y="1"/>
                      <a:pt x="1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83" name="Freeform 297"/>
              <p:cNvSpPr>
                <a:spLocks/>
              </p:cNvSpPr>
              <p:nvPr/>
            </p:nvSpPr>
            <p:spPr bwMode="auto">
              <a:xfrm>
                <a:off x="2855913" y="1079500"/>
                <a:ext cx="165100" cy="95250"/>
              </a:xfrm>
              <a:custGeom>
                <a:avLst/>
                <a:gdLst>
                  <a:gd name="T0" fmla="*/ 43 w 44"/>
                  <a:gd name="T1" fmla="*/ 23 h 25"/>
                  <a:gd name="T2" fmla="*/ 3 w 44"/>
                  <a:gd name="T3" fmla="*/ 3 h 25"/>
                  <a:gd name="T4" fmla="*/ 5 w 44"/>
                  <a:gd name="T5" fmla="*/ 5 h 25"/>
                  <a:gd name="T6" fmla="*/ 38 w 44"/>
                  <a:gd name="T7" fmla="*/ 24 h 25"/>
                  <a:gd name="T8" fmla="*/ 43 w 44"/>
                  <a:gd name="T9" fmla="*/ 23 h 25"/>
                </a:gdLst>
                <a:ahLst/>
                <a:cxnLst>
                  <a:cxn ang="0">
                    <a:pos x="T0" y="T1"/>
                  </a:cxn>
                  <a:cxn ang="0">
                    <a:pos x="T2" y="T3"/>
                  </a:cxn>
                  <a:cxn ang="0">
                    <a:pos x="T4" y="T5"/>
                  </a:cxn>
                  <a:cxn ang="0">
                    <a:pos x="T6" y="T7"/>
                  </a:cxn>
                  <a:cxn ang="0">
                    <a:pos x="T8" y="T9"/>
                  </a:cxn>
                </a:cxnLst>
                <a:rect l="0" t="0" r="r" b="b"/>
                <a:pathLst>
                  <a:path w="44" h="25">
                    <a:moveTo>
                      <a:pt x="43" y="23"/>
                    </a:moveTo>
                    <a:cubicBezTo>
                      <a:pt x="35" y="8"/>
                      <a:pt x="20" y="0"/>
                      <a:pt x="3" y="3"/>
                    </a:cubicBezTo>
                    <a:cubicBezTo>
                      <a:pt x="0" y="3"/>
                      <a:pt x="2" y="5"/>
                      <a:pt x="5" y="5"/>
                    </a:cubicBezTo>
                    <a:cubicBezTo>
                      <a:pt x="19" y="3"/>
                      <a:pt x="31" y="12"/>
                      <a:pt x="38" y="24"/>
                    </a:cubicBezTo>
                    <a:cubicBezTo>
                      <a:pt x="39" y="25"/>
                      <a:pt x="44" y="24"/>
                      <a:pt x="43" y="2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84" name="Freeform 298"/>
              <p:cNvSpPr>
                <a:spLocks/>
              </p:cNvSpPr>
              <p:nvPr/>
            </p:nvSpPr>
            <p:spPr bwMode="auto">
              <a:xfrm>
                <a:off x="2941638" y="790575"/>
                <a:ext cx="625475" cy="315913"/>
              </a:xfrm>
              <a:custGeom>
                <a:avLst/>
                <a:gdLst>
                  <a:gd name="T0" fmla="*/ 6 w 166"/>
                  <a:gd name="T1" fmla="*/ 83 h 84"/>
                  <a:gd name="T2" fmla="*/ 164 w 166"/>
                  <a:gd name="T3" fmla="*/ 2 h 84"/>
                  <a:gd name="T4" fmla="*/ 160 w 166"/>
                  <a:gd name="T5" fmla="*/ 1 h 84"/>
                  <a:gd name="T6" fmla="*/ 3 w 166"/>
                  <a:gd name="T7" fmla="*/ 82 h 84"/>
                  <a:gd name="T8" fmla="*/ 6 w 166"/>
                  <a:gd name="T9" fmla="*/ 83 h 84"/>
                </a:gdLst>
                <a:ahLst/>
                <a:cxnLst>
                  <a:cxn ang="0">
                    <a:pos x="T0" y="T1"/>
                  </a:cxn>
                  <a:cxn ang="0">
                    <a:pos x="T2" y="T3"/>
                  </a:cxn>
                  <a:cxn ang="0">
                    <a:pos x="T4" y="T5"/>
                  </a:cxn>
                  <a:cxn ang="0">
                    <a:pos x="T6" y="T7"/>
                  </a:cxn>
                  <a:cxn ang="0">
                    <a:pos x="T8" y="T9"/>
                  </a:cxn>
                </a:cxnLst>
                <a:rect l="0" t="0" r="r" b="b"/>
                <a:pathLst>
                  <a:path w="166" h="84">
                    <a:moveTo>
                      <a:pt x="6" y="83"/>
                    </a:moveTo>
                    <a:cubicBezTo>
                      <a:pt x="59" y="56"/>
                      <a:pt x="111" y="27"/>
                      <a:pt x="164" y="2"/>
                    </a:cubicBezTo>
                    <a:cubicBezTo>
                      <a:pt x="166" y="1"/>
                      <a:pt x="161" y="0"/>
                      <a:pt x="160" y="1"/>
                    </a:cubicBezTo>
                    <a:cubicBezTo>
                      <a:pt x="107" y="26"/>
                      <a:pt x="55" y="55"/>
                      <a:pt x="3" y="82"/>
                    </a:cubicBezTo>
                    <a:cubicBezTo>
                      <a:pt x="0" y="83"/>
                      <a:pt x="5" y="84"/>
                      <a:pt x="6" y="8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85" name="Freeform 299"/>
              <p:cNvSpPr>
                <a:spLocks/>
              </p:cNvSpPr>
              <p:nvPr/>
            </p:nvSpPr>
            <p:spPr bwMode="auto">
              <a:xfrm>
                <a:off x="2927351" y="1087438"/>
                <a:ext cx="41275" cy="41275"/>
              </a:xfrm>
              <a:custGeom>
                <a:avLst/>
                <a:gdLst>
                  <a:gd name="T0" fmla="*/ 4 w 11"/>
                  <a:gd name="T1" fmla="*/ 1 h 11"/>
                  <a:gd name="T2" fmla="*/ 10 w 11"/>
                  <a:gd name="T3" fmla="*/ 4 h 11"/>
                  <a:gd name="T4" fmla="*/ 8 w 11"/>
                  <a:gd name="T5" fmla="*/ 10 h 11"/>
                  <a:gd name="T6" fmla="*/ 1 w 11"/>
                  <a:gd name="T7" fmla="*/ 8 h 11"/>
                  <a:gd name="T8" fmla="*/ 4 w 11"/>
                  <a:gd name="T9" fmla="*/ 1 h 11"/>
                </a:gdLst>
                <a:ahLst/>
                <a:cxnLst>
                  <a:cxn ang="0">
                    <a:pos x="T0" y="T1"/>
                  </a:cxn>
                  <a:cxn ang="0">
                    <a:pos x="T2" y="T3"/>
                  </a:cxn>
                  <a:cxn ang="0">
                    <a:pos x="T4" y="T5"/>
                  </a:cxn>
                  <a:cxn ang="0">
                    <a:pos x="T6" y="T7"/>
                  </a:cxn>
                  <a:cxn ang="0">
                    <a:pos x="T8" y="T9"/>
                  </a:cxn>
                </a:cxnLst>
                <a:rect l="0" t="0" r="r" b="b"/>
                <a:pathLst>
                  <a:path w="11" h="11">
                    <a:moveTo>
                      <a:pt x="4" y="1"/>
                    </a:moveTo>
                    <a:cubicBezTo>
                      <a:pt x="6" y="0"/>
                      <a:pt x="9" y="1"/>
                      <a:pt x="10" y="4"/>
                    </a:cubicBezTo>
                    <a:cubicBezTo>
                      <a:pt x="11" y="6"/>
                      <a:pt x="10" y="9"/>
                      <a:pt x="8" y="10"/>
                    </a:cubicBezTo>
                    <a:cubicBezTo>
                      <a:pt x="5" y="11"/>
                      <a:pt x="3" y="10"/>
                      <a:pt x="1" y="8"/>
                    </a:cubicBezTo>
                    <a:cubicBezTo>
                      <a:pt x="0" y="5"/>
                      <a:pt x="1" y="2"/>
                      <a:pt x="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86" name="Freeform 300"/>
              <p:cNvSpPr>
                <a:spLocks/>
              </p:cNvSpPr>
              <p:nvPr/>
            </p:nvSpPr>
            <p:spPr bwMode="auto">
              <a:xfrm>
                <a:off x="2809876" y="741362"/>
                <a:ext cx="68263" cy="184150"/>
              </a:xfrm>
              <a:custGeom>
                <a:avLst/>
                <a:gdLst>
                  <a:gd name="T0" fmla="*/ 2 w 18"/>
                  <a:gd name="T1" fmla="*/ 1 h 49"/>
                  <a:gd name="T2" fmla="*/ 1 w 18"/>
                  <a:gd name="T3" fmla="*/ 46 h 49"/>
                  <a:gd name="T4" fmla="*/ 6 w 18"/>
                  <a:gd name="T5" fmla="*/ 48 h 49"/>
                  <a:gd name="T6" fmla="*/ 7 w 18"/>
                  <a:gd name="T7" fmla="*/ 1 h 49"/>
                  <a:gd name="T8" fmla="*/ 2 w 18"/>
                  <a:gd name="T9" fmla="*/ 1 h 49"/>
                </a:gdLst>
                <a:ahLst/>
                <a:cxnLst>
                  <a:cxn ang="0">
                    <a:pos x="T0" y="T1"/>
                  </a:cxn>
                  <a:cxn ang="0">
                    <a:pos x="T2" y="T3"/>
                  </a:cxn>
                  <a:cxn ang="0">
                    <a:pos x="T4" y="T5"/>
                  </a:cxn>
                  <a:cxn ang="0">
                    <a:pos x="T6" y="T7"/>
                  </a:cxn>
                  <a:cxn ang="0">
                    <a:pos x="T8" y="T9"/>
                  </a:cxn>
                </a:cxnLst>
                <a:rect l="0" t="0" r="r" b="b"/>
                <a:pathLst>
                  <a:path w="18" h="49">
                    <a:moveTo>
                      <a:pt x="2" y="1"/>
                    </a:moveTo>
                    <a:cubicBezTo>
                      <a:pt x="13" y="16"/>
                      <a:pt x="13" y="32"/>
                      <a:pt x="1" y="46"/>
                    </a:cubicBezTo>
                    <a:cubicBezTo>
                      <a:pt x="0" y="47"/>
                      <a:pt x="5" y="49"/>
                      <a:pt x="6" y="48"/>
                    </a:cubicBezTo>
                    <a:cubicBezTo>
                      <a:pt x="18" y="34"/>
                      <a:pt x="18" y="16"/>
                      <a:pt x="7" y="1"/>
                    </a:cubicBezTo>
                    <a:cubicBezTo>
                      <a:pt x="6"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87" name="Freeform 301"/>
              <p:cNvSpPr>
                <a:spLocks/>
              </p:cNvSpPr>
              <p:nvPr/>
            </p:nvSpPr>
            <p:spPr bwMode="auto">
              <a:xfrm>
                <a:off x="2749551" y="804862"/>
                <a:ext cx="185738" cy="68263"/>
              </a:xfrm>
              <a:custGeom>
                <a:avLst/>
                <a:gdLst>
                  <a:gd name="T0" fmla="*/ 47 w 49"/>
                  <a:gd name="T1" fmla="*/ 17 h 18"/>
                  <a:gd name="T2" fmla="*/ 2 w 49"/>
                  <a:gd name="T3" fmla="*/ 9 h 18"/>
                  <a:gd name="T4" fmla="*/ 6 w 49"/>
                  <a:gd name="T5" fmla="*/ 11 h 18"/>
                  <a:gd name="T6" fmla="*/ 43 w 49"/>
                  <a:gd name="T7" fmla="*/ 17 h 18"/>
                  <a:gd name="T8" fmla="*/ 47 w 49"/>
                  <a:gd name="T9" fmla="*/ 17 h 18"/>
                </a:gdLst>
                <a:ahLst/>
                <a:cxnLst>
                  <a:cxn ang="0">
                    <a:pos x="T0" y="T1"/>
                  </a:cxn>
                  <a:cxn ang="0">
                    <a:pos x="T2" y="T3"/>
                  </a:cxn>
                  <a:cxn ang="0">
                    <a:pos x="T4" y="T5"/>
                  </a:cxn>
                  <a:cxn ang="0">
                    <a:pos x="T6" y="T7"/>
                  </a:cxn>
                  <a:cxn ang="0">
                    <a:pos x="T8" y="T9"/>
                  </a:cxn>
                </a:cxnLst>
                <a:rect l="0" t="0" r="r" b="b"/>
                <a:pathLst>
                  <a:path w="49" h="18">
                    <a:moveTo>
                      <a:pt x="47" y="17"/>
                    </a:moveTo>
                    <a:cubicBezTo>
                      <a:pt x="35" y="4"/>
                      <a:pt x="18" y="0"/>
                      <a:pt x="2" y="9"/>
                    </a:cubicBezTo>
                    <a:cubicBezTo>
                      <a:pt x="0" y="10"/>
                      <a:pt x="5" y="11"/>
                      <a:pt x="6" y="11"/>
                    </a:cubicBezTo>
                    <a:cubicBezTo>
                      <a:pt x="19" y="4"/>
                      <a:pt x="32" y="6"/>
                      <a:pt x="43" y="17"/>
                    </a:cubicBezTo>
                    <a:cubicBezTo>
                      <a:pt x="44" y="18"/>
                      <a:pt x="49" y="18"/>
                      <a:pt x="47" y="1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88" name="Freeform 302"/>
              <p:cNvSpPr>
                <a:spLocks/>
              </p:cNvSpPr>
              <p:nvPr/>
            </p:nvSpPr>
            <p:spPr bwMode="auto">
              <a:xfrm>
                <a:off x="2776538" y="755650"/>
                <a:ext cx="128588" cy="136525"/>
              </a:xfrm>
              <a:custGeom>
                <a:avLst/>
                <a:gdLst>
                  <a:gd name="T0" fmla="*/ 29 w 34"/>
                  <a:gd name="T1" fmla="*/ 2 h 36"/>
                  <a:gd name="T2" fmla="*/ 2 w 34"/>
                  <a:gd name="T3" fmla="*/ 35 h 36"/>
                  <a:gd name="T4" fmla="*/ 6 w 34"/>
                  <a:gd name="T5" fmla="*/ 36 h 36"/>
                  <a:gd name="T6" fmla="*/ 33 w 34"/>
                  <a:gd name="T7" fmla="*/ 2 h 36"/>
                  <a:gd name="T8" fmla="*/ 29 w 34"/>
                  <a:gd name="T9" fmla="*/ 2 h 36"/>
                </a:gdLst>
                <a:ahLst/>
                <a:cxnLst>
                  <a:cxn ang="0">
                    <a:pos x="T0" y="T1"/>
                  </a:cxn>
                  <a:cxn ang="0">
                    <a:pos x="T2" y="T3"/>
                  </a:cxn>
                  <a:cxn ang="0">
                    <a:pos x="T4" y="T5"/>
                  </a:cxn>
                  <a:cxn ang="0">
                    <a:pos x="T6" y="T7"/>
                  </a:cxn>
                  <a:cxn ang="0">
                    <a:pos x="T8" y="T9"/>
                  </a:cxn>
                </a:cxnLst>
                <a:rect l="0" t="0" r="r" b="b"/>
                <a:pathLst>
                  <a:path w="34" h="36">
                    <a:moveTo>
                      <a:pt x="29" y="2"/>
                    </a:moveTo>
                    <a:cubicBezTo>
                      <a:pt x="25" y="15"/>
                      <a:pt x="13" y="27"/>
                      <a:pt x="2" y="35"/>
                    </a:cubicBezTo>
                    <a:cubicBezTo>
                      <a:pt x="0" y="36"/>
                      <a:pt x="5" y="36"/>
                      <a:pt x="6" y="36"/>
                    </a:cubicBezTo>
                    <a:cubicBezTo>
                      <a:pt x="18" y="28"/>
                      <a:pt x="29" y="15"/>
                      <a:pt x="33" y="2"/>
                    </a:cubicBezTo>
                    <a:cubicBezTo>
                      <a:pt x="34" y="0"/>
                      <a:pt x="29" y="1"/>
                      <a:pt x="29"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89" name="Freeform 303"/>
              <p:cNvSpPr>
                <a:spLocks/>
              </p:cNvSpPr>
              <p:nvPr/>
            </p:nvSpPr>
            <p:spPr bwMode="auto">
              <a:xfrm>
                <a:off x="2768601" y="779462"/>
                <a:ext cx="125413" cy="134938"/>
              </a:xfrm>
              <a:custGeom>
                <a:avLst/>
                <a:gdLst>
                  <a:gd name="T0" fmla="*/ 33 w 33"/>
                  <a:gd name="T1" fmla="*/ 34 h 36"/>
                  <a:gd name="T2" fmla="*/ 5 w 33"/>
                  <a:gd name="T3" fmla="*/ 1 h 36"/>
                  <a:gd name="T4" fmla="*/ 3 w 33"/>
                  <a:gd name="T5" fmla="*/ 3 h 36"/>
                  <a:gd name="T6" fmla="*/ 28 w 33"/>
                  <a:gd name="T7" fmla="*/ 34 h 36"/>
                  <a:gd name="T8" fmla="*/ 33 w 33"/>
                  <a:gd name="T9" fmla="*/ 34 h 36"/>
                </a:gdLst>
                <a:ahLst/>
                <a:cxnLst>
                  <a:cxn ang="0">
                    <a:pos x="T0" y="T1"/>
                  </a:cxn>
                  <a:cxn ang="0">
                    <a:pos x="T2" y="T3"/>
                  </a:cxn>
                  <a:cxn ang="0">
                    <a:pos x="T4" y="T5"/>
                  </a:cxn>
                  <a:cxn ang="0">
                    <a:pos x="T6" y="T7"/>
                  </a:cxn>
                  <a:cxn ang="0">
                    <a:pos x="T8" y="T9"/>
                  </a:cxn>
                </a:cxnLst>
                <a:rect l="0" t="0" r="r" b="b"/>
                <a:pathLst>
                  <a:path w="33" h="36">
                    <a:moveTo>
                      <a:pt x="33" y="34"/>
                    </a:moveTo>
                    <a:cubicBezTo>
                      <a:pt x="31" y="18"/>
                      <a:pt x="21" y="5"/>
                      <a:pt x="5" y="1"/>
                    </a:cubicBezTo>
                    <a:cubicBezTo>
                      <a:pt x="4" y="0"/>
                      <a:pt x="0" y="2"/>
                      <a:pt x="3" y="3"/>
                    </a:cubicBezTo>
                    <a:cubicBezTo>
                      <a:pt x="18" y="6"/>
                      <a:pt x="26" y="20"/>
                      <a:pt x="28" y="34"/>
                    </a:cubicBezTo>
                    <a:cubicBezTo>
                      <a:pt x="28" y="36"/>
                      <a:pt x="33" y="35"/>
                      <a:pt x="33"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90" name="Freeform 304"/>
              <p:cNvSpPr>
                <a:spLocks/>
              </p:cNvSpPr>
              <p:nvPr/>
            </p:nvSpPr>
            <p:spPr bwMode="auto">
              <a:xfrm>
                <a:off x="2851151" y="779462"/>
                <a:ext cx="690563" cy="52388"/>
              </a:xfrm>
              <a:custGeom>
                <a:avLst/>
                <a:gdLst>
                  <a:gd name="T0" fmla="*/ 3 w 183"/>
                  <a:gd name="T1" fmla="*/ 14 h 14"/>
                  <a:gd name="T2" fmla="*/ 180 w 183"/>
                  <a:gd name="T3" fmla="*/ 2 h 14"/>
                  <a:gd name="T4" fmla="*/ 180 w 183"/>
                  <a:gd name="T5" fmla="*/ 0 h 14"/>
                  <a:gd name="T6" fmla="*/ 3 w 183"/>
                  <a:gd name="T7" fmla="*/ 12 h 14"/>
                  <a:gd name="T8" fmla="*/ 3 w 183"/>
                  <a:gd name="T9" fmla="*/ 14 h 14"/>
                </a:gdLst>
                <a:ahLst/>
                <a:cxnLst>
                  <a:cxn ang="0">
                    <a:pos x="T0" y="T1"/>
                  </a:cxn>
                  <a:cxn ang="0">
                    <a:pos x="T2" y="T3"/>
                  </a:cxn>
                  <a:cxn ang="0">
                    <a:pos x="T4" y="T5"/>
                  </a:cxn>
                  <a:cxn ang="0">
                    <a:pos x="T6" y="T7"/>
                  </a:cxn>
                  <a:cxn ang="0">
                    <a:pos x="T8" y="T9"/>
                  </a:cxn>
                </a:cxnLst>
                <a:rect l="0" t="0" r="r" b="b"/>
                <a:pathLst>
                  <a:path w="183" h="14">
                    <a:moveTo>
                      <a:pt x="3" y="14"/>
                    </a:moveTo>
                    <a:cubicBezTo>
                      <a:pt x="62" y="9"/>
                      <a:pt x="121" y="4"/>
                      <a:pt x="180" y="2"/>
                    </a:cubicBezTo>
                    <a:cubicBezTo>
                      <a:pt x="183" y="2"/>
                      <a:pt x="183" y="0"/>
                      <a:pt x="180" y="0"/>
                    </a:cubicBezTo>
                    <a:cubicBezTo>
                      <a:pt x="121" y="2"/>
                      <a:pt x="62" y="7"/>
                      <a:pt x="3" y="12"/>
                    </a:cubicBezTo>
                    <a:cubicBezTo>
                      <a:pt x="0" y="12"/>
                      <a:pt x="0" y="14"/>
                      <a:pt x="3" y="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91" name="Freeform 305"/>
              <p:cNvSpPr>
                <a:spLocks/>
              </p:cNvSpPr>
              <p:nvPr/>
            </p:nvSpPr>
            <p:spPr bwMode="auto">
              <a:xfrm>
                <a:off x="2833688" y="812800"/>
                <a:ext cx="36513" cy="33338"/>
              </a:xfrm>
              <a:custGeom>
                <a:avLst/>
                <a:gdLst>
                  <a:gd name="T0" fmla="*/ 5 w 10"/>
                  <a:gd name="T1" fmla="*/ 0 h 9"/>
                  <a:gd name="T2" fmla="*/ 10 w 10"/>
                  <a:gd name="T3" fmla="*/ 4 h 9"/>
                  <a:gd name="T4" fmla="*/ 5 w 10"/>
                  <a:gd name="T5" fmla="*/ 9 h 9"/>
                  <a:gd name="T6" fmla="*/ 0 w 10"/>
                  <a:gd name="T7" fmla="*/ 5 h 9"/>
                  <a:gd name="T8" fmla="*/ 5 w 10"/>
                  <a:gd name="T9" fmla="*/ 0 h 9"/>
                </a:gdLst>
                <a:ahLst/>
                <a:cxnLst>
                  <a:cxn ang="0">
                    <a:pos x="T0" y="T1"/>
                  </a:cxn>
                  <a:cxn ang="0">
                    <a:pos x="T2" y="T3"/>
                  </a:cxn>
                  <a:cxn ang="0">
                    <a:pos x="T4" y="T5"/>
                  </a:cxn>
                  <a:cxn ang="0">
                    <a:pos x="T6" y="T7"/>
                  </a:cxn>
                  <a:cxn ang="0">
                    <a:pos x="T8" y="T9"/>
                  </a:cxn>
                </a:cxnLst>
                <a:rect l="0" t="0" r="r" b="b"/>
                <a:pathLst>
                  <a:path w="10" h="9">
                    <a:moveTo>
                      <a:pt x="5" y="0"/>
                    </a:moveTo>
                    <a:cubicBezTo>
                      <a:pt x="7" y="0"/>
                      <a:pt x="10" y="2"/>
                      <a:pt x="10" y="4"/>
                    </a:cubicBezTo>
                    <a:cubicBezTo>
                      <a:pt x="10" y="7"/>
                      <a:pt x="8" y="9"/>
                      <a:pt x="5" y="9"/>
                    </a:cubicBezTo>
                    <a:cubicBezTo>
                      <a:pt x="2" y="9"/>
                      <a:pt x="0" y="7"/>
                      <a:pt x="0" y="5"/>
                    </a:cubicBezTo>
                    <a:cubicBezTo>
                      <a:pt x="0" y="2"/>
                      <a:pt x="2" y="0"/>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92" name="Freeform 306"/>
              <p:cNvSpPr>
                <a:spLocks/>
              </p:cNvSpPr>
              <p:nvPr/>
            </p:nvSpPr>
            <p:spPr bwMode="auto">
              <a:xfrm>
                <a:off x="2809876" y="504825"/>
                <a:ext cx="106363" cy="173038"/>
              </a:xfrm>
              <a:custGeom>
                <a:avLst/>
                <a:gdLst>
                  <a:gd name="T0" fmla="*/ 18 w 28"/>
                  <a:gd name="T1" fmla="*/ 2 h 46"/>
                  <a:gd name="T2" fmla="*/ 1 w 28"/>
                  <a:gd name="T3" fmla="*/ 44 h 46"/>
                  <a:gd name="T4" fmla="*/ 5 w 28"/>
                  <a:gd name="T5" fmla="*/ 46 h 46"/>
                  <a:gd name="T6" fmla="*/ 23 w 28"/>
                  <a:gd name="T7" fmla="*/ 2 h 46"/>
                  <a:gd name="T8" fmla="*/ 18 w 28"/>
                  <a:gd name="T9" fmla="*/ 2 h 46"/>
                </a:gdLst>
                <a:ahLst/>
                <a:cxnLst>
                  <a:cxn ang="0">
                    <a:pos x="T0" y="T1"/>
                  </a:cxn>
                  <a:cxn ang="0">
                    <a:pos x="T2" y="T3"/>
                  </a:cxn>
                  <a:cxn ang="0">
                    <a:pos x="T4" y="T5"/>
                  </a:cxn>
                  <a:cxn ang="0">
                    <a:pos x="T6" y="T7"/>
                  </a:cxn>
                  <a:cxn ang="0">
                    <a:pos x="T8" y="T9"/>
                  </a:cxn>
                </a:cxnLst>
                <a:rect l="0" t="0" r="r" b="b"/>
                <a:pathLst>
                  <a:path w="28" h="46">
                    <a:moveTo>
                      <a:pt x="18" y="2"/>
                    </a:moveTo>
                    <a:cubicBezTo>
                      <a:pt x="23" y="19"/>
                      <a:pt x="17" y="35"/>
                      <a:pt x="1" y="44"/>
                    </a:cubicBezTo>
                    <a:cubicBezTo>
                      <a:pt x="0" y="45"/>
                      <a:pt x="4" y="46"/>
                      <a:pt x="5" y="46"/>
                    </a:cubicBezTo>
                    <a:cubicBezTo>
                      <a:pt x="22" y="37"/>
                      <a:pt x="28" y="20"/>
                      <a:pt x="23" y="2"/>
                    </a:cubicBezTo>
                    <a:cubicBezTo>
                      <a:pt x="22" y="1"/>
                      <a:pt x="17" y="0"/>
                      <a:pt x="1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93" name="Freeform 307"/>
              <p:cNvSpPr>
                <a:spLocks/>
              </p:cNvSpPr>
              <p:nvPr/>
            </p:nvSpPr>
            <p:spPr bwMode="auto">
              <a:xfrm>
                <a:off x="2776538" y="568325"/>
                <a:ext cx="165100" cy="98425"/>
              </a:xfrm>
              <a:custGeom>
                <a:avLst/>
                <a:gdLst>
                  <a:gd name="T0" fmla="*/ 43 w 44"/>
                  <a:gd name="T1" fmla="*/ 25 h 26"/>
                  <a:gd name="T2" fmla="*/ 3 w 44"/>
                  <a:gd name="T3" fmla="*/ 2 h 26"/>
                  <a:gd name="T4" fmla="*/ 6 w 44"/>
                  <a:gd name="T5" fmla="*/ 4 h 26"/>
                  <a:gd name="T6" fmla="*/ 38 w 44"/>
                  <a:gd name="T7" fmla="*/ 24 h 26"/>
                  <a:gd name="T8" fmla="*/ 43 w 44"/>
                  <a:gd name="T9" fmla="*/ 25 h 26"/>
                </a:gdLst>
                <a:ahLst/>
                <a:cxnLst>
                  <a:cxn ang="0">
                    <a:pos x="T0" y="T1"/>
                  </a:cxn>
                  <a:cxn ang="0">
                    <a:pos x="T2" y="T3"/>
                  </a:cxn>
                  <a:cxn ang="0">
                    <a:pos x="T4" y="T5"/>
                  </a:cxn>
                  <a:cxn ang="0">
                    <a:pos x="T6" y="T7"/>
                  </a:cxn>
                  <a:cxn ang="0">
                    <a:pos x="T8" y="T9"/>
                  </a:cxn>
                </a:cxnLst>
                <a:rect l="0" t="0" r="r" b="b"/>
                <a:pathLst>
                  <a:path w="44" h="26">
                    <a:moveTo>
                      <a:pt x="43" y="25"/>
                    </a:moveTo>
                    <a:cubicBezTo>
                      <a:pt x="36" y="8"/>
                      <a:pt x="21" y="0"/>
                      <a:pt x="3" y="2"/>
                    </a:cubicBezTo>
                    <a:cubicBezTo>
                      <a:pt x="0" y="2"/>
                      <a:pt x="5" y="4"/>
                      <a:pt x="6" y="4"/>
                    </a:cubicBezTo>
                    <a:cubicBezTo>
                      <a:pt x="21" y="2"/>
                      <a:pt x="32" y="11"/>
                      <a:pt x="38" y="24"/>
                    </a:cubicBezTo>
                    <a:cubicBezTo>
                      <a:pt x="39" y="25"/>
                      <a:pt x="44" y="26"/>
                      <a:pt x="43" y="2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94" name="Freeform 308"/>
              <p:cNvSpPr>
                <a:spLocks/>
              </p:cNvSpPr>
              <p:nvPr/>
            </p:nvSpPr>
            <p:spPr bwMode="auto">
              <a:xfrm>
                <a:off x="2787651" y="546100"/>
                <a:ext cx="165100" cy="93663"/>
              </a:xfrm>
              <a:custGeom>
                <a:avLst/>
                <a:gdLst>
                  <a:gd name="T0" fmla="*/ 38 w 44"/>
                  <a:gd name="T1" fmla="*/ 2 h 25"/>
                  <a:gd name="T2" fmla="*/ 3 w 44"/>
                  <a:gd name="T3" fmla="*/ 23 h 25"/>
                  <a:gd name="T4" fmla="*/ 5 w 44"/>
                  <a:gd name="T5" fmla="*/ 24 h 25"/>
                  <a:gd name="T6" fmla="*/ 43 w 44"/>
                  <a:gd name="T7" fmla="*/ 2 h 25"/>
                  <a:gd name="T8" fmla="*/ 38 w 44"/>
                  <a:gd name="T9" fmla="*/ 2 h 25"/>
                </a:gdLst>
                <a:ahLst/>
                <a:cxnLst>
                  <a:cxn ang="0">
                    <a:pos x="T0" y="T1"/>
                  </a:cxn>
                  <a:cxn ang="0">
                    <a:pos x="T2" y="T3"/>
                  </a:cxn>
                  <a:cxn ang="0">
                    <a:pos x="T4" y="T5"/>
                  </a:cxn>
                  <a:cxn ang="0">
                    <a:pos x="T6" y="T7"/>
                  </a:cxn>
                  <a:cxn ang="0">
                    <a:pos x="T8" y="T9"/>
                  </a:cxn>
                </a:cxnLst>
                <a:rect l="0" t="0" r="r" b="b"/>
                <a:pathLst>
                  <a:path w="44" h="25">
                    <a:moveTo>
                      <a:pt x="38" y="2"/>
                    </a:moveTo>
                    <a:cubicBezTo>
                      <a:pt x="30" y="12"/>
                      <a:pt x="16" y="20"/>
                      <a:pt x="3" y="23"/>
                    </a:cubicBezTo>
                    <a:cubicBezTo>
                      <a:pt x="0" y="23"/>
                      <a:pt x="3" y="25"/>
                      <a:pt x="5" y="24"/>
                    </a:cubicBezTo>
                    <a:cubicBezTo>
                      <a:pt x="19" y="21"/>
                      <a:pt x="34" y="13"/>
                      <a:pt x="43" y="2"/>
                    </a:cubicBezTo>
                    <a:cubicBezTo>
                      <a:pt x="44" y="1"/>
                      <a:pt x="39" y="0"/>
                      <a:pt x="3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95" name="Freeform 309"/>
              <p:cNvSpPr>
                <a:spLocks/>
              </p:cNvSpPr>
              <p:nvPr/>
            </p:nvSpPr>
            <p:spPr bwMode="auto">
              <a:xfrm>
                <a:off x="2817813" y="530225"/>
                <a:ext cx="87313" cy="158750"/>
              </a:xfrm>
              <a:custGeom>
                <a:avLst/>
                <a:gdLst>
                  <a:gd name="T0" fmla="*/ 19 w 23"/>
                  <a:gd name="T1" fmla="*/ 40 h 42"/>
                  <a:gd name="T2" fmla="*/ 6 w 23"/>
                  <a:gd name="T3" fmla="*/ 0 h 42"/>
                  <a:gd name="T4" fmla="*/ 2 w 23"/>
                  <a:gd name="T5" fmla="*/ 2 h 42"/>
                  <a:gd name="T6" fmla="*/ 14 w 23"/>
                  <a:gd name="T7" fmla="*/ 41 h 42"/>
                  <a:gd name="T8" fmla="*/ 19 w 23"/>
                  <a:gd name="T9" fmla="*/ 40 h 42"/>
                </a:gdLst>
                <a:ahLst/>
                <a:cxnLst>
                  <a:cxn ang="0">
                    <a:pos x="T0" y="T1"/>
                  </a:cxn>
                  <a:cxn ang="0">
                    <a:pos x="T2" y="T3"/>
                  </a:cxn>
                  <a:cxn ang="0">
                    <a:pos x="T4" y="T5"/>
                  </a:cxn>
                  <a:cxn ang="0">
                    <a:pos x="T6" y="T7"/>
                  </a:cxn>
                  <a:cxn ang="0">
                    <a:pos x="T8" y="T9"/>
                  </a:cxn>
                </a:cxnLst>
                <a:rect l="0" t="0" r="r" b="b"/>
                <a:pathLst>
                  <a:path w="23" h="42">
                    <a:moveTo>
                      <a:pt x="19" y="40"/>
                    </a:moveTo>
                    <a:cubicBezTo>
                      <a:pt x="23" y="25"/>
                      <a:pt x="19" y="10"/>
                      <a:pt x="6" y="0"/>
                    </a:cubicBezTo>
                    <a:cubicBezTo>
                      <a:pt x="5" y="0"/>
                      <a:pt x="0" y="0"/>
                      <a:pt x="2" y="2"/>
                    </a:cubicBezTo>
                    <a:cubicBezTo>
                      <a:pt x="14" y="11"/>
                      <a:pt x="18" y="26"/>
                      <a:pt x="14" y="41"/>
                    </a:cubicBezTo>
                    <a:cubicBezTo>
                      <a:pt x="14" y="42"/>
                      <a:pt x="19" y="42"/>
                      <a:pt x="19"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96" name="Freeform 310"/>
              <p:cNvSpPr>
                <a:spLocks/>
              </p:cNvSpPr>
              <p:nvPr/>
            </p:nvSpPr>
            <p:spPr bwMode="auto">
              <a:xfrm>
                <a:off x="2874963" y="598487"/>
                <a:ext cx="674688" cy="195263"/>
              </a:xfrm>
              <a:custGeom>
                <a:avLst/>
                <a:gdLst>
                  <a:gd name="T0" fmla="*/ 3 w 179"/>
                  <a:gd name="T1" fmla="*/ 2 h 52"/>
                  <a:gd name="T2" fmla="*/ 173 w 179"/>
                  <a:gd name="T3" fmla="*/ 52 h 52"/>
                  <a:gd name="T4" fmla="*/ 176 w 179"/>
                  <a:gd name="T5" fmla="*/ 50 h 52"/>
                  <a:gd name="T6" fmla="*/ 6 w 179"/>
                  <a:gd name="T7" fmla="*/ 0 h 52"/>
                  <a:gd name="T8" fmla="*/ 3 w 179"/>
                  <a:gd name="T9" fmla="*/ 2 h 52"/>
                </a:gdLst>
                <a:ahLst/>
                <a:cxnLst>
                  <a:cxn ang="0">
                    <a:pos x="T0" y="T1"/>
                  </a:cxn>
                  <a:cxn ang="0">
                    <a:pos x="T2" y="T3"/>
                  </a:cxn>
                  <a:cxn ang="0">
                    <a:pos x="T4" y="T5"/>
                  </a:cxn>
                  <a:cxn ang="0">
                    <a:pos x="T6" y="T7"/>
                  </a:cxn>
                  <a:cxn ang="0">
                    <a:pos x="T8" y="T9"/>
                  </a:cxn>
                </a:cxnLst>
                <a:rect l="0" t="0" r="r" b="b"/>
                <a:pathLst>
                  <a:path w="179" h="52">
                    <a:moveTo>
                      <a:pt x="3" y="2"/>
                    </a:moveTo>
                    <a:cubicBezTo>
                      <a:pt x="60" y="18"/>
                      <a:pt x="117" y="33"/>
                      <a:pt x="173" y="52"/>
                    </a:cubicBezTo>
                    <a:cubicBezTo>
                      <a:pt x="174" y="52"/>
                      <a:pt x="179" y="51"/>
                      <a:pt x="176" y="50"/>
                    </a:cubicBezTo>
                    <a:cubicBezTo>
                      <a:pt x="120" y="32"/>
                      <a:pt x="63" y="16"/>
                      <a:pt x="6" y="0"/>
                    </a:cubicBezTo>
                    <a:cubicBezTo>
                      <a:pt x="5" y="0"/>
                      <a:pt x="0" y="1"/>
                      <a:pt x="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97" name="Freeform 311"/>
              <p:cNvSpPr>
                <a:spLocks/>
              </p:cNvSpPr>
              <p:nvPr/>
            </p:nvSpPr>
            <p:spPr bwMode="auto">
              <a:xfrm>
                <a:off x="2859088" y="579437"/>
                <a:ext cx="41275" cy="41275"/>
              </a:xfrm>
              <a:custGeom>
                <a:avLst/>
                <a:gdLst>
                  <a:gd name="T0" fmla="*/ 7 w 11"/>
                  <a:gd name="T1" fmla="*/ 1 h 11"/>
                  <a:gd name="T2" fmla="*/ 10 w 11"/>
                  <a:gd name="T3" fmla="*/ 7 h 11"/>
                  <a:gd name="T4" fmla="*/ 4 w 11"/>
                  <a:gd name="T5" fmla="*/ 10 h 11"/>
                  <a:gd name="T6" fmla="*/ 1 w 11"/>
                  <a:gd name="T7" fmla="*/ 4 h 11"/>
                  <a:gd name="T8" fmla="*/ 7 w 11"/>
                  <a:gd name="T9" fmla="*/ 1 h 11"/>
                </a:gdLst>
                <a:ahLst/>
                <a:cxnLst>
                  <a:cxn ang="0">
                    <a:pos x="T0" y="T1"/>
                  </a:cxn>
                  <a:cxn ang="0">
                    <a:pos x="T2" y="T3"/>
                  </a:cxn>
                  <a:cxn ang="0">
                    <a:pos x="T4" y="T5"/>
                  </a:cxn>
                  <a:cxn ang="0">
                    <a:pos x="T6" y="T7"/>
                  </a:cxn>
                  <a:cxn ang="0">
                    <a:pos x="T8" y="T9"/>
                  </a:cxn>
                </a:cxnLst>
                <a:rect l="0" t="0" r="r" b="b"/>
                <a:pathLst>
                  <a:path w="11" h="11">
                    <a:moveTo>
                      <a:pt x="7" y="1"/>
                    </a:moveTo>
                    <a:cubicBezTo>
                      <a:pt x="9" y="2"/>
                      <a:pt x="11" y="4"/>
                      <a:pt x="10" y="7"/>
                    </a:cubicBezTo>
                    <a:cubicBezTo>
                      <a:pt x="9" y="9"/>
                      <a:pt x="6" y="11"/>
                      <a:pt x="4" y="10"/>
                    </a:cubicBezTo>
                    <a:cubicBezTo>
                      <a:pt x="1" y="9"/>
                      <a:pt x="0" y="6"/>
                      <a:pt x="1" y="4"/>
                    </a:cubicBezTo>
                    <a:cubicBezTo>
                      <a:pt x="2" y="1"/>
                      <a:pt x="4" y="0"/>
                      <a:pt x="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98" name="Freeform 312"/>
              <p:cNvSpPr>
                <a:spLocks/>
              </p:cNvSpPr>
              <p:nvPr/>
            </p:nvSpPr>
            <p:spPr bwMode="auto">
              <a:xfrm>
                <a:off x="2894013" y="288925"/>
                <a:ext cx="142875" cy="139700"/>
              </a:xfrm>
              <a:custGeom>
                <a:avLst/>
                <a:gdLst>
                  <a:gd name="T0" fmla="*/ 33 w 38"/>
                  <a:gd name="T1" fmla="*/ 2 h 37"/>
                  <a:gd name="T2" fmla="*/ 3 w 38"/>
                  <a:gd name="T3" fmla="*/ 35 h 37"/>
                  <a:gd name="T4" fmla="*/ 6 w 38"/>
                  <a:gd name="T5" fmla="*/ 37 h 37"/>
                  <a:gd name="T6" fmla="*/ 38 w 38"/>
                  <a:gd name="T7" fmla="*/ 2 h 37"/>
                  <a:gd name="T8" fmla="*/ 33 w 38"/>
                  <a:gd name="T9" fmla="*/ 2 h 37"/>
                </a:gdLst>
                <a:ahLst/>
                <a:cxnLst>
                  <a:cxn ang="0">
                    <a:pos x="T0" y="T1"/>
                  </a:cxn>
                  <a:cxn ang="0">
                    <a:pos x="T2" y="T3"/>
                  </a:cxn>
                  <a:cxn ang="0">
                    <a:pos x="T4" y="T5"/>
                  </a:cxn>
                  <a:cxn ang="0">
                    <a:pos x="T6" y="T7"/>
                  </a:cxn>
                  <a:cxn ang="0">
                    <a:pos x="T8" y="T9"/>
                  </a:cxn>
                </a:cxnLst>
                <a:rect l="0" t="0" r="r" b="b"/>
                <a:pathLst>
                  <a:path w="38" h="37">
                    <a:moveTo>
                      <a:pt x="33" y="2"/>
                    </a:moveTo>
                    <a:cubicBezTo>
                      <a:pt x="32" y="19"/>
                      <a:pt x="21" y="33"/>
                      <a:pt x="3" y="35"/>
                    </a:cubicBezTo>
                    <a:cubicBezTo>
                      <a:pt x="0" y="35"/>
                      <a:pt x="4" y="37"/>
                      <a:pt x="6" y="37"/>
                    </a:cubicBezTo>
                    <a:cubicBezTo>
                      <a:pt x="24" y="35"/>
                      <a:pt x="37" y="21"/>
                      <a:pt x="38" y="2"/>
                    </a:cubicBezTo>
                    <a:cubicBezTo>
                      <a:pt x="38" y="1"/>
                      <a:pt x="33" y="0"/>
                      <a:pt x="3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99" name="Freeform 313"/>
              <p:cNvSpPr>
                <a:spLocks/>
              </p:cNvSpPr>
              <p:nvPr/>
            </p:nvSpPr>
            <p:spPr bwMode="auto">
              <a:xfrm>
                <a:off x="2905126" y="319087"/>
                <a:ext cx="120650" cy="139700"/>
              </a:xfrm>
              <a:custGeom>
                <a:avLst/>
                <a:gdLst>
                  <a:gd name="T0" fmla="*/ 32 w 32"/>
                  <a:gd name="T1" fmla="*/ 35 h 37"/>
                  <a:gd name="T2" fmla="*/ 3 w 32"/>
                  <a:gd name="T3" fmla="*/ 1 h 37"/>
                  <a:gd name="T4" fmla="*/ 3 w 32"/>
                  <a:gd name="T5" fmla="*/ 3 h 37"/>
                  <a:gd name="T6" fmla="*/ 27 w 32"/>
                  <a:gd name="T7" fmla="*/ 34 h 37"/>
                  <a:gd name="T8" fmla="*/ 32 w 32"/>
                  <a:gd name="T9" fmla="*/ 35 h 37"/>
                </a:gdLst>
                <a:ahLst/>
                <a:cxnLst>
                  <a:cxn ang="0">
                    <a:pos x="T0" y="T1"/>
                  </a:cxn>
                  <a:cxn ang="0">
                    <a:pos x="T2" y="T3"/>
                  </a:cxn>
                  <a:cxn ang="0">
                    <a:pos x="T4" y="T5"/>
                  </a:cxn>
                  <a:cxn ang="0">
                    <a:pos x="T6" y="T7"/>
                  </a:cxn>
                  <a:cxn ang="0">
                    <a:pos x="T8" y="T9"/>
                  </a:cxn>
                </a:cxnLst>
                <a:rect l="0" t="0" r="r" b="b"/>
                <a:pathLst>
                  <a:path w="32" h="37">
                    <a:moveTo>
                      <a:pt x="32" y="35"/>
                    </a:moveTo>
                    <a:cubicBezTo>
                      <a:pt x="31" y="18"/>
                      <a:pt x="20" y="5"/>
                      <a:pt x="3" y="1"/>
                    </a:cubicBezTo>
                    <a:cubicBezTo>
                      <a:pt x="0" y="0"/>
                      <a:pt x="0" y="2"/>
                      <a:pt x="3" y="3"/>
                    </a:cubicBezTo>
                    <a:cubicBezTo>
                      <a:pt x="18" y="7"/>
                      <a:pt x="26" y="19"/>
                      <a:pt x="27" y="34"/>
                    </a:cubicBezTo>
                    <a:cubicBezTo>
                      <a:pt x="27" y="36"/>
                      <a:pt x="32" y="37"/>
                      <a:pt x="32" y="3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00" name="Freeform 314"/>
              <p:cNvSpPr>
                <a:spLocks/>
              </p:cNvSpPr>
              <p:nvPr/>
            </p:nvSpPr>
            <p:spPr bwMode="auto">
              <a:xfrm>
                <a:off x="2889251" y="349250"/>
                <a:ext cx="192088" cy="41275"/>
              </a:xfrm>
              <a:custGeom>
                <a:avLst/>
                <a:gdLst>
                  <a:gd name="T0" fmla="*/ 45 w 51"/>
                  <a:gd name="T1" fmla="*/ 1 h 11"/>
                  <a:gd name="T2" fmla="*/ 5 w 51"/>
                  <a:gd name="T3" fmla="*/ 7 h 11"/>
                  <a:gd name="T4" fmla="*/ 3 w 51"/>
                  <a:gd name="T5" fmla="*/ 9 h 11"/>
                  <a:gd name="T6" fmla="*/ 48 w 51"/>
                  <a:gd name="T7" fmla="*/ 2 h 11"/>
                  <a:gd name="T8" fmla="*/ 45 w 51"/>
                  <a:gd name="T9" fmla="*/ 1 h 11"/>
                </a:gdLst>
                <a:ahLst/>
                <a:cxnLst>
                  <a:cxn ang="0">
                    <a:pos x="T0" y="T1"/>
                  </a:cxn>
                  <a:cxn ang="0">
                    <a:pos x="T2" y="T3"/>
                  </a:cxn>
                  <a:cxn ang="0">
                    <a:pos x="T4" y="T5"/>
                  </a:cxn>
                  <a:cxn ang="0">
                    <a:pos x="T6" y="T7"/>
                  </a:cxn>
                  <a:cxn ang="0">
                    <a:pos x="T8" y="T9"/>
                  </a:cxn>
                </a:cxnLst>
                <a:rect l="0" t="0" r="r" b="b"/>
                <a:pathLst>
                  <a:path w="51" h="11">
                    <a:moveTo>
                      <a:pt x="45" y="1"/>
                    </a:moveTo>
                    <a:cubicBezTo>
                      <a:pt x="33" y="7"/>
                      <a:pt x="18" y="9"/>
                      <a:pt x="5" y="7"/>
                    </a:cubicBezTo>
                    <a:cubicBezTo>
                      <a:pt x="4" y="7"/>
                      <a:pt x="0" y="9"/>
                      <a:pt x="3" y="9"/>
                    </a:cubicBezTo>
                    <a:cubicBezTo>
                      <a:pt x="18" y="11"/>
                      <a:pt x="36" y="9"/>
                      <a:pt x="48" y="2"/>
                    </a:cubicBezTo>
                    <a:cubicBezTo>
                      <a:pt x="51" y="0"/>
                      <a:pt x="46" y="0"/>
                      <a:pt x="4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01" name="Freeform 315"/>
              <p:cNvSpPr>
                <a:spLocks/>
              </p:cNvSpPr>
              <p:nvPr/>
            </p:nvSpPr>
            <p:spPr bwMode="auto">
              <a:xfrm>
                <a:off x="2949576" y="293687"/>
                <a:ext cx="60325" cy="165100"/>
              </a:xfrm>
              <a:custGeom>
                <a:avLst/>
                <a:gdLst>
                  <a:gd name="T0" fmla="*/ 5 w 16"/>
                  <a:gd name="T1" fmla="*/ 43 h 44"/>
                  <a:gd name="T2" fmla="*/ 8 w 16"/>
                  <a:gd name="T3" fmla="*/ 1 h 44"/>
                  <a:gd name="T4" fmla="*/ 3 w 16"/>
                  <a:gd name="T5" fmla="*/ 2 h 44"/>
                  <a:gd name="T6" fmla="*/ 1 w 16"/>
                  <a:gd name="T7" fmla="*/ 43 h 44"/>
                  <a:gd name="T8" fmla="*/ 5 w 16"/>
                  <a:gd name="T9" fmla="*/ 43 h 44"/>
                </a:gdLst>
                <a:ahLst/>
                <a:cxnLst>
                  <a:cxn ang="0">
                    <a:pos x="T0" y="T1"/>
                  </a:cxn>
                  <a:cxn ang="0">
                    <a:pos x="T2" y="T3"/>
                  </a:cxn>
                  <a:cxn ang="0">
                    <a:pos x="T4" y="T5"/>
                  </a:cxn>
                  <a:cxn ang="0">
                    <a:pos x="T6" y="T7"/>
                  </a:cxn>
                  <a:cxn ang="0">
                    <a:pos x="T8" y="T9"/>
                  </a:cxn>
                </a:cxnLst>
                <a:rect l="0" t="0" r="r" b="b"/>
                <a:pathLst>
                  <a:path w="16" h="44">
                    <a:moveTo>
                      <a:pt x="5" y="43"/>
                    </a:moveTo>
                    <a:cubicBezTo>
                      <a:pt x="14" y="30"/>
                      <a:pt x="16" y="14"/>
                      <a:pt x="8" y="1"/>
                    </a:cubicBezTo>
                    <a:cubicBezTo>
                      <a:pt x="7" y="0"/>
                      <a:pt x="2" y="1"/>
                      <a:pt x="3" y="2"/>
                    </a:cubicBezTo>
                    <a:cubicBezTo>
                      <a:pt x="11" y="15"/>
                      <a:pt x="9" y="30"/>
                      <a:pt x="1" y="43"/>
                    </a:cubicBezTo>
                    <a:cubicBezTo>
                      <a:pt x="0" y="44"/>
                      <a:pt x="5" y="44"/>
                      <a:pt x="5" y="4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02" name="Freeform 316"/>
              <p:cNvSpPr>
                <a:spLocks/>
              </p:cNvSpPr>
              <p:nvPr/>
            </p:nvSpPr>
            <p:spPr bwMode="auto">
              <a:xfrm>
                <a:off x="2987676" y="376237"/>
                <a:ext cx="554038" cy="422275"/>
              </a:xfrm>
              <a:custGeom>
                <a:avLst/>
                <a:gdLst>
                  <a:gd name="T0" fmla="*/ 1 w 147"/>
                  <a:gd name="T1" fmla="*/ 3 h 112"/>
                  <a:gd name="T2" fmla="*/ 141 w 147"/>
                  <a:gd name="T3" fmla="*/ 111 h 112"/>
                  <a:gd name="T4" fmla="*/ 146 w 147"/>
                  <a:gd name="T5" fmla="*/ 110 h 112"/>
                  <a:gd name="T6" fmla="*/ 5 w 147"/>
                  <a:gd name="T7" fmla="*/ 1 h 112"/>
                  <a:gd name="T8" fmla="*/ 1 w 147"/>
                  <a:gd name="T9" fmla="*/ 3 h 112"/>
                </a:gdLst>
                <a:ahLst/>
                <a:cxnLst>
                  <a:cxn ang="0">
                    <a:pos x="T0" y="T1"/>
                  </a:cxn>
                  <a:cxn ang="0">
                    <a:pos x="T2" y="T3"/>
                  </a:cxn>
                  <a:cxn ang="0">
                    <a:pos x="T4" y="T5"/>
                  </a:cxn>
                  <a:cxn ang="0">
                    <a:pos x="T6" y="T7"/>
                  </a:cxn>
                  <a:cxn ang="0">
                    <a:pos x="T8" y="T9"/>
                  </a:cxn>
                </a:cxnLst>
                <a:rect l="0" t="0" r="r" b="b"/>
                <a:pathLst>
                  <a:path w="147" h="112">
                    <a:moveTo>
                      <a:pt x="1" y="3"/>
                    </a:moveTo>
                    <a:cubicBezTo>
                      <a:pt x="48" y="38"/>
                      <a:pt x="96" y="73"/>
                      <a:pt x="141" y="111"/>
                    </a:cubicBezTo>
                    <a:cubicBezTo>
                      <a:pt x="142" y="112"/>
                      <a:pt x="147" y="110"/>
                      <a:pt x="146" y="110"/>
                    </a:cubicBezTo>
                    <a:cubicBezTo>
                      <a:pt x="100" y="72"/>
                      <a:pt x="53" y="37"/>
                      <a:pt x="5" y="1"/>
                    </a:cubicBezTo>
                    <a:cubicBezTo>
                      <a:pt x="4" y="0"/>
                      <a:pt x="0" y="1"/>
                      <a:pt x="1"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03" name="Freeform 317"/>
              <p:cNvSpPr>
                <a:spLocks/>
              </p:cNvSpPr>
              <p:nvPr/>
            </p:nvSpPr>
            <p:spPr bwMode="auto">
              <a:xfrm>
                <a:off x="2968626" y="357187"/>
                <a:ext cx="41275" cy="38100"/>
              </a:xfrm>
              <a:custGeom>
                <a:avLst/>
                <a:gdLst>
                  <a:gd name="T0" fmla="*/ 9 w 11"/>
                  <a:gd name="T1" fmla="*/ 1 h 10"/>
                  <a:gd name="T2" fmla="*/ 9 w 11"/>
                  <a:gd name="T3" fmla="*/ 8 h 10"/>
                  <a:gd name="T4" fmla="*/ 2 w 11"/>
                  <a:gd name="T5" fmla="*/ 9 h 10"/>
                  <a:gd name="T6" fmla="*/ 2 w 11"/>
                  <a:gd name="T7" fmla="*/ 2 h 10"/>
                  <a:gd name="T8" fmla="*/ 9 w 11"/>
                  <a:gd name="T9" fmla="*/ 1 h 10"/>
                </a:gdLst>
                <a:ahLst/>
                <a:cxnLst>
                  <a:cxn ang="0">
                    <a:pos x="T0" y="T1"/>
                  </a:cxn>
                  <a:cxn ang="0">
                    <a:pos x="T2" y="T3"/>
                  </a:cxn>
                  <a:cxn ang="0">
                    <a:pos x="T4" y="T5"/>
                  </a:cxn>
                  <a:cxn ang="0">
                    <a:pos x="T6" y="T7"/>
                  </a:cxn>
                  <a:cxn ang="0">
                    <a:pos x="T8" y="T9"/>
                  </a:cxn>
                </a:cxnLst>
                <a:rect l="0" t="0" r="r" b="b"/>
                <a:pathLst>
                  <a:path w="11" h="10">
                    <a:moveTo>
                      <a:pt x="9" y="1"/>
                    </a:moveTo>
                    <a:cubicBezTo>
                      <a:pt x="11" y="3"/>
                      <a:pt x="11" y="6"/>
                      <a:pt x="9" y="8"/>
                    </a:cubicBezTo>
                    <a:cubicBezTo>
                      <a:pt x="7" y="10"/>
                      <a:pt x="4" y="10"/>
                      <a:pt x="2" y="9"/>
                    </a:cubicBezTo>
                    <a:cubicBezTo>
                      <a:pt x="0" y="7"/>
                      <a:pt x="0" y="4"/>
                      <a:pt x="2" y="2"/>
                    </a:cubicBezTo>
                    <a:cubicBezTo>
                      <a:pt x="3" y="0"/>
                      <a:pt x="6" y="0"/>
                      <a:pt x="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04" name="Freeform 318"/>
              <p:cNvSpPr>
                <a:spLocks/>
              </p:cNvSpPr>
              <p:nvPr/>
            </p:nvSpPr>
            <p:spPr bwMode="auto">
              <a:xfrm>
                <a:off x="3081338" y="138112"/>
                <a:ext cx="185738" cy="103188"/>
              </a:xfrm>
              <a:custGeom>
                <a:avLst/>
                <a:gdLst>
                  <a:gd name="T0" fmla="*/ 43 w 49"/>
                  <a:gd name="T1" fmla="*/ 1 h 27"/>
                  <a:gd name="T2" fmla="*/ 5 w 49"/>
                  <a:gd name="T3" fmla="*/ 20 h 27"/>
                  <a:gd name="T4" fmla="*/ 3 w 49"/>
                  <a:gd name="T5" fmla="*/ 21 h 27"/>
                  <a:gd name="T6" fmla="*/ 48 w 49"/>
                  <a:gd name="T7" fmla="*/ 2 h 27"/>
                  <a:gd name="T8" fmla="*/ 43 w 49"/>
                  <a:gd name="T9" fmla="*/ 1 h 27"/>
                </a:gdLst>
                <a:ahLst/>
                <a:cxnLst>
                  <a:cxn ang="0">
                    <a:pos x="T0" y="T1"/>
                  </a:cxn>
                  <a:cxn ang="0">
                    <a:pos x="T2" y="T3"/>
                  </a:cxn>
                  <a:cxn ang="0">
                    <a:pos x="T4" y="T5"/>
                  </a:cxn>
                  <a:cxn ang="0">
                    <a:pos x="T6" y="T7"/>
                  </a:cxn>
                  <a:cxn ang="0">
                    <a:pos x="T8" y="T9"/>
                  </a:cxn>
                </a:cxnLst>
                <a:rect l="0" t="0" r="r" b="b"/>
                <a:pathLst>
                  <a:path w="49" h="27">
                    <a:moveTo>
                      <a:pt x="43" y="1"/>
                    </a:moveTo>
                    <a:cubicBezTo>
                      <a:pt x="36" y="15"/>
                      <a:pt x="22" y="24"/>
                      <a:pt x="5" y="20"/>
                    </a:cubicBezTo>
                    <a:cubicBezTo>
                      <a:pt x="3" y="19"/>
                      <a:pt x="0" y="20"/>
                      <a:pt x="3" y="21"/>
                    </a:cubicBezTo>
                    <a:cubicBezTo>
                      <a:pt x="22" y="27"/>
                      <a:pt x="39" y="19"/>
                      <a:pt x="48" y="2"/>
                    </a:cubicBezTo>
                    <a:cubicBezTo>
                      <a:pt x="49" y="1"/>
                      <a:pt x="44" y="0"/>
                      <a:pt x="4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05" name="Freeform 319"/>
              <p:cNvSpPr>
                <a:spLocks/>
              </p:cNvSpPr>
              <p:nvPr/>
            </p:nvSpPr>
            <p:spPr bwMode="auto">
              <a:xfrm>
                <a:off x="3122613" y="123825"/>
                <a:ext cx="90488" cy="165100"/>
              </a:xfrm>
              <a:custGeom>
                <a:avLst/>
                <a:gdLst>
                  <a:gd name="T0" fmla="*/ 18 w 24"/>
                  <a:gd name="T1" fmla="*/ 42 h 44"/>
                  <a:gd name="T2" fmla="*/ 6 w 24"/>
                  <a:gd name="T3" fmla="*/ 1 h 44"/>
                  <a:gd name="T4" fmla="*/ 2 w 24"/>
                  <a:gd name="T5" fmla="*/ 2 h 44"/>
                  <a:gd name="T6" fmla="*/ 13 w 24"/>
                  <a:gd name="T7" fmla="*/ 41 h 44"/>
                  <a:gd name="T8" fmla="*/ 18 w 24"/>
                  <a:gd name="T9" fmla="*/ 42 h 44"/>
                </a:gdLst>
                <a:ahLst/>
                <a:cxnLst>
                  <a:cxn ang="0">
                    <a:pos x="T0" y="T1"/>
                  </a:cxn>
                  <a:cxn ang="0">
                    <a:pos x="T2" y="T3"/>
                  </a:cxn>
                  <a:cxn ang="0">
                    <a:pos x="T4" y="T5"/>
                  </a:cxn>
                  <a:cxn ang="0">
                    <a:pos x="T6" y="T7"/>
                  </a:cxn>
                  <a:cxn ang="0">
                    <a:pos x="T8" y="T9"/>
                  </a:cxn>
                </a:cxnLst>
                <a:rect l="0" t="0" r="r" b="b"/>
                <a:pathLst>
                  <a:path w="24" h="44">
                    <a:moveTo>
                      <a:pt x="18" y="42"/>
                    </a:moveTo>
                    <a:cubicBezTo>
                      <a:pt x="24" y="26"/>
                      <a:pt x="20" y="11"/>
                      <a:pt x="6" y="1"/>
                    </a:cubicBezTo>
                    <a:cubicBezTo>
                      <a:pt x="5" y="0"/>
                      <a:pt x="0" y="0"/>
                      <a:pt x="2" y="2"/>
                    </a:cubicBezTo>
                    <a:cubicBezTo>
                      <a:pt x="15" y="11"/>
                      <a:pt x="19" y="26"/>
                      <a:pt x="13" y="41"/>
                    </a:cubicBezTo>
                    <a:cubicBezTo>
                      <a:pt x="13" y="43"/>
                      <a:pt x="18" y="44"/>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06" name="Freeform 320"/>
              <p:cNvSpPr>
                <a:spLocks/>
              </p:cNvSpPr>
              <p:nvPr/>
            </p:nvSpPr>
            <p:spPr bwMode="auto">
              <a:xfrm>
                <a:off x="3092451" y="168275"/>
                <a:ext cx="185738" cy="53975"/>
              </a:xfrm>
              <a:custGeom>
                <a:avLst/>
                <a:gdLst>
                  <a:gd name="T0" fmla="*/ 46 w 49"/>
                  <a:gd name="T1" fmla="*/ 10 h 14"/>
                  <a:gd name="T2" fmla="*/ 6 w 49"/>
                  <a:gd name="T3" fmla="*/ 1 h 14"/>
                  <a:gd name="T4" fmla="*/ 2 w 49"/>
                  <a:gd name="T5" fmla="*/ 2 h 14"/>
                  <a:gd name="T6" fmla="*/ 46 w 49"/>
                  <a:gd name="T7" fmla="*/ 12 h 14"/>
                  <a:gd name="T8" fmla="*/ 46 w 49"/>
                  <a:gd name="T9" fmla="*/ 10 h 14"/>
                </a:gdLst>
                <a:ahLst/>
                <a:cxnLst>
                  <a:cxn ang="0">
                    <a:pos x="T0" y="T1"/>
                  </a:cxn>
                  <a:cxn ang="0">
                    <a:pos x="T2" y="T3"/>
                  </a:cxn>
                  <a:cxn ang="0">
                    <a:pos x="T4" y="T5"/>
                  </a:cxn>
                  <a:cxn ang="0">
                    <a:pos x="T6" y="T7"/>
                  </a:cxn>
                  <a:cxn ang="0">
                    <a:pos x="T8" y="T9"/>
                  </a:cxn>
                </a:cxnLst>
                <a:rect l="0" t="0" r="r" b="b"/>
                <a:pathLst>
                  <a:path w="49" h="14">
                    <a:moveTo>
                      <a:pt x="46" y="10"/>
                    </a:moveTo>
                    <a:cubicBezTo>
                      <a:pt x="33" y="12"/>
                      <a:pt x="17" y="7"/>
                      <a:pt x="6" y="1"/>
                    </a:cubicBezTo>
                    <a:cubicBezTo>
                      <a:pt x="5" y="0"/>
                      <a:pt x="0" y="1"/>
                      <a:pt x="2" y="2"/>
                    </a:cubicBezTo>
                    <a:cubicBezTo>
                      <a:pt x="15" y="10"/>
                      <a:pt x="31" y="14"/>
                      <a:pt x="46" y="12"/>
                    </a:cubicBezTo>
                    <a:cubicBezTo>
                      <a:pt x="49" y="12"/>
                      <a:pt x="49" y="10"/>
                      <a:pt x="46"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07" name="Freeform 321"/>
              <p:cNvSpPr>
                <a:spLocks/>
              </p:cNvSpPr>
              <p:nvPr/>
            </p:nvSpPr>
            <p:spPr bwMode="auto">
              <a:xfrm>
                <a:off x="3119438" y="115887"/>
                <a:ext cx="101600" cy="150813"/>
              </a:xfrm>
              <a:custGeom>
                <a:avLst/>
                <a:gdLst>
                  <a:gd name="T0" fmla="*/ 5 w 27"/>
                  <a:gd name="T1" fmla="*/ 40 h 40"/>
                  <a:gd name="T2" fmla="*/ 24 w 27"/>
                  <a:gd name="T3" fmla="*/ 2 h 40"/>
                  <a:gd name="T4" fmla="*/ 19 w 27"/>
                  <a:gd name="T5" fmla="*/ 2 h 40"/>
                  <a:gd name="T6" fmla="*/ 1 w 27"/>
                  <a:gd name="T7" fmla="*/ 39 h 40"/>
                  <a:gd name="T8" fmla="*/ 5 w 27"/>
                  <a:gd name="T9" fmla="*/ 40 h 40"/>
                </a:gdLst>
                <a:ahLst/>
                <a:cxnLst>
                  <a:cxn ang="0">
                    <a:pos x="T0" y="T1"/>
                  </a:cxn>
                  <a:cxn ang="0">
                    <a:pos x="T2" y="T3"/>
                  </a:cxn>
                  <a:cxn ang="0">
                    <a:pos x="T4" y="T5"/>
                  </a:cxn>
                  <a:cxn ang="0">
                    <a:pos x="T6" y="T7"/>
                  </a:cxn>
                  <a:cxn ang="0">
                    <a:pos x="T8" y="T9"/>
                  </a:cxn>
                </a:cxnLst>
                <a:rect l="0" t="0" r="r" b="b"/>
                <a:pathLst>
                  <a:path w="27" h="40">
                    <a:moveTo>
                      <a:pt x="5" y="40"/>
                    </a:moveTo>
                    <a:cubicBezTo>
                      <a:pt x="18" y="31"/>
                      <a:pt x="27" y="17"/>
                      <a:pt x="24" y="2"/>
                    </a:cubicBezTo>
                    <a:cubicBezTo>
                      <a:pt x="23" y="0"/>
                      <a:pt x="18" y="1"/>
                      <a:pt x="19" y="2"/>
                    </a:cubicBezTo>
                    <a:cubicBezTo>
                      <a:pt x="21" y="17"/>
                      <a:pt x="14" y="31"/>
                      <a:pt x="1" y="39"/>
                    </a:cubicBezTo>
                    <a:cubicBezTo>
                      <a:pt x="0" y="40"/>
                      <a:pt x="4" y="40"/>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08" name="Freeform 322"/>
              <p:cNvSpPr>
                <a:spLocks/>
              </p:cNvSpPr>
              <p:nvPr/>
            </p:nvSpPr>
            <p:spPr bwMode="auto">
              <a:xfrm>
                <a:off x="3182938" y="206375"/>
                <a:ext cx="358775" cy="592138"/>
              </a:xfrm>
              <a:custGeom>
                <a:avLst/>
                <a:gdLst>
                  <a:gd name="T0" fmla="*/ 1 w 95"/>
                  <a:gd name="T1" fmla="*/ 2 h 157"/>
                  <a:gd name="T2" fmla="*/ 89 w 95"/>
                  <a:gd name="T3" fmla="*/ 156 h 157"/>
                  <a:gd name="T4" fmla="*/ 94 w 95"/>
                  <a:gd name="T5" fmla="*/ 155 h 157"/>
                  <a:gd name="T6" fmla="*/ 5 w 95"/>
                  <a:gd name="T7" fmla="*/ 1 h 157"/>
                  <a:gd name="T8" fmla="*/ 1 w 95"/>
                  <a:gd name="T9" fmla="*/ 2 h 157"/>
                </a:gdLst>
                <a:ahLst/>
                <a:cxnLst>
                  <a:cxn ang="0">
                    <a:pos x="T0" y="T1"/>
                  </a:cxn>
                  <a:cxn ang="0">
                    <a:pos x="T2" y="T3"/>
                  </a:cxn>
                  <a:cxn ang="0">
                    <a:pos x="T4" y="T5"/>
                  </a:cxn>
                  <a:cxn ang="0">
                    <a:pos x="T6" y="T7"/>
                  </a:cxn>
                  <a:cxn ang="0">
                    <a:pos x="T8" y="T9"/>
                  </a:cxn>
                </a:cxnLst>
                <a:rect l="0" t="0" r="r" b="b"/>
                <a:pathLst>
                  <a:path w="95" h="157">
                    <a:moveTo>
                      <a:pt x="1" y="2"/>
                    </a:moveTo>
                    <a:cubicBezTo>
                      <a:pt x="31" y="53"/>
                      <a:pt x="62" y="104"/>
                      <a:pt x="89" y="156"/>
                    </a:cubicBezTo>
                    <a:cubicBezTo>
                      <a:pt x="90" y="157"/>
                      <a:pt x="95" y="156"/>
                      <a:pt x="94" y="155"/>
                    </a:cubicBezTo>
                    <a:cubicBezTo>
                      <a:pt x="66" y="103"/>
                      <a:pt x="35" y="52"/>
                      <a:pt x="5"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09" name="Freeform 323"/>
              <p:cNvSpPr>
                <a:spLocks/>
              </p:cNvSpPr>
              <p:nvPr/>
            </p:nvSpPr>
            <p:spPr bwMode="auto">
              <a:xfrm>
                <a:off x="3168651" y="180975"/>
                <a:ext cx="41275" cy="41275"/>
              </a:xfrm>
              <a:custGeom>
                <a:avLst/>
                <a:gdLst>
                  <a:gd name="T0" fmla="*/ 9 w 11"/>
                  <a:gd name="T1" fmla="*/ 4 h 11"/>
                  <a:gd name="T2" fmla="*/ 7 w 11"/>
                  <a:gd name="T3" fmla="*/ 10 h 11"/>
                  <a:gd name="T4" fmla="*/ 1 w 11"/>
                  <a:gd name="T5" fmla="*/ 8 h 11"/>
                  <a:gd name="T6" fmla="*/ 3 w 11"/>
                  <a:gd name="T7" fmla="*/ 2 h 11"/>
                  <a:gd name="T8" fmla="*/ 9 w 11"/>
                  <a:gd name="T9" fmla="*/ 4 h 11"/>
                </a:gdLst>
                <a:ahLst/>
                <a:cxnLst>
                  <a:cxn ang="0">
                    <a:pos x="T0" y="T1"/>
                  </a:cxn>
                  <a:cxn ang="0">
                    <a:pos x="T2" y="T3"/>
                  </a:cxn>
                  <a:cxn ang="0">
                    <a:pos x="T4" y="T5"/>
                  </a:cxn>
                  <a:cxn ang="0">
                    <a:pos x="T6" y="T7"/>
                  </a:cxn>
                  <a:cxn ang="0">
                    <a:pos x="T8" y="T9"/>
                  </a:cxn>
                </a:cxnLst>
                <a:rect l="0" t="0" r="r" b="b"/>
                <a:pathLst>
                  <a:path w="11" h="11">
                    <a:moveTo>
                      <a:pt x="9" y="4"/>
                    </a:moveTo>
                    <a:cubicBezTo>
                      <a:pt x="11" y="6"/>
                      <a:pt x="10" y="9"/>
                      <a:pt x="7" y="10"/>
                    </a:cubicBezTo>
                    <a:cubicBezTo>
                      <a:pt x="5" y="11"/>
                      <a:pt x="2" y="10"/>
                      <a:pt x="1" y="8"/>
                    </a:cubicBezTo>
                    <a:cubicBezTo>
                      <a:pt x="0" y="6"/>
                      <a:pt x="1" y="3"/>
                      <a:pt x="3" y="2"/>
                    </a:cubicBezTo>
                    <a:cubicBezTo>
                      <a:pt x="5" y="0"/>
                      <a:pt x="8" y="1"/>
                      <a:pt x="9"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10" name="Oval 324"/>
              <p:cNvSpPr>
                <a:spLocks noChangeArrowheads="1"/>
              </p:cNvSpPr>
              <p:nvPr/>
            </p:nvSpPr>
            <p:spPr bwMode="auto">
              <a:xfrm>
                <a:off x="3424238" y="661987"/>
                <a:ext cx="268288" cy="268288"/>
              </a:xfrm>
              <a:prstGeom prst="ellipse">
                <a:avLst/>
              </a:prstGeom>
              <a:grpFill/>
              <a:ln>
                <a:noFill/>
              </a:ln>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11381417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2355726"/>
            <a:ext cx="9144000" cy="2484165"/>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7" name="矩形 6"/>
          <p:cNvSpPr/>
          <p:nvPr/>
        </p:nvSpPr>
        <p:spPr>
          <a:xfrm>
            <a:off x="305991" y="519522"/>
            <a:ext cx="8532019" cy="3456384"/>
          </a:xfrm>
          <a:prstGeom prst="rect">
            <a:avLst/>
          </a:prstGeom>
          <a:solidFill>
            <a:schemeClr val="bg1"/>
          </a:solidFill>
          <a:ln>
            <a:noFill/>
          </a:ln>
          <a:effectLst>
            <a:outerShdw blurRad="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 name="文本框 1"/>
          <p:cNvSpPr txBox="1"/>
          <p:nvPr/>
        </p:nvSpPr>
        <p:spPr>
          <a:xfrm>
            <a:off x="710571" y="3981873"/>
            <a:ext cx="7587843" cy="87870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28575" rtlCol="0" anchor="ctr">
            <a:spAutoFit/>
          </a:bodyPr>
          <a:lstStyle>
            <a:defPPr>
              <a:defRPr lang="zh-CN"/>
            </a:defPPr>
            <a:lvl1pPr algn="just">
              <a:lnSpc>
                <a:spcPct val="130000"/>
              </a:lnSpc>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bg1"/>
                </a:solidFill>
              </a:rPr>
              <a:t>艺术教育，是一种提高个人素质、修养的新兴教育，随着中国第三产业的发展，艺术教育已经逐步占据教育体系的主要地位，而除了北京电影学院、中央美术学院等高等艺术院校外，还有类似艺先锋、庶吉这样的权威培训机构在不断促进此板块的发展</a:t>
            </a:r>
          </a:p>
        </p:txBody>
      </p:sp>
      <p:sp>
        <p:nvSpPr>
          <p:cNvPr id="4" name="矩形 3"/>
          <p:cNvSpPr/>
          <p:nvPr/>
        </p:nvSpPr>
        <p:spPr>
          <a:xfrm>
            <a:off x="710571" y="4091332"/>
            <a:ext cx="2214246" cy="34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1" name="矩形 10"/>
          <p:cNvSpPr/>
          <p:nvPr/>
        </p:nvSpPr>
        <p:spPr>
          <a:xfrm>
            <a:off x="548553" y="725600"/>
            <a:ext cx="324036" cy="324036"/>
          </a:xfrm>
          <a:prstGeom prst="rect">
            <a:avLst/>
          </a:prstGeom>
          <a:solidFill>
            <a:srgbClr val="009899"/>
          </a:solidFill>
          <a:ln>
            <a:noFill/>
          </a:ln>
          <a:effectLst>
            <a:outerShdw blurRad="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5" name="矩形 14"/>
          <p:cNvSpPr/>
          <p:nvPr/>
        </p:nvSpPr>
        <p:spPr>
          <a:xfrm>
            <a:off x="1085691" y="2517744"/>
            <a:ext cx="2254463" cy="577081"/>
          </a:xfrm>
          <a:prstGeom prst="rect">
            <a:avLst/>
          </a:prstGeom>
        </p:spPr>
        <p:txBody>
          <a:bodyPr wrap="none" lIns="68580" tIns="34290" rIns="68580" bIns="34290">
            <a:spAutoFit/>
          </a:bodyPr>
          <a:lstStyle/>
          <a:p>
            <a:pPr algn="ctr"/>
            <a:r>
              <a:rPr lang="zh-CN" altLang="en-US" sz="3300" dirty="0">
                <a:solidFill>
                  <a:srgbClr val="009899"/>
                </a:solidFill>
                <a:latin typeface="方正超粗黑简体" panose="03000509000000000000" pitchFamily="65" charset="-122"/>
                <a:ea typeface="方正超粗黑简体" panose="03000509000000000000" pitchFamily="65" charset="-122"/>
              </a:rPr>
              <a:t>我们的团队</a:t>
            </a:r>
            <a:endParaRPr lang="en-US" altLang="zh-CN" sz="3300" dirty="0">
              <a:solidFill>
                <a:srgbClr val="009899"/>
              </a:solidFill>
              <a:latin typeface="方正超粗黑简体" panose="03000509000000000000" pitchFamily="65" charset="-122"/>
              <a:ea typeface="方正超粗黑简体" panose="03000509000000000000" pitchFamily="65" charset="-122"/>
            </a:endParaRPr>
          </a:p>
        </p:txBody>
      </p:sp>
      <p:sp>
        <p:nvSpPr>
          <p:cNvPr id="16" name="矩形 15"/>
          <p:cNvSpPr/>
          <p:nvPr/>
        </p:nvSpPr>
        <p:spPr>
          <a:xfrm>
            <a:off x="1285264" y="1045896"/>
            <a:ext cx="1855316" cy="1661993"/>
          </a:xfrm>
          <a:prstGeom prst="rect">
            <a:avLst/>
          </a:prstGeom>
        </p:spPr>
        <p:txBody>
          <a:bodyPr wrap="none" lIns="68580" tIns="34290" rIns="68580" bIns="34290">
            <a:spAutoFit/>
          </a:bodyPr>
          <a:lstStyle/>
          <a:p>
            <a:r>
              <a:rPr lang="en-US" altLang="zh-CN" sz="10400" dirty="0">
                <a:solidFill>
                  <a:srgbClr val="009899"/>
                </a:solidFill>
                <a:latin typeface="Broadway" panose="04040905080B02020502" pitchFamily="82" charset="0"/>
              </a:rPr>
              <a:t>05</a:t>
            </a:r>
            <a:endParaRPr lang="zh-CN" altLang="en-US" sz="10400" dirty="0">
              <a:solidFill>
                <a:srgbClr val="009899"/>
              </a:solidFill>
              <a:latin typeface="Broadway" panose="04040905080B02020502" pitchFamily="82" charset="0"/>
            </a:endParaRPr>
          </a:p>
        </p:txBody>
      </p:sp>
      <p:pic>
        <p:nvPicPr>
          <p:cNvPr id="5" name="图片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01970" y="382990"/>
            <a:ext cx="3602657" cy="3602657"/>
          </a:xfrm>
          <a:prstGeom prst="rect">
            <a:avLst/>
          </a:prstGeom>
        </p:spPr>
      </p:pic>
    </p:spTree>
    <p:extLst>
      <p:ext uri="{BB962C8B-B14F-4D97-AF65-F5344CB8AC3E}">
        <p14:creationId xmlns:p14="http://schemas.microsoft.com/office/powerpoint/2010/main" val="22870454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491880" y="4479"/>
            <a:ext cx="5652120" cy="5143500"/>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pic>
        <p:nvPicPr>
          <p:cNvPr id="9" name="图片 8"/>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761910" y="4479"/>
            <a:ext cx="4536505" cy="5143500"/>
          </a:xfrm>
          <a:prstGeom prst="rect">
            <a:avLst/>
          </a:prstGeom>
        </p:spPr>
      </p:pic>
      <p:sp>
        <p:nvSpPr>
          <p:cNvPr id="2" name="文本框 1"/>
          <p:cNvSpPr txBox="1"/>
          <p:nvPr/>
        </p:nvSpPr>
        <p:spPr>
          <a:xfrm>
            <a:off x="563873" y="2066959"/>
            <a:ext cx="2376264" cy="1609671"/>
          </a:xfrm>
          <a:prstGeom prst="rect">
            <a:avLst/>
          </a:prstGeom>
        </p:spPr>
        <p:txBody>
          <a:bodyPr wrap="square" lIns="68580" tIns="34290" rIns="68580" bIns="34290">
            <a:spAutoFit/>
          </a:bodyPr>
          <a:lstStyle>
            <a:defPPr>
              <a:defRPr lang="zh-CN"/>
            </a:defPPr>
            <a:lvl1pPr algn="just">
              <a:lnSpc>
                <a:spcPct val="130000"/>
              </a:lnSpc>
              <a:defRPr sz="11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t>艺术教育，是一种提高个人素质、修养的新兴教育，随着中国第三产业的发展，艺术教育已经逐步占据教育体系的主要地位，而除了北京电影学院、中央美术学院等高等艺术院校外，还有类似艺先锋、庶吉这样的权威培训机构在不断促进此板块的发展</a:t>
            </a:r>
          </a:p>
        </p:txBody>
      </p:sp>
      <p:sp>
        <p:nvSpPr>
          <p:cNvPr id="5" name="矩形 4"/>
          <p:cNvSpPr/>
          <p:nvPr/>
        </p:nvSpPr>
        <p:spPr>
          <a:xfrm>
            <a:off x="800101" y="1545636"/>
            <a:ext cx="1903811" cy="392415"/>
          </a:xfrm>
          <a:prstGeom prst="rect">
            <a:avLst/>
          </a:prstGeom>
        </p:spPr>
        <p:txBody>
          <a:bodyPr wrap="square" lIns="68580" tIns="34290" rIns="68580" bIns="34290">
            <a:spAutoFit/>
          </a:bodyPr>
          <a:lstStyle/>
          <a:p>
            <a:pPr algn="dist"/>
            <a:r>
              <a:rPr lang="zh-CN" altLang="en-US" sz="2100" dirty="0">
                <a:solidFill>
                  <a:srgbClr val="009899"/>
                </a:solidFill>
                <a:latin typeface="方正超粗黑简体" panose="03000509000000000000" pitchFamily="65" charset="-122"/>
                <a:ea typeface="方正超粗黑简体" panose="03000509000000000000" pitchFamily="65" charset="-122"/>
              </a:rPr>
              <a:t>我们的团队</a:t>
            </a:r>
          </a:p>
        </p:txBody>
      </p:sp>
      <p:grpSp>
        <p:nvGrpSpPr>
          <p:cNvPr id="7" name="组合 6"/>
          <p:cNvGrpSpPr/>
          <p:nvPr/>
        </p:nvGrpSpPr>
        <p:grpSpPr>
          <a:xfrm rot="871781">
            <a:off x="5714666" y="2142198"/>
            <a:ext cx="630992" cy="1280541"/>
            <a:chOff x="6798621" y="1128235"/>
            <a:chExt cx="925471" cy="1878160"/>
          </a:xfrm>
          <a:solidFill>
            <a:srgbClr val="009899"/>
          </a:solidFill>
        </p:grpSpPr>
        <p:sp>
          <p:nvSpPr>
            <p:cNvPr id="8" name="任意多边形 7"/>
            <p:cNvSpPr/>
            <p:nvPr/>
          </p:nvSpPr>
          <p:spPr>
            <a:xfrm rot="20684992">
              <a:off x="6853737" y="1621627"/>
              <a:ext cx="611936" cy="1384768"/>
            </a:xfrm>
            <a:custGeom>
              <a:avLst/>
              <a:gdLst>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884014 w 884014"/>
                <a:gd name="connsiteY0" fmla="*/ 0 h 1368888"/>
                <a:gd name="connsiteX1" fmla="*/ 287114 w 884014"/>
                <a:gd name="connsiteY1" fmla="*/ 635000 h 1368888"/>
                <a:gd name="connsiteX2" fmla="*/ 22 w 884014"/>
                <a:gd name="connsiteY2" fmla="*/ 1368888 h 1368888"/>
                <a:gd name="connsiteX0" fmla="*/ 883991 w 883991"/>
                <a:gd name="connsiteY0" fmla="*/ 0 h 1368888"/>
                <a:gd name="connsiteX1" fmla="*/ 287091 w 883991"/>
                <a:gd name="connsiteY1" fmla="*/ 635000 h 1368888"/>
                <a:gd name="connsiteX2" fmla="*/ -1 w 883991"/>
                <a:gd name="connsiteY2" fmla="*/ 1368888 h 1368888"/>
                <a:gd name="connsiteX0" fmla="*/ 883992 w 883992"/>
                <a:gd name="connsiteY0" fmla="*/ 0 h 1368888"/>
                <a:gd name="connsiteX1" fmla="*/ 0 w 883992"/>
                <a:gd name="connsiteY1" fmla="*/ 1368888 h 1368888"/>
                <a:gd name="connsiteX0" fmla="*/ 883992 w 883992"/>
                <a:gd name="connsiteY0" fmla="*/ 0 h 1368888"/>
                <a:gd name="connsiteX1" fmla="*/ 0 w 883992"/>
                <a:gd name="connsiteY1" fmla="*/ 1368888 h 1368888"/>
                <a:gd name="connsiteX0" fmla="*/ 928344 w 928343"/>
                <a:gd name="connsiteY0" fmla="*/ 0 h 1390417"/>
                <a:gd name="connsiteX1" fmla="*/ 0 w 928343"/>
                <a:gd name="connsiteY1" fmla="*/ 1390417 h 1390417"/>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282647 w 863431"/>
                <a:gd name="connsiteY1" fmla="*/ 606889 h 1384768"/>
                <a:gd name="connsiteX2" fmla="*/ 0 w 863431"/>
                <a:gd name="connsiteY2"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Lst>
              <a:ahLst/>
              <a:cxnLst>
                <a:cxn ang="0">
                  <a:pos x="connsiteX0" y="connsiteY0"/>
                </a:cxn>
                <a:cxn ang="0">
                  <a:pos x="connsiteX1" y="connsiteY1"/>
                </a:cxn>
              </a:cxnLst>
              <a:rect l="l" t="t" r="r" b="b"/>
              <a:pathLst>
                <a:path w="863431" h="1384768">
                  <a:moveTo>
                    <a:pt x="863431" y="0"/>
                  </a:moveTo>
                  <a:cubicBezTo>
                    <a:pt x="615118" y="165338"/>
                    <a:pt x="20070" y="724344"/>
                    <a:pt x="0" y="1384768"/>
                  </a:cubicBezTo>
                </a:path>
              </a:pathLst>
            </a:custGeom>
            <a:noFill/>
            <a:ln w="19050">
              <a:solidFill>
                <a:srgbClr val="0098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rot="2537975" flipH="1">
              <a:off x="6798621" y="1128235"/>
              <a:ext cx="925471" cy="911449"/>
              <a:chOff x="2286001" y="-455613"/>
              <a:chExt cx="2514600" cy="2476501"/>
            </a:xfrm>
            <a:grpFill/>
          </p:grpSpPr>
          <p:grpSp>
            <p:nvGrpSpPr>
              <p:cNvPr id="11" name="Group 205"/>
              <p:cNvGrpSpPr>
                <a:grpSpLocks/>
              </p:cNvGrpSpPr>
              <p:nvPr/>
            </p:nvGrpSpPr>
            <p:grpSpPr bwMode="auto">
              <a:xfrm>
                <a:off x="2286001" y="-455613"/>
                <a:ext cx="2514600" cy="2476501"/>
                <a:chOff x="1440" y="-287"/>
                <a:chExt cx="1584" cy="1560"/>
              </a:xfrm>
              <a:grpFill/>
            </p:grpSpPr>
            <p:sp>
              <p:nvSpPr>
                <p:cNvPr id="131" name="Freeform 5"/>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6"/>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7"/>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8"/>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9"/>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Oval 10"/>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11"/>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12"/>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13"/>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14"/>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15"/>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16"/>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17"/>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18"/>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19"/>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20"/>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21"/>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22"/>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23"/>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24"/>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25"/>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26"/>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27"/>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28"/>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29"/>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30"/>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31"/>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32"/>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33"/>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34"/>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35"/>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36"/>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37"/>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38"/>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39"/>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40"/>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41"/>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42"/>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43"/>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44"/>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45"/>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46"/>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47"/>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48"/>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Freeform 49"/>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50"/>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51"/>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52"/>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Freeform 53"/>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 name="Freeform 54"/>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 name="Freeform 55"/>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 name="Freeform 56"/>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 name="Freeform 57"/>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58"/>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 name="Freeform 59"/>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60"/>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Freeform 61"/>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 name="Freeform 62"/>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 name="Freeform 63"/>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Freeform 64"/>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 name="Freeform 65"/>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66"/>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67"/>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68"/>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 name="Freeform 69"/>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70"/>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Freeform 71"/>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72"/>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73"/>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 name="Freeform 74"/>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 name="Freeform 75"/>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 name="Freeform 76"/>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77"/>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78"/>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 name="Freeform 79"/>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80"/>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81"/>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Freeform 82"/>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Freeform 83"/>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Freeform 84"/>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 name="Freeform 85"/>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86"/>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87"/>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 name="Freeform 88"/>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 name="Freeform 89"/>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 name="Freeform 90"/>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7" name="Freeform 91"/>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8" name="Freeform 92"/>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9" name="Freeform 93"/>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0" name="Freeform 94"/>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1" name="Freeform 95"/>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2" name="Freeform 96"/>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3" name="Freeform 97"/>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4" name="Freeform 98"/>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5" name="Freeform 99"/>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6" name="Freeform 100"/>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7" name="Freeform 101"/>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8" name="Freeform 102"/>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9" name="Freeform 103"/>
                <p:cNvSpPr>
                  <a:spLocks/>
                </p:cNvSpPr>
                <p:nvPr/>
              </p:nvSpPr>
              <p:spPr bwMode="auto">
                <a:xfrm>
                  <a:off x="1906" y="-200"/>
                  <a:ext cx="168" cy="76"/>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0" name="Freeform 104"/>
                <p:cNvSpPr>
                  <a:spLocks/>
                </p:cNvSpPr>
                <p:nvPr/>
              </p:nvSpPr>
              <p:spPr bwMode="auto">
                <a:xfrm>
                  <a:off x="1908" y="-230"/>
                  <a:ext cx="112" cy="132"/>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1" name="Freeform 105"/>
                <p:cNvSpPr>
                  <a:spLocks/>
                </p:cNvSpPr>
                <p:nvPr/>
              </p:nvSpPr>
              <p:spPr bwMode="auto">
                <a:xfrm>
                  <a:off x="1986" y="-143"/>
                  <a:ext cx="254" cy="650"/>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2" name="Freeform 106"/>
                <p:cNvSpPr>
                  <a:spLocks/>
                </p:cNvSpPr>
                <p:nvPr/>
              </p:nvSpPr>
              <p:spPr bwMode="auto">
                <a:xfrm>
                  <a:off x="1967" y="-171"/>
                  <a:ext cx="41" cy="4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3" name="Freeform 107"/>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4" name="Freeform 108"/>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5" name="Freeform 109"/>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6" name="Freeform 110"/>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7" name="Freeform 111"/>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8" name="Oval 112"/>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9" name="Freeform 113"/>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0" name="Freeform 114"/>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1" name="Freeform 115"/>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2" name="Freeform 116"/>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3" name="Freeform 117"/>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4" name="Freeform 118"/>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5" name="Freeform 119"/>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6" name="Freeform 120"/>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7" name="Freeform 121"/>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8" name="Freeform 122"/>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9" name="Freeform 123"/>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0" name="Freeform 124"/>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1" name="Freeform 125"/>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2" name="Freeform 126"/>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3" name="Freeform 127"/>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4" name="Freeform 128"/>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5" name="Freeform 129"/>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6" name="Freeform 130"/>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7" name="Freeform 131"/>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8" name="Freeform 132"/>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9" name="Freeform 133"/>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0" name="Freeform 134"/>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1" name="Freeform 135"/>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2" name="Freeform 136"/>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3" name="Freeform 137"/>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4" name="Freeform 138"/>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5" name="Freeform 139"/>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6" name="Freeform 140"/>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7" name="Freeform 141"/>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8" name="Freeform 142"/>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9" name="Freeform 143"/>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0" name="Freeform 144"/>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1" name="Freeform 145"/>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2" name="Freeform 146"/>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3" name="Freeform 147"/>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4" name="Freeform 148"/>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5" name="Freeform 149"/>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6" name="Freeform 150"/>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7" name="Freeform 151"/>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8" name="Freeform 152"/>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9" name="Freeform 153"/>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0" name="Freeform 154"/>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1" name="Freeform 155"/>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2" name="Freeform 156"/>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3" name="Freeform 157"/>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4" name="Freeform 158"/>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5" name="Freeform 159"/>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6" name="Freeform 160"/>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7" name="Freeform 161"/>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8" name="Freeform 162"/>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9" name="Freeform 163"/>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0" name="Freeform 164"/>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1" name="Freeform 165"/>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2" name="Freeform 166"/>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3" name="Freeform 167"/>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4" name="Freeform 168"/>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5" name="Freeform 169"/>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6" name="Freeform 170"/>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7" name="Freeform 171"/>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8" name="Freeform 172"/>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9" name="Freeform 173"/>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0" name="Freeform 174"/>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1" name="Freeform 175"/>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2" name="Freeform 176"/>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3" name="Freeform 177"/>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4" name="Freeform 178"/>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5" name="Freeform 179"/>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6" name="Freeform 180"/>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7" name="Freeform 181"/>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8" name="Freeform 182"/>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9" name="Freeform 183"/>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0" name="Freeform 184"/>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1" name="Freeform 185"/>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2" name="Freeform 186"/>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3" name="Freeform 187"/>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4" name="Freeform 188"/>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5" name="Freeform 189"/>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6" name="Freeform 190"/>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7" name="Freeform 191"/>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8" name="Freeform 192"/>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9" name="Freeform 193"/>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0" name="Freeform 194"/>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1" name="Freeform 195"/>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2" name="Freeform 196"/>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3" name="Freeform 197"/>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4" name="Freeform 198"/>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5" name="Freeform 199"/>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6" name="Freeform 200"/>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7" name="Freeform 201"/>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8" name="Freeform 202"/>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9" name="Freeform 203"/>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0" name="Freeform 204"/>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2" name="Freeform 206"/>
              <p:cNvSpPr>
                <a:spLocks/>
              </p:cNvSpPr>
              <p:nvPr/>
            </p:nvSpPr>
            <p:spPr bwMode="auto">
              <a:xfrm>
                <a:off x="3025776" y="-317500"/>
                <a:ext cx="266700" cy="120650"/>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 name="Freeform 207"/>
              <p:cNvSpPr>
                <a:spLocks/>
              </p:cNvSpPr>
              <p:nvPr/>
            </p:nvSpPr>
            <p:spPr bwMode="auto">
              <a:xfrm>
                <a:off x="3028951" y="-365125"/>
                <a:ext cx="177800" cy="209550"/>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 name="Freeform 208"/>
              <p:cNvSpPr>
                <a:spLocks/>
              </p:cNvSpPr>
              <p:nvPr/>
            </p:nvSpPr>
            <p:spPr bwMode="auto">
              <a:xfrm>
                <a:off x="3152776" y="-227013"/>
                <a:ext cx="403225" cy="1031875"/>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 name="Freeform 209"/>
              <p:cNvSpPr>
                <a:spLocks/>
              </p:cNvSpPr>
              <p:nvPr/>
            </p:nvSpPr>
            <p:spPr bwMode="auto">
              <a:xfrm>
                <a:off x="3122613" y="-271463"/>
                <a:ext cx="65088" cy="6350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 name="Freeform 210"/>
              <p:cNvSpPr>
                <a:spLocks/>
              </p:cNvSpPr>
              <p:nvPr/>
            </p:nvSpPr>
            <p:spPr bwMode="auto">
              <a:xfrm>
                <a:off x="4208463" y="71437"/>
                <a:ext cx="192088" cy="247650"/>
              </a:xfrm>
              <a:custGeom>
                <a:avLst/>
                <a:gdLst>
                  <a:gd name="T0" fmla="*/ 47 w 51"/>
                  <a:gd name="T1" fmla="*/ 64 h 66"/>
                  <a:gd name="T2" fmla="*/ 10 w 51"/>
                  <a:gd name="T3" fmla="*/ 3 h 66"/>
                  <a:gd name="T4" fmla="*/ 5 w 51"/>
                  <a:gd name="T5" fmla="*/ 2 h 66"/>
                  <a:gd name="T6" fmla="*/ 45 w 51"/>
                  <a:gd name="T7" fmla="*/ 66 h 66"/>
                  <a:gd name="T8" fmla="*/ 47 w 51"/>
                  <a:gd name="T9" fmla="*/ 64 h 66"/>
                </a:gdLst>
                <a:ahLst/>
                <a:cxnLst>
                  <a:cxn ang="0">
                    <a:pos x="T0" y="T1"/>
                  </a:cxn>
                  <a:cxn ang="0">
                    <a:pos x="T2" y="T3"/>
                  </a:cxn>
                  <a:cxn ang="0">
                    <a:pos x="T4" y="T5"/>
                  </a:cxn>
                  <a:cxn ang="0">
                    <a:pos x="T6" y="T7"/>
                  </a:cxn>
                  <a:cxn ang="0">
                    <a:pos x="T8" y="T9"/>
                  </a:cxn>
                </a:cxnLst>
                <a:rect l="0" t="0" r="r" b="b"/>
                <a:pathLst>
                  <a:path w="51" h="66">
                    <a:moveTo>
                      <a:pt x="47" y="64"/>
                    </a:moveTo>
                    <a:cubicBezTo>
                      <a:pt x="21" y="54"/>
                      <a:pt x="5" y="31"/>
                      <a:pt x="10" y="3"/>
                    </a:cubicBezTo>
                    <a:cubicBezTo>
                      <a:pt x="10" y="1"/>
                      <a:pt x="5" y="0"/>
                      <a:pt x="5" y="2"/>
                    </a:cubicBezTo>
                    <a:cubicBezTo>
                      <a:pt x="0" y="32"/>
                      <a:pt x="17" y="55"/>
                      <a:pt x="45" y="66"/>
                    </a:cubicBezTo>
                    <a:cubicBezTo>
                      <a:pt x="46" y="66"/>
                      <a:pt x="51" y="66"/>
                      <a:pt x="47" y="6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211"/>
              <p:cNvSpPr>
                <a:spLocks/>
              </p:cNvSpPr>
              <p:nvPr/>
            </p:nvSpPr>
            <p:spPr bwMode="auto">
              <a:xfrm>
                <a:off x="4137026" y="123825"/>
                <a:ext cx="260350" cy="131763"/>
              </a:xfrm>
              <a:custGeom>
                <a:avLst/>
                <a:gdLst>
                  <a:gd name="T0" fmla="*/ 3 w 69"/>
                  <a:gd name="T1" fmla="*/ 29 h 35"/>
                  <a:gd name="T2" fmla="*/ 68 w 69"/>
                  <a:gd name="T3" fmla="*/ 2 h 35"/>
                  <a:gd name="T4" fmla="*/ 63 w 69"/>
                  <a:gd name="T5" fmla="*/ 1 h 35"/>
                  <a:gd name="T6" fmla="*/ 3 w 69"/>
                  <a:gd name="T7" fmla="*/ 27 h 35"/>
                  <a:gd name="T8" fmla="*/ 3 w 69"/>
                  <a:gd name="T9" fmla="*/ 29 h 35"/>
                </a:gdLst>
                <a:ahLst/>
                <a:cxnLst>
                  <a:cxn ang="0">
                    <a:pos x="T0" y="T1"/>
                  </a:cxn>
                  <a:cxn ang="0">
                    <a:pos x="T2" y="T3"/>
                  </a:cxn>
                  <a:cxn ang="0">
                    <a:pos x="T4" y="T5"/>
                  </a:cxn>
                  <a:cxn ang="0">
                    <a:pos x="T6" y="T7"/>
                  </a:cxn>
                  <a:cxn ang="0">
                    <a:pos x="T8" y="T9"/>
                  </a:cxn>
                </a:cxnLst>
                <a:rect l="0" t="0" r="r" b="b"/>
                <a:pathLst>
                  <a:path w="69" h="35">
                    <a:moveTo>
                      <a:pt x="3" y="29"/>
                    </a:moveTo>
                    <a:cubicBezTo>
                      <a:pt x="30" y="35"/>
                      <a:pt x="54" y="27"/>
                      <a:pt x="68" y="2"/>
                    </a:cubicBezTo>
                    <a:cubicBezTo>
                      <a:pt x="69" y="1"/>
                      <a:pt x="64" y="0"/>
                      <a:pt x="63" y="1"/>
                    </a:cubicBezTo>
                    <a:cubicBezTo>
                      <a:pt x="51" y="23"/>
                      <a:pt x="28" y="33"/>
                      <a:pt x="3" y="27"/>
                    </a:cubicBezTo>
                    <a:cubicBezTo>
                      <a:pt x="1" y="27"/>
                      <a:pt x="0" y="29"/>
                      <a:pt x="3" y="2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212"/>
              <p:cNvSpPr>
                <a:spLocks/>
              </p:cNvSpPr>
              <p:nvPr/>
            </p:nvSpPr>
            <p:spPr bwMode="auto">
              <a:xfrm>
                <a:off x="4246563" y="85725"/>
                <a:ext cx="71438" cy="271463"/>
              </a:xfrm>
              <a:custGeom>
                <a:avLst/>
                <a:gdLst>
                  <a:gd name="T0" fmla="*/ 11 w 19"/>
                  <a:gd name="T1" fmla="*/ 69 h 72"/>
                  <a:gd name="T2" fmla="*/ 18 w 19"/>
                  <a:gd name="T3" fmla="*/ 1 h 72"/>
                  <a:gd name="T4" fmla="*/ 13 w 19"/>
                  <a:gd name="T5" fmla="*/ 1 h 72"/>
                  <a:gd name="T6" fmla="*/ 6 w 19"/>
                  <a:gd name="T7" fmla="*/ 70 h 72"/>
                  <a:gd name="T8" fmla="*/ 11 w 19"/>
                  <a:gd name="T9" fmla="*/ 69 h 72"/>
                </a:gdLst>
                <a:ahLst/>
                <a:cxnLst>
                  <a:cxn ang="0">
                    <a:pos x="T0" y="T1"/>
                  </a:cxn>
                  <a:cxn ang="0">
                    <a:pos x="T2" y="T3"/>
                  </a:cxn>
                  <a:cxn ang="0">
                    <a:pos x="T4" y="T5"/>
                  </a:cxn>
                  <a:cxn ang="0">
                    <a:pos x="T6" y="T7"/>
                  </a:cxn>
                  <a:cxn ang="0">
                    <a:pos x="T8" y="T9"/>
                  </a:cxn>
                </a:cxnLst>
                <a:rect l="0" t="0" r="r" b="b"/>
                <a:pathLst>
                  <a:path w="19" h="72">
                    <a:moveTo>
                      <a:pt x="11" y="69"/>
                    </a:moveTo>
                    <a:cubicBezTo>
                      <a:pt x="5" y="48"/>
                      <a:pt x="9" y="21"/>
                      <a:pt x="18" y="1"/>
                    </a:cubicBezTo>
                    <a:cubicBezTo>
                      <a:pt x="19" y="0"/>
                      <a:pt x="14" y="0"/>
                      <a:pt x="13" y="1"/>
                    </a:cubicBezTo>
                    <a:cubicBezTo>
                      <a:pt x="4" y="21"/>
                      <a:pt x="0" y="48"/>
                      <a:pt x="6" y="70"/>
                    </a:cubicBezTo>
                    <a:cubicBezTo>
                      <a:pt x="6" y="72"/>
                      <a:pt x="11" y="71"/>
                      <a:pt x="11"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Freeform 213"/>
              <p:cNvSpPr>
                <a:spLocks/>
              </p:cNvSpPr>
              <p:nvPr/>
            </p:nvSpPr>
            <p:spPr bwMode="auto">
              <a:xfrm>
                <a:off x="4156076" y="138112"/>
                <a:ext cx="266700" cy="120650"/>
              </a:xfrm>
              <a:custGeom>
                <a:avLst/>
                <a:gdLst>
                  <a:gd name="T0" fmla="*/ 0 w 71"/>
                  <a:gd name="T1" fmla="*/ 2 h 32"/>
                  <a:gd name="T2" fmla="*/ 68 w 71"/>
                  <a:gd name="T3" fmla="*/ 24 h 32"/>
                  <a:gd name="T4" fmla="*/ 65 w 71"/>
                  <a:gd name="T5" fmla="*/ 22 h 32"/>
                  <a:gd name="T6" fmla="*/ 5 w 71"/>
                  <a:gd name="T7" fmla="*/ 1 h 32"/>
                  <a:gd name="T8" fmla="*/ 0 w 71"/>
                  <a:gd name="T9" fmla="*/ 2 h 32"/>
                </a:gdLst>
                <a:ahLst/>
                <a:cxnLst>
                  <a:cxn ang="0">
                    <a:pos x="T0" y="T1"/>
                  </a:cxn>
                  <a:cxn ang="0">
                    <a:pos x="T2" y="T3"/>
                  </a:cxn>
                  <a:cxn ang="0">
                    <a:pos x="T4" y="T5"/>
                  </a:cxn>
                  <a:cxn ang="0">
                    <a:pos x="T6" y="T7"/>
                  </a:cxn>
                  <a:cxn ang="0">
                    <a:pos x="T8" y="T9"/>
                  </a:cxn>
                </a:cxnLst>
                <a:rect l="0" t="0" r="r" b="b"/>
                <a:pathLst>
                  <a:path w="71" h="32">
                    <a:moveTo>
                      <a:pt x="0" y="2"/>
                    </a:moveTo>
                    <a:cubicBezTo>
                      <a:pt x="17" y="22"/>
                      <a:pt x="42" y="32"/>
                      <a:pt x="68" y="24"/>
                    </a:cubicBezTo>
                    <a:cubicBezTo>
                      <a:pt x="71" y="23"/>
                      <a:pt x="66" y="21"/>
                      <a:pt x="65" y="22"/>
                    </a:cubicBezTo>
                    <a:cubicBezTo>
                      <a:pt x="42" y="29"/>
                      <a:pt x="20" y="19"/>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 name="Freeform 214"/>
              <p:cNvSpPr>
                <a:spLocks/>
              </p:cNvSpPr>
              <p:nvPr/>
            </p:nvSpPr>
            <p:spPr bwMode="auto">
              <a:xfrm>
                <a:off x="3476626" y="233362"/>
                <a:ext cx="800100" cy="606425"/>
              </a:xfrm>
              <a:custGeom>
                <a:avLst/>
                <a:gdLst>
                  <a:gd name="T0" fmla="*/ 206 w 212"/>
                  <a:gd name="T1" fmla="*/ 0 h 161"/>
                  <a:gd name="T2" fmla="*/ 2 w 212"/>
                  <a:gd name="T3" fmla="*/ 160 h 161"/>
                  <a:gd name="T4" fmla="*/ 6 w 212"/>
                  <a:gd name="T5" fmla="*/ 160 h 161"/>
                  <a:gd name="T6" fmla="*/ 210 w 212"/>
                  <a:gd name="T7" fmla="*/ 1 h 161"/>
                  <a:gd name="T8" fmla="*/ 206 w 212"/>
                  <a:gd name="T9" fmla="*/ 0 h 161"/>
                </a:gdLst>
                <a:ahLst/>
                <a:cxnLst>
                  <a:cxn ang="0">
                    <a:pos x="T0" y="T1"/>
                  </a:cxn>
                  <a:cxn ang="0">
                    <a:pos x="T2" y="T3"/>
                  </a:cxn>
                  <a:cxn ang="0">
                    <a:pos x="T4" y="T5"/>
                  </a:cxn>
                  <a:cxn ang="0">
                    <a:pos x="T6" y="T7"/>
                  </a:cxn>
                  <a:cxn ang="0">
                    <a:pos x="T8" y="T9"/>
                  </a:cxn>
                </a:cxnLst>
                <a:rect l="0" t="0" r="r" b="b"/>
                <a:pathLst>
                  <a:path w="212" h="161">
                    <a:moveTo>
                      <a:pt x="206" y="0"/>
                    </a:moveTo>
                    <a:cubicBezTo>
                      <a:pt x="137" y="53"/>
                      <a:pt x="72" y="110"/>
                      <a:pt x="2" y="160"/>
                    </a:cubicBezTo>
                    <a:cubicBezTo>
                      <a:pt x="0" y="161"/>
                      <a:pt x="5" y="161"/>
                      <a:pt x="6" y="160"/>
                    </a:cubicBezTo>
                    <a:cubicBezTo>
                      <a:pt x="77" y="111"/>
                      <a:pt x="142" y="54"/>
                      <a:pt x="210" y="1"/>
                    </a:cubicBezTo>
                    <a:cubicBezTo>
                      <a:pt x="212" y="0"/>
                      <a:pt x="207" y="0"/>
                      <a:pt x="20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 name="Freeform 215"/>
              <p:cNvSpPr>
                <a:spLocks/>
              </p:cNvSpPr>
              <p:nvPr/>
            </p:nvSpPr>
            <p:spPr bwMode="auto">
              <a:xfrm>
                <a:off x="4241801" y="187325"/>
                <a:ext cx="68263" cy="68263"/>
              </a:xfrm>
              <a:custGeom>
                <a:avLst/>
                <a:gdLst>
                  <a:gd name="T0" fmla="*/ 13 w 18"/>
                  <a:gd name="T1" fmla="*/ 15 h 18"/>
                  <a:gd name="T2" fmla="*/ 3 w 18"/>
                  <a:gd name="T3" fmla="*/ 13 h 18"/>
                  <a:gd name="T4" fmla="*/ 5 w 18"/>
                  <a:gd name="T5" fmla="*/ 3 h 18"/>
                  <a:gd name="T6" fmla="*/ 15 w 18"/>
                  <a:gd name="T7" fmla="*/ 5 h 18"/>
                  <a:gd name="T8" fmla="*/ 13 w 18"/>
                  <a:gd name="T9" fmla="*/ 15 h 18"/>
                </a:gdLst>
                <a:ahLst/>
                <a:cxnLst>
                  <a:cxn ang="0">
                    <a:pos x="T0" y="T1"/>
                  </a:cxn>
                  <a:cxn ang="0">
                    <a:pos x="T2" y="T3"/>
                  </a:cxn>
                  <a:cxn ang="0">
                    <a:pos x="T4" y="T5"/>
                  </a:cxn>
                  <a:cxn ang="0">
                    <a:pos x="T6" y="T7"/>
                  </a:cxn>
                  <a:cxn ang="0">
                    <a:pos x="T8" y="T9"/>
                  </a:cxn>
                </a:cxnLst>
                <a:rect l="0" t="0" r="r" b="b"/>
                <a:pathLst>
                  <a:path w="18" h="18">
                    <a:moveTo>
                      <a:pt x="13" y="15"/>
                    </a:moveTo>
                    <a:cubicBezTo>
                      <a:pt x="10" y="18"/>
                      <a:pt x="5" y="17"/>
                      <a:pt x="3" y="13"/>
                    </a:cubicBezTo>
                    <a:cubicBezTo>
                      <a:pt x="0" y="10"/>
                      <a:pt x="1" y="5"/>
                      <a:pt x="5" y="3"/>
                    </a:cubicBezTo>
                    <a:cubicBezTo>
                      <a:pt x="8" y="0"/>
                      <a:pt x="13" y="1"/>
                      <a:pt x="15" y="5"/>
                    </a:cubicBezTo>
                    <a:cubicBezTo>
                      <a:pt x="18" y="8"/>
                      <a:pt x="17" y="13"/>
                      <a:pt x="13"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 name="Freeform 216"/>
              <p:cNvSpPr>
                <a:spLocks/>
              </p:cNvSpPr>
              <p:nvPr/>
            </p:nvSpPr>
            <p:spPr bwMode="auto">
              <a:xfrm>
                <a:off x="2697163" y="74612"/>
                <a:ext cx="184150" cy="244475"/>
              </a:xfrm>
              <a:custGeom>
                <a:avLst/>
                <a:gdLst>
                  <a:gd name="T0" fmla="*/ 5 w 49"/>
                  <a:gd name="T1" fmla="*/ 65 h 65"/>
                  <a:gd name="T2" fmla="*/ 44 w 49"/>
                  <a:gd name="T3" fmla="*/ 2 h 65"/>
                  <a:gd name="T4" fmla="*/ 39 w 49"/>
                  <a:gd name="T5" fmla="*/ 1 h 65"/>
                  <a:gd name="T6" fmla="*/ 1 w 49"/>
                  <a:gd name="T7" fmla="*/ 63 h 65"/>
                  <a:gd name="T8" fmla="*/ 5 w 49"/>
                  <a:gd name="T9" fmla="*/ 65 h 65"/>
                </a:gdLst>
                <a:ahLst/>
                <a:cxnLst>
                  <a:cxn ang="0">
                    <a:pos x="T0" y="T1"/>
                  </a:cxn>
                  <a:cxn ang="0">
                    <a:pos x="T2" y="T3"/>
                  </a:cxn>
                  <a:cxn ang="0">
                    <a:pos x="T4" y="T5"/>
                  </a:cxn>
                  <a:cxn ang="0">
                    <a:pos x="T6" y="T7"/>
                  </a:cxn>
                  <a:cxn ang="0">
                    <a:pos x="T8" y="T9"/>
                  </a:cxn>
                </a:cxnLst>
                <a:rect l="0" t="0" r="r" b="b"/>
                <a:pathLst>
                  <a:path w="49" h="65">
                    <a:moveTo>
                      <a:pt x="5" y="65"/>
                    </a:moveTo>
                    <a:cubicBezTo>
                      <a:pt x="33" y="55"/>
                      <a:pt x="49" y="31"/>
                      <a:pt x="44" y="2"/>
                    </a:cubicBezTo>
                    <a:cubicBezTo>
                      <a:pt x="44" y="0"/>
                      <a:pt x="39" y="0"/>
                      <a:pt x="39" y="1"/>
                    </a:cubicBezTo>
                    <a:cubicBezTo>
                      <a:pt x="44" y="30"/>
                      <a:pt x="28" y="53"/>
                      <a:pt x="1" y="63"/>
                    </a:cubicBezTo>
                    <a:cubicBezTo>
                      <a:pt x="0" y="64"/>
                      <a:pt x="4" y="65"/>
                      <a:pt x="5"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 name="Freeform 217"/>
              <p:cNvSpPr>
                <a:spLocks/>
              </p:cNvSpPr>
              <p:nvPr/>
            </p:nvSpPr>
            <p:spPr bwMode="auto">
              <a:xfrm>
                <a:off x="2697163" y="123825"/>
                <a:ext cx="260350" cy="131763"/>
              </a:xfrm>
              <a:custGeom>
                <a:avLst/>
                <a:gdLst>
                  <a:gd name="T0" fmla="*/ 64 w 69"/>
                  <a:gd name="T1" fmla="*/ 27 h 35"/>
                  <a:gd name="T2" fmla="*/ 5 w 69"/>
                  <a:gd name="T3" fmla="*/ 2 h 35"/>
                  <a:gd name="T4" fmla="*/ 0 w 69"/>
                  <a:gd name="T5" fmla="*/ 1 h 35"/>
                  <a:gd name="T6" fmla="*/ 67 w 69"/>
                  <a:gd name="T7" fmla="*/ 29 h 35"/>
                  <a:gd name="T8" fmla="*/ 64 w 69"/>
                  <a:gd name="T9" fmla="*/ 27 h 35"/>
                </a:gdLst>
                <a:ahLst/>
                <a:cxnLst>
                  <a:cxn ang="0">
                    <a:pos x="T0" y="T1"/>
                  </a:cxn>
                  <a:cxn ang="0">
                    <a:pos x="T2" y="T3"/>
                  </a:cxn>
                  <a:cxn ang="0">
                    <a:pos x="T4" y="T5"/>
                  </a:cxn>
                  <a:cxn ang="0">
                    <a:pos x="T6" y="T7"/>
                  </a:cxn>
                  <a:cxn ang="0">
                    <a:pos x="T8" y="T9"/>
                  </a:cxn>
                </a:cxnLst>
                <a:rect l="0" t="0" r="r" b="b"/>
                <a:pathLst>
                  <a:path w="69" h="35">
                    <a:moveTo>
                      <a:pt x="64" y="27"/>
                    </a:moveTo>
                    <a:cubicBezTo>
                      <a:pt x="39" y="33"/>
                      <a:pt x="18" y="24"/>
                      <a:pt x="5" y="2"/>
                    </a:cubicBezTo>
                    <a:cubicBezTo>
                      <a:pt x="5" y="1"/>
                      <a:pt x="0" y="0"/>
                      <a:pt x="0" y="1"/>
                    </a:cubicBezTo>
                    <a:cubicBezTo>
                      <a:pt x="14" y="26"/>
                      <a:pt x="40" y="35"/>
                      <a:pt x="67" y="29"/>
                    </a:cubicBezTo>
                    <a:cubicBezTo>
                      <a:pt x="69" y="29"/>
                      <a:pt x="65" y="27"/>
                      <a:pt x="64"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 name="Freeform 218"/>
              <p:cNvSpPr>
                <a:spLocks/>
              </p:cNvSpPr>
              <p:nvPr/>
            </p:nvSpPr>
            <p:spPr bwMode="auto">
              <a:xfrm>
                <a:off x="2776538" y="82550"/>
                <a:ext cx="68263" cy="271463"/>
              </a:xfrm>
              <a:custGeom>
                <a:avLst/>
                <a:gdLst>
                  <a:gd name="T0" fmla="*/ 12 w 18"/>
                  <a:gd name="T1" fmla="*/ 71 h 72"/>
                  <a:gd name="T2" fmla="*/ 5 w 18"/>
                  <a:gd name="T3" fmla="*/ 2 h 72"/>
                  <a:gd name="T4" fmla="*/ 0 w 18"/>
                  <a:gd name="T5" fmla="*/ 2 h 72"/>
                  <a:gd name="T6" fmla="*/ 7 w 18"/>
                  <a:gd name="T7" fmla="*/ 71 h 72"/>
                  <a:gd name="T8" fmla="*/ 12 w 18"/>
                  <a:gd name="T9" fmla="*/ 71 h 72"/>
                </a:gdLst>
                <a:ahLst/>
                <a:cxnLst>
                  <a:cxn ang="0">
                    <a:pos x="T0" y="T1"/>
                  </a:cxn>
                  <a:cxn ang="0">
                    <a:pos x="T2" y="T3"/>
                  </a:cxn>
                  <a:cxn ang="0">
                    <a:pos x="T4" y="T5"/>
                  </a:cxn>
                  <a:cxn ang="0">
                    <a:pos x="T6" y="T7"/>
                  </a:cxn>
                  <a:cxn ang="0">
                    <a:pos x="T8" y="T9"/>
                  </a:cxn>
                </a:cxnLst>
                <a:rect l="0" t="0" r="r" b="b"/>
                <a:pathLst>
                  <a:path w="18" h="72">
                    <a:moveTo>
                      <a:pt x="12" y="71"/>
                    </a:moveTo>
                    <a:cubicBezTo>
                      <a:pt x="18" y="49"/>
                      <a:pt x="14" y="22"/>
                      <a:pt x="5" y="2"/>
                    </a:cubicBezTo>
                    <a:cubicBezTo>
                      <a:pt x="4" y="0"/>
                      <a:pt x="0" y="1"/>
                      <a:pt x="0" y="2"/>
                    </a:cubicBezTo>
                    <a:cubicBezTo>
                      <a:pt x="9" y="23"/>
                      <a:pt x="13" y="49"/>
                      <a:pt x="7" y="71"/>
                    </a:cubicBezTo>
                    <a:cubicBezTo>
                      <a:pt x="7" y="72"/>
                      <a:pt x="12" y="72"/>
                      <a:pt x="12" y="7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 name="Freeform 219"/>
              <p:cNvSpPr>
                <a:spLocks/>
              </p:cNvSpPr>
              <p:nvPr/>
            </p:nvSpPr>
            <p:spPr bwMode="auto">
              <a:xfrm>
                <a:off x="2670176" y="138112"/>
                <a:ext cx="268288" cy="120650"/>
              </a:xfrm>
              <a:custGeom>
                <a:avLst/>
                <a:gdLst>
                  <a:gd name="T0" fmla="*/ 65 w 71"/>
                  <a:gd name="T1" fmla="*/ 1 h 32"/>
                  <a:gd name="T2" fmla="*/ 6 w 71"/>
                  <a:gd name="T3" fmla="*/ 22 h 32"/>
                  <a:gd name="T4" fmla="*/ 2 w 71"/>
                  <a:gd name="T5" fmla="*/ 24 h 32"/>
                  <a:gd name="T6" fmla="*/ 70 w 71"/>
                  <a:gd name="T7" fmla="*/ 2 h 32"/>
                  <a:gd name="T8" fmla="*/ 65 w 71"/>
                  <a:gd name="T9" fmla="*/ 1 h 32"/>
                </a:gdLst>
                <a:ahLst/>
                <a:cxnLst>
                  <a:cxn ang="0">
                    <a:pos x="T0" y="T1"/>
                  </a:cxn>
                  <a:cxn ang="0">
                    <a:pos x="T2" y="T3"/>
                  </a:cxn>
                  <a:cxn ang="0">
                    <a:pos x="T4" y="T5"/>
                  </a:cxn>
                  <a:cxn ang="0">
                    <a:pos x="T6" y="T7"/>
                  </a:cxn>
                  <a:cxn ang="0">
                    <a:pos x="T8" y="T9"/>
                  </a:cxn>
                </a:cxnLst>
                <a:rect l="0" t="0" r="r" b="b"/>
                <a:pathLst>
                  <a:path w="71" h="32">
                    <a:moveTo>
                      <a:pt x="65" y="1"/>
                    </a:moveTo>
                    <a:cubicBezTo>
                      <a:pt x="51" y="19"/>
                      <a:pt x="29" y="29"/>
                      <a:pt x="6" y="22"/>
                    </a:cubicBezTo>
                    <a:cubicBezTo>
                      <a:pt x="5" y="22"/>
                      <a:pt x="0" y="23"/>
                      <a:pt x="2" y="24"/>
                    </a:cubicBezTo>
                    <a:cubicBezTo>
                      <a:pt x="28" y="32"/>
                      <a:pt x="53" y="22"/>
                      <a:pt x="70" y="2"/>
                    </a:cubicBezTo>
                    <a:cubicBezTo>
                      <a:pt x="71" y="1"/>
                      <a:pt x="66" y="0"/>
                      <a:pt x="6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 name="Freeform 220"/>
              <p:cNvSpPr>
                <a:spLocks/>
              </p:cNvSpPr>
              <p:nvPr/>
            </p:nvSpPr>
            <p:spPr bwMode="auto">
              <a:xfrm>
                <a:off x="2817813" y="228600"/>
                <a:ext cx="795338" cy="614363"/>
              </a:xfrm>
              <a:custGeom>
                <a:avLst/>
                <a:gdLst>
                  <a:gd name="T0" fmla="*/ 1 w 211"/>
                  <a:gd name="T1" fmla="*/ 2 h 163"/>
                  <a:gd name="T2" fmla="*/ 205 w 211"/>
                  <a:gd name="T3" fmla="*/ 162 h 163"/>
                  <a:gd name="T4" fmla="*/ 210 w 211"/>
                  <a:gd name="T5" fmla="*/ 160 h 163"/>
                  <a:gd name="T6" fmla="*/ 6 w 211"/>
                  <a:gd name="T7" fmla="*/ 1 h 163"/>
                  <a:gd name="T8" fmla="*/ 1 w 211"/>
                  <a:gd name="T9" fmla="*/ 2 h 163"/>
                </a:gdLst>
                <a:ahLst/>
                <a:cxnLst>
                  <a:cxn ang="0">
                    <a:pos x="T0" y="T1"/>
                  </a:cxn>
                  <a:cxn ang="0">
                    <a:pos x="T2" y="T3"/>
                  </a:cxn>
                  <a:cxn ang="0">
                    <a:pos x="T4" y="T5"/>
                  </a:cxn>
                  <a:cxn ang="0">
                    <a:pos x="T6" y="T7"/>
                  </a:cxn>
                  <a:cxn ang="0">
                    <a:pos x="T8" y="T9"/>
                  </a:cxn>
                </a:cxnLst>
                <a:rect l="0" t="0" r="r" b="b"/>
                <a:pathLst>
                  <a:path w="211" h="163">
                    <a:moveTo>
                      <a:pt x="1" y="2"/>
                    </a:moveTo>
                    <a:cubicBezTo>
                      <a:pt x="70" y="55"/>
                      <a:pt x="135" y="112"/>
                      <a:pt x="205" y="162"/>
                    </a:cubicBezTo>
                    <a:cubicBezTo>
                      <a:pt x="206" y="163"/>
                      <a:pt x="211" y="162"/>
                      <a:pt x="210" y="160"/>
                    </a:cubicBezTo>
                    <a:cubicBezTo>
                      <a:pt x="139" y="111"/>
                      <a:pt x="74" y="53"/>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 name="Freeform 221"/>
              <p:cNvSpPr>
                <a:spLocks/>
              </p:cNvSpPr>
              <p:nvPr/>
            </p:nvSpPr>
            <p:spPr bwMode="auto">
              <a:xfrm>
                <a:off x="2784476" y="187325"/>
                <a:ext cx="63500" cy="68263"/>
              </a:xfrm>
              <a:custGeom>
                <a:avLst/>
                <a:gdLst>
                  <a:gd name="T0" fmla="*/ 4 w 17"/>
                  <a:gd name="T1" fmla="*/ 15 h 18"/>
                  <a:gd name="T2" fmla="*/ 15 w 17"/>
                  <a:gd name="T3" fmla="*/ 13 h 18"/>
                  <a:gd name="T4" fmla="*/ 13 w 17"/>
                  <a:gd name="T5" fmla="*/ 3 h 18"/>
                  <a:gd name="T6" fmla="*/ 2 w 17"/>
                  <a:gd name="T7" fmla="*/ 5 h 18"/>
                  <a:gd name="T8" fmla="*/ 4 w 17"/>
                  <a:gd name="T9" fmla="*/ 15 h 18"/>
                </a:gdLst>
                <a:ahLst/>
                <a:cxnLst>
                  <a:cxn ang="0">
                    <a:pos x="T0" y="T1"/>
                  </a:cxn>
                  <a:cxn ang="0">
                    <a:pos x="T2" y="T3"/>
                  </a:cxn>
                  <a:cxn ang="0">
                    <a:pos x="T4" y="T5"/>
                  </a:cxn>
                  <a:cxn ang="0">
                    <a:pos x="T6" y="T7"/>
                  </a:cxn>
                  <a:cxn ang="0">
                    <a:pos x="T8" y="T9"/>
                  </a:cxn>
                </a:cxnLst>
                <a:rect l="0" t="0" r="r" b="b"/>
                <a:pathLst>
                  <a:path w="17" h="18">
                    <a:moveTo>
                      <a:pt x="4" y="15"/>
                    </a:moveTo>
                    <a:cubicBezTo>
                      <a:pt x="7" y="18"/>
                      <a:pt x="12" y="17"/>
                      <a:pt x="15" y="13"/>
                    </a:cubicBezTo>
                    <a:cubicBezTo>
                      <a:pt x="17" y="10"/>
                      <a:pt x="16" y="5"/>
                      <a:pt x="13" y="3"/>
                    </a:cubicBezTo>
                    <a:cubicBezTo>
                      <a:pt x="9" y="0"/>
                      <a:pt x="5" y="1"/>
                      <a:pt x="2" y="5"/>
                    </a:cubicBezTo>
                    <a:cubicBezTo>
                      <a:pt x="0" y="8"/>
                      <a:pt x="1" y="13"/>
                      <a:pt x="4"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 name="Freeform 222"/>
              <p:cNvSpPr>
                <a:spLocks/>
              </p:cNvSpPr>
              <p:nvPr/>
            </p:nvSpPr>
            <p:spPr bwMode="auto">
              <a:xfrm>
                <a:off x="3213101" y="-169863"/>
                <a:ext cx="298450" cy="134938"/>
              </a:xfrm>
              <a:custGeom>
                <a:avLst/>
                <a:gdLst>
                  <a:gd name="T0" fmla="*/ 73 w 79"/>
                  <a:gd name="T1" fmla="*/ 1 h 36"/>
                  <a:gd name="T2" fmla="*/ 6 w 79"/>
                  <a:gd name="T3" fmla="*/ 22 h 36"/>
                  <a:gd name="T4" fmla="*/ 3 w 79"/>
                  <a:gd name="T5" fmla="*/ 23 h 36"/>
                  <a:gd name="T6" fmla="*/ 78 w 79"/>
                  <a:gd name="T7" fmla="*/ 2 h 36"/>
                  <a:gd name="T8" fmla="*/ 73 w 79"/>
                  <a:gd name="T9" fmla="*/ 1 h 36"/>
                </a:gdLst>
                <a:ahLst/>
                <a:cxnLst>
                  <a:cxn ang="0">
                    <a:pos x="T0" y="T1"/>
                  </a:cxn>
                  <a:cxn ang="0">
                    <a:pos x="T2" y="T3"/>
                  </a:cxn>
                  <a:cxn ang="0">
                    <a:pos x="T4" y="T5"/>
                  </a:cxn>
                  <a:cxn ang="0">
                    <a:pos x="T6" y="T7"/>
                  </a:cxn>
                  <a:cxn ang="0">
                    <a:pos x="T8" y="T9"/>
                  </a:cxn>
                </a:cxnLst>
                <a:rect l="0" t="0" r="r" b="b"/>
                <a:pathLst>
                  <a:path w="79" h="36">
                    <a:moveTo>
                      <a:pt x="73" y="1"/>
                    </a:moveTo>
                    <a:cubicBezTo>
                      <a:pt x="57" y="23"/>
                      <a:pt x="32" y="34"/>
                      <a:pt x="6" y="22"/>
                    </a:cubicBezTo>
                    <a:cubicBezTo>
                      <a:pt x="4" y="21"/>
                      <a:pt x="0" y="22"/>
                      <a:pt x="3" y="23"/>
                    </a:cubicBezTo>
                    <a:cubicBezTo>
                      <a:pt x="31" y="36"/>
                      <a:pt x="60" y="27"/>
                      <a:pt x="78" y="2"/>
                    </a:cubicBezTo>
                    <a:cubicBezTo>
                      <a:pt x="79" y="1"/>
                      <a:pt x="74" y="0"/>
                      <a:pt x="7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223"/>
              <p:cNvSpPr>
                <a:spLocks/>
              </p:cNvSpPr>
              <p:nvPr/>
            </p:nvSpPr>
            <p:spPr bwMode="auto">
              <a:xfrm>
                <a:off x="3303588" y="-219075"/>
                <a:ext cx="106363" cy="263525"/>
              </a:xfrm>
              <a:custGeom>
                <a:avLst/>
                <a:gdLst>
                  <a:gd name="T0" fmla="*/ 15 w 28"/>
                  <a:gd name="T1" fmla="*/ 69 h 70"/>
                  <a:gd name="T2" fmla="*/ 6 w 28"/>
                  <a:gd name="T3" fmla="*/ 1 h 70"/>
                  <a:gd name="T4" fmla="*/ 2 w 28"/>
                  <a:gd name="T5" fmla="*/ 1 h 70"/>
                  <a:gd name="T6" fmla="*/ 11 w 28"/>
                  <a:gd name="T7" fmla="*/ 68 h 70"/>
                  <a:gd name="T8" fmla="*/ 15 w 28"/>
                  <a:gd name="T9" fmla="*/ 69 h 70"/>
                </a:gdLst>
                <a:ahLst/>
                <a:cxnLst>
                  <a:cxn ang="0">
                    <a:pos x="T0" y="T1"/>
                  </a:cxn>
                  <a:cxn ang="0">
                    <a:pos x="T2" y="T3"/>
                  </a:cxn>
                  <a:cxn ang="0">
                    <a:pos x="T4" y="T5"/>
                  </a:cxn>
                  <a:cxn ang="0">
                    <a:pos x="T6" y="T7"/>
                  </a:cxn>
                  <a:cxn ang="0">
                    <a:pos x="T8" y="T9"/>
                  </a:cxn>
                </a:cxnLst>
                <a:rect l="0" t="0" r="r" b="b"/>
                <a:pathLst>
                  <a:path w="28" h="70">
                    <a:moveTo>
                      <a:pt x="15" y="69"/>
                    </a:moveTo>
                    <a:cubicBezTo>
                      <a:pt x="28" y="45"/>
                      <a:pt x="25" y="20"/>
                      <a:pt x="6" y="1"/>
                    </a:cubicBezTo>
                    <a:cubicBezTo>
                      <a:pt x="5" y="1"/>
                      <a:pt x="0" y="0"/>
                      <a:pt x="2" y="1"/>
                    </a:cubicBezTo>
                    <a:cubicBezTo>
                      <a:pt x="20" y="20"/>
                      <a:pt x="23" y="45"/>
                      <a:pt x="11" y="68"/>
                    </a:cubicBezTo>
                    <a:cubicBezTo>
                      <a:pt x="10" y="69"/>
                      <a:pt x="15" y="70"/>
                      <a:pt x="15"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224"/>
              <p:cNvSpPr>
                <a:spLocks/>
              </p:cNvSpPr>
              <p:nvPr/>
            </p:nvSpPr>
            <p:spPr bwMode="auto">
              <a:xfrm>
                <a:off x="3248026" y="-155575"/>
                <a:ext cx="266700" cy="106363"/>
              </a:xfrm>
              <a:custGeom>
                <a:avLst/>
                <a:gdLst>
                  <a:gd name="T0" fmla="*/ 68 w 71"/>
                  <a:gd name="T1" fmla="*/ 26 h 28"/>
                  <a:gd name="T2" fmla="*/ 5 w 71"/>
                  <a:gd name="T3" fmla="*/ 1 h 28"/>
                  <a:gd name="T4" fmla="*/ 1 w 71"/>
                  <a:gd name="T5" fmla="*/ 2 h 28"/>
                  <a:gd name="T6" fmla="*/ 67 w 71"/>
                  <a:gd name="T7" fmla="*/ 28 h 28"/>
                  <a:gd name="T8" fmla="*/ 68 w 71"/>
                  <a:gd name="T9" fmla="*/ 26 h 28"/>
                </a:gdLst>
                <a:ahLst/>
                <a:cxnLst>
                  <a:cxn ang="0">
                    <a:pos x="T0" y="T1"/>
                  </a:cxn>
                  <a:cxn ang="0">
                    <a:pos x="T2" y="T3"/>
                  </a:cxn>
                  <a:cxn ang="0">
                    <a:pos x="T4" y="T5"/>
                  </a:cxn>
                  <a:cxn ang="0">
                    <a:pos x="T6" y="T7"/>
                  </a:cxn>
                  <a:cxn ang="0">
                    <a:pos x="T8" y="T9"/>
                  </a:cxn>
                </a:cxnLst>
                <a:rect l="0" t="0" r="r" b="b"/>
                <a:pathLst>
                  <a:path w="71" h="28">
                    <a:moveTo>
                      <a:pt x="68" y="26"/>
                    </a:moveTo>
                    <a:cubicBezTo>
                      <a:pt x="46" y="26"/>
                      <a:pt x="22" y="15"/>
                      <a:pt x="5" y="1"/>
                    </a:cubicBezTo>
                    <a:cubicBezTo>
                      <a:pt x="4" y="0"/>
                      <a:pt x="0" y="2"/>
                      <a:pt x="1" y="2"/>
                    </a:cubicBezTo>
                    <a:cubicBezTo>
                      <a:pt x="18" y="17"/>
                      <a:pt x="44" y="28"/>
                      <a:pt x="67" y="28"/>
                    </a:cubicBezTo>
                    <a:cubicBezTo>
                      <a:pt x="69" y="28"/>
                      <a:pt x="71" y="26"/>
                      <a:pt x="68"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225"/>
              <p:cNvSpPr>
                <a:spLocks/>
              </p:cNvSpPr>
              <p:nvPr/>
            </p:nvSpPr>
            <p:spPr bwMode="auto">
              <a:xfrm>
                <a:off x="3259138" y="-214313"/>
                <a:ext cx="169863" cy="217488"/>
              </a:xfrm>
              <a:custGeom>
                <a:avLst/>
                <a:gdLst>
                  <a:gd name="T0" fmla="*/ 6 w 45"/>
                  <a:gd name="T1" fmla="*/ 58 h 58"/>
                  <a:gd name="T2" fmla="*/ 44 w 45"/>
                  <a:gd name="T3" fmla="*/ 1 h 58"/>
                  <a:gd name="T4" fmla="*/ 39 w 45"/>
                  <a:gd name="T5" fmla="*/ 2 h 58"/>
                  <a:gd name="T6" fmla="*/ 2 w 45"/>
                  <a:gd name="T7" fmla="*/ 57 h 58"/>
                  <a:gd name="T8" fmla="*/ 6 w 45"/>
                  <a:gd name="T9" fmla="*/ 58 h 58"/>
                </a:gdLst>
                <a:ahLst/>
                <a:cxnLst>
                  <a:cxn ang="0">
                    <a:pos x="T0" y="T1"/>
                  </a:cxn>
                  <a:cxn ang="0">
                    <a:pos x="T2" y="T3"/>
                  </a:cxn>
                  <a:cxn ang="0">
                    <a:pos x="T4" y="T5"/>
                  </a:cxn>
                  <a:cxn ang="0">
                    <a:pos x="T6" y="T7"/>
                  </a:cxn>
                  <a:cxn ang="0">
                    <a:pos x="T8" y="T9"/>
                  </a:cxn>
                </a:cxnLst>
                <a:rect l="0" t="0" r="r" b="b"/>
                <a:pathLst>
                  <a:path w="45" h="58">
                    <a:moveTo>
                      <a:pt x="6" y="58"/>
                    </a:moveTo>
                    <a:cubicBezTo>
                      <a:pt x="29" y="48"/>
                      <a:pt x="45" y="27"/>
                      <a:pt x="44" y="1"/>
                    </a:cubicBezTo>
                    <a:cubicBezTo>
                      <a:pt x="44" y="0"/>
                      <a:pt x="39" y="0"/>
                      <a:pt x="39" y="2"/>
                    </a:cubicBezTo>
                    <a:cubicBezTo>
                      <a:pt x="40" y="26"/>
                      <a:pt x="24" y="47"/>
                      <a:pt x="2" y="57"/>
                    </a:cubicBezTo>
                    <a:cubicBezTo>
                      <a:pt x="0" y="58"/>
                      <a:pt x="5" y="58"/>
                      <a:pt x="6" y="5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 name="Freeform 226"/>
              <p:cNvSpPr>
                <a:spLocks/>
              </p:cNvSpPr>
              <p:nvPr/>
            </p:nvSpPr>
            <p:spPr bwMode="auto">
              <a:xfrm>
                <a:off x="3375026" y="-71438"/>
                <a:ext cx="234950" cy="914400"/>
              </a:xfrm>
              <a:custGeom>
                <a:avLst/>
                <a:gdLst>
                  <a:gd name="T0" fmla="*/ 1 w 62"/>
                  <a:gd name="T1" fmla="*/ 2 h 243"/>
                  <a:gd name="T2" fmla="*/ 57 w 62"/>
                  <a:gd name="T3" fmla="*/ 241 h 243"/>
                  <a:gd name="T4" fmla="*/ 62 w 62"/>
                  <a:gd name="T5" fmla="*/ 241 h 243"/>
                  <a:gd name="T6" fmla="*/ 6 w 62"/>
                  <a:gd name="T7" fmla="*/ 1 h 243"/>
                  <a:gd name="T8" fmla="*/ 1 w 62"/>
                  <a:gd name="T9" fmla="*/ 2 h 243"/>
                </a:gdLst>
                <a:ahLst/>
                <a:cxnLst>
                  <a:cxn ang="0">
                    <a:pos x="T0" y="T1"/>
                  </a:cxn>
                  <a:cxn ang="0">
                    <a:pos x="T2" y="T3"/>
                  </a:cxn>
                  <a:cxn ang="0">
                    <a:pos x="T4" y="T5"/>
                  </a:cxn>
                  <a:cxn ang="0">
                    <a:pos x="T6" y="T7"/>
                  </a:cxn>
                  <a:cxn ang="0">
                    <a:pos x="T8" y="T9"/>
                  </a:cxn>
                </a:cxnLst>
                <a:rect l="0" t="0" r="r" b="b"/>
                <a:pathLst>
                  <a:path w="62" h="243">
                    <a:moveTo>
                      <a:pt x="1" y="2"/>
                    </a:moveTo>
                    <a:cubicBezTo>
                      <a:pt x="31" y="78"/>
                      <a:pt x="30" y="164"/>
                      <a:pt x="57" y="241"/>
                    </a:cubicBezTo>
                    <a:cubicBezTo>
                      <a:pt x="57" y="243"/>
                      <a:pt x="62" y="242"/>
                      <a:pt x="62" y="241"/>
                    </a:cubicBezTo>
                    <a:cubicBezTo>
                      <a:pt x="35" y="163"/>
                      <a:pt x="36" y="78"/>
                      <a:pt x="6" y="1"/>
                    </a:cubicBezTo>
                    <a:cubicBezTo>
                      <a:pt x="5" y="0"/>
                      <a:pt x="0"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 name="Freeform 227"/>
              <p:cNvSpPr>
                <a:spLocks/>
              </p:cNvSpPr>
              <p:nvPr/>
            </p:nvSpPr>
            <p:spPr bwMode="auto">
              <a:xfrm>
                <a:off x="3344863" y="-117475"/>
                <a:ext cx="65088" cy="65088"/>
              </a:xfrm>
              <a:custGeom>
                <a:avLst/>
                <a:gdLst>
                  <a:gd name="T0" fmla="*/ 16 w 17"/>
                  <a:gd name="T1" fmla="*/ 6 h 17"/>
                  <a:gd name="T2" fmla="*/ 11 w 17"/>
                  <a:gd name="T3" fmla="*/ 16 h 17"/>
                  <a:gd name="T4" fmla="*/ 2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4"/>
                      <a:pt x="11" y="16"/>
                    </a:cubicBezTo>
                    <a:cubicBezTo>
                      <a:pt x="7" y="17"/>
                      <a:pt x="3" y="15"/>
                      <a:pt x="2" y="11"/>
                    </a:cubicBezTo>
                    <a:cubicBezTo>
                      <a:pt x="0" y="7"/>
                      <a:pt x="2" y="3"/>
                      <a:pt x="6" y="1"/>
                    </a:cubicBezTo>
                    <a:cubicBezTo>
                      <a:pt x="10" y="0"/>
                      <a:pt x="15"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228"/>
              <p:cNvSpPr>
                <a:spLocks/>
              </p:cNvSpPr>
              <p:nvPr/>
            </p:nvSpPr>
            <p:spPr bwMode="auto">
              <a:xfrm>
                <a:off x="2640013" y="1062038"/>
                <a:ext cx="180975" cy="252413"/>
              </a:xfrm>
              <a:custGeom>
                <a:avLst/>
                <a:gdLst>
                  <a:gd name="T0" fmla="*/ 44 w 48"/>
                  <a:gd name="T1" fmla="*/ 65 h 67"/>
                  <a:gd name="T2" fmla="*/ 6 w 48"/>
                  <a:gd name="T3" fmla="*/ 0 h 67"/>
                  <a:gd name="T4" fmla="*/ 3 w 48"/>
                  <a:gd name="T5" fmla="*/ 2 h 67"/>
                  <a:gd name="T6" fmla="*/ 39 w 48"/>
                  <a:gd name="T7" fmla="*/ 64 h 67"/>
                  <a:gd name="T8" fmla="*/ 44 w 48"/>
                  <a:gd name="T9" fmla="*/ 65 h 67"/>
                </a:gdLst>
                <a:ahLst/>
                <a:cxnLst>
                  <a:cxn ang="0">
                    <a:pos x="T0" y="T1"/>
                  </a:cxn>
                  <a:cxn ang="0">
                    <a:pos x="T2" y="T3"/>
                  </a:cxn>
                  <a:cxn ang="0">
                    <a:pos x="T4" y="T5"/>
                  </a:cxn>
                  <a:cxn ang="0">
                    <a:pos x="T6" y="T7"/>
                  </a:cxn>
                  <a:cxn ang="0">
                    <a:pos x="T8" y="T9"/>
                  </a:cxn>
                </a:cxnLst>
                <a:rect l="0" t="0" r="r" b="b"/>
                <a:pathLst>
                  <a:path w="48" h="67">
                    <a:moveTo>
                      <a:pt x="44" y="65"/>
                    </a:moveTo>
                    <a:cubicBezTo>
                      <a:pt x="48" y="36"/>
                      <a:pt x="34" y="10"/>
                      <a:pt x="6" y="0"/>
                    </a:cubicBezTo>
                    <a:cubicBezTo>
                      <a:pt x="4" y="0"/>
                      <a:pt x="0" y="1"/>
                      <a:pt x="3" y="2"/>
                    </a:cubicBezTo>
                    <a:cubicBezTo>
                      <a:pt x="31" y="11"/>
                      <a:pt x="43" y="36"/>
                      <a:pt x="39" y="64"/>
                    </a:cubicBezTo>
                    <a:cubicBezTo>
                      <a:pt x="39" y="66"/>
                      <a:pt x="44" y="67"/>
                      <a:pt x="44"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229"/>
              <p:cNvSpPr>
                <a:spLocks/>
              </p:cNvSpPr>
              <p:nvPr/>
            </p:nvSpPr>
            <p:spPr bwMode="auto">
              <a:xfrm>
                <a:off x="2614613" y="1054100"/>
                <a:ext cx="225425" cy="169863"/>
              </a:xfrm>
              <a:custGeom>
                <a:avLst/>
                <a:gdLst>
                  <a:gd name="T0" fmla="*/ 55 w 60"/>
                  <a:gd name="T1" fmla="*/ 1 h 45"/>
                  <a:gd name="T2" fmla="*/ 4 w 60"/>
                  <a:gd name="T3" fmla="*/ 43 h 45"/>
                  <a:gd name="T4" fmla="*/ 6 w 60"/>
                  <a:gd name="T5" fmla="*/ 45 h 45"/>
                  <a:gd name="T6" fmla="*/ 60 w 60"/>
                  <a:gd name="T7" fmla="*/ 2 h 45"/>
                  <a:gd name="T8" fmla="*/ 55 w 60"/>
                  <a:gd name="T9" fmla="*/ 1 h 45"/>
                </a:gdLst>
                <a:ahLst/>
                <a:cxnLst>
                  <a:cxn ang="0">
                    <a:pos x="T0" y="T1"/>
                  </a:cxn>
                  <a:cxn ang="0">
                    <a:pos x="T2" y="T3"/>
                  </a:cxn>
                  <a:cxn ang="0">
                    <a:pos x="T4" y="T5"/>
                  </a:cxn>
                  <a:cxn ang="0">
                    <a:pos x="T6" y="T7"/>
                  </a:cxn>
                  <a:cxn ang="0">
                    <a:pos x="T8" y="T9"/>
                  </a:cxn>
                </a:cxnLst>
                <a:rect l="0" t="0" r="r" b="b"/>
                <a:pathLst>
                  <a:path w="60" h="45">
                    <a:moveTo>
                      <a:pt x="55" y="1"/>
                    </a:moveTo>
                    <a:cubicBezTo>
                      <a:pt x="48" y="26"/>
                      <a:pt x="30" y="42"/>
                      <a:pt x="4" y="43"/>
                    </a:cubicBezTo>
                    <a:cubicBezTo>
                      <a:pt x="0" y="43"/>
                      <a:pt x="4" y="45"/>
                      <a:pt x="6" y="45"/>
                    </a:cubicBezTo>
                    <a:cubicBezTo>
                      <a:pt x="33" y="45"/>
                      <a:pt x="53" y="28"/>
                      <a:pt x="60" y="2"/>
                    </a:cubicBezTo>
                    <a:cubicBezTo>
                      <a:pt x="60" y="1"/>
                      <a:pt x="56" y="0"/>
                      <a:pt x="5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230"/>
              <p:cNvSpPr>
                <a:spLocks/>
              </p:cNvSpPr>
              <p:nvPr/>
            </p:nvSpPr>
            <p:spPr bwMode="auto">
              <a:xfrm>
                <a:off x="2617788" y="1125538"/>
                <a:ext cx="268288" cy="109538"/>
              </a:xfrm>
              <a:custGeom>
                <a:avLst/>
                <a:gdLst>
                  <a:gd name="T0" fmla="*/ 70 w 71"/>
                  <a:gd name="T1" fmla="*/ 27 h 29"/>
                  <a:gd name="T2" fmla="*/ 5 w 71"/>
                  <a:gd name="T3" fmla="*/ 1 h 29"/>
                  <a:gd name="T4" fmla="*/ 3 w 71"/>
                  <a:gd name="T5" fmla="*/ 3 h 29"/>
                  <a:gd name="T6" fmla="*/ 66 w 71"/>
                  <a:gd name="T7" fmla="*/ 28 h 29"/>
                  <a:gd name="T8" fmla="*/ 70 w 71"/>
                  <a:gd name="T9" fmla="*/ 27 h 29"/>
                </a:gdLst>
                <a:ahLst/>
                <a:cxnLst>
                  <a:cxn ang="0">
                    <a:pos x="T0" y="T1"/>
                  </a:cxn>
                  <a:cxn ang="0">
                    <a:pos x="T2" y="T3"/>
                  </a:cxn>
                  <a:cxn ang="0">
                    <a:pos x="T4" y="T5"/>
                  </a:cxn>
                  <a:cxn ang="0">
                    <a:pos x="T6" y="T7"/>
                  </a:cxn>
                  <a:cxn ang="0">
                    <a:pos x="T8" y="T9"/>
                  </a:cxn>
                </a:cxnLst>
                <a:rect l="0" t="0" r="r" b="b"/>
                <a:pathLst>
                  <a:path w="71" h="29">
                    <a:moveTo>
                      <a:pt x="70" y="27"/>
                    </a:moveTo>
                    <a:cubicBezTo>
                      <a:pt x="54" y="11"/>
                      <a:pt x="28" y="2"/>
                      <a:pt x="5" y="1"/>
                    </a:cubicBezTo>
                    <a:cubicBezTo>
                      <a:pt x="4" y="0"/>
                      <a:pt x="0" y="2"/>
                      <a:pt x="3" y="3"/>
                    </a:cubicBezTo>
                    <a:cubicBezTo>
                      <a:pt x="25" y="4"/>
                      <a:pt x="50" y="13"/>
                      <a:pt x="66" y="28"/>
                    </a:cubicBezTo>
                    <a:cubicBezTo>
                      <a:pt x="67" y="29"/>
                      <a:pt x="71" y="28"/>
                      <a:pt x="70"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 name="Freeform 231"/>
              <p:cNvSpPr>
                <a:spLocks/>
              </p:cNvSpPr>
              <p:nvPr/>
            </p:nvSpPr>
            <p:spPr bwMode="auto">
              <a:xfrm>
                <a:off x="2689226" y="1027113"/>
                <a:ext cx="101600" cy="260350"/>
              </a:xfrm>
              <a:custGeom>
                <a:avLst/>
                <a:gdLst>
                  <a:gd name="T0" fmla="*/ 13 w 27"/>
                  <a:gd name="T1" fmla="*/ 2 h 69"/>
                  <a:gd name="T2" fmla="*/ 2 w 27"/>
                  <a:gd name="T3" fmla="*/ 67 h 69"/>
                  <a:gd name="T4" fmla="*/ 6 w 27"/>
                  <a:gd name="T5" fmla="*/ 68 h 69"/>
                  <a:gd name="T6" fmla="*/ 18 w 27"/>
                  <a:gd name="T7" fmla="*/ 1 h 69"/>
                  <a:gd name="T8" fmla="*/ 13 w 27"/>
                  <a:gd name="T9" fmla="*/ 2 h 69"/>
                </a:gdLst>
                <a:ahLst/>
                <a:cxnLst>
                  <a:cxn ang="0">
                    <a:pos x="T0" y="T1"/>
                  </a:cxn>
                  <a:cxn ang="0">
                    <a:pos x="T2" y="T3"/>
                  </a:cxn>
                  <a:cxn ang="0">
                    <a:pos x="T4" y="T5"/>
                  </a:cxn>
                  <a:cxn ang="0">
                    <a:pos x="T6" y="T7"/>
                  </a:cxn>
                  <a:cxn ang="0">
                    <a:pos x="T8" y="T9"/>
                  </a:cxn>
                </a:cxnLst>
                <a:rect l="0" t="0" r="r" b="b"/>
                <a:pathLst>
                  <a:path w="27" h="69">
                    <a:moveTo>
                      <a:pt x="13" y="2"/>
                    </a:moveTo>
                    <a:cubicBezTo>
                      <a:pt x="22" y="25"/>
                      <a:pt x="20" y="50"/>
                      <a:pt x="2" y="67"/>
                    </a:cubicBezTo>
                    <a:cubicBezTo>
                      <a:pt x="0" y="69"/>
                      <a:pt x="5" y="69"/>
                      <a:pt x="6" y="68"/>
                    </a:cubicBezTo>
                    <a:cubicBezTo>
                      <a:pt x="25" y="50"/>
                      <a:pt x="27" y="25"/>
                      <a:pt x="18" y="1"/>
                    </a:cubicBezTo>
                    <a:cubicBezTo>
                      <a:pt x="17" y="0"/>
                      <a:pt x="12" y="1"/>
                      <a:pt x="1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 name="Freeform 232"/>
              <p:cNvSpPr>
                <a:spLocks/>
              </p:cNvSpPr>
              <p:nvPr/>
            </p:nvSpPr>
            <p:spPr bwMode="auto">
              <a:xfrm>
                <a:off x="2768601" y="793750"/>
                <a:ext cx="811213" cy="373063"/>
              </a:xfrm>
              <a:custGeom>
                <a:avLst/>
                <a:gdLst>
                  <a:gd name="T0" fmla="*/ 6 w 215"/>
                  <a:gd name="T1" fmla="*/ 98 h 99"/>
                  <a:gd name="T2" fmla="*/ 213 w 215"/>
                  <a:gd name="T3" fmla="*/ 2 h 99"/>
                  <a:gd name="T4" fmla="*/ 209 w 215"/>
                  <a:gd name="T5" fmla="*/ 1 h 99"/>
                  <a:gd name="T6" fmla="*/ 2 w 215"/>
                  <a:gd name="T7" fmla="*/ 97 h 99"/>
                  <a:gd name="T8" fmla="*/ 6 w 215"/>
                  <a:gd name="T9" fmla="*/ 98 h 99"/>
                </a:gdLst>
                <a:ahLst/>
                <a:cxnLst>
                  <a:cxn ang="0">
                    <a:pos x="T0" y="T1"/>
                  </a:cxn>
                  <a:cxn ang="0">
                    <a:pos x="T2" y="T3"/>
                  </a:cxn>
                  <a:cxn ang="0">
                    <a:pos x="T4" y="T5"/>
                  </a:cxn>
                  <a:cxn ang="0">
                    <a:pos x="T6" y="T7"/>
                  </a:cxn>
                  <a:cxn ang="0">
                    <a:pos x="T8" y="T9"/>
                  </a:cxn>
                </a:cxnLst>
                <a:rect l="0" t="0" r="r" b="b"/>
                <a:pathLst>
                  <a:path w="215" h="99">
                    <a:moveTo>
                      <a:pt x="6" y="98"/>
                    </a:moveTo>
                    <a:cubicBezTo>
                      <a:pt x="75" y="67"/>
                      <a:pt x="145" y="36"/>
                      <a:pt x="213" y="2"/>
                    </a:cubicBezTo>
                    <a:cubicBezTo>
                      <a:pt x="215" y="1"/>
                      <a:pt x="210" y="0"/>
                      <a:pt x="209" y="1"/>
                    </a:cubicBezTo>
                    <a:cubicBezTo>
                      <a:pt x="141" y="35"/>
                      <a:pt x="71" y="66"/>
                      <a:pt x="2" y="97"/>
                    </a:cubicBezTo>
                    <a:cubicBezTo>
                      <a:pt x="0" y="98"/>
                      <a:pt x="5" y="99"/>
                      <a:pt x="6" y="9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 name="Freeform 233"/>
              <p:cNvSpPr>
                <a:spLocks/>
              </p:cNvSpPr>
              <p:nvPr/>
            </p:nvSpPr>
            <p:spPr bwMode="auto">
              <a:xfrm>
                <a:off x="2730501" y="1136650"/>
                <a:ext cx="65088" cy="63500"/>
              </a:xfrm>
              <a:custGeom>
                <a:avLst/>
                <a:gdLst>
                  <a:gd name="T0" fmla="*/ 12 w 17"/>
                  <a:gd name="T1" fmla="*/ 15 h 17"/>
                  <a:gd name="T2" fmla="*/ 16 w 17"/>
                  <a:gd name="T3" fmla="*/ 5 h 17"/>
                  <a:gd name="T4" fmla="*/ 5 w 17"/>
                  <a:gd name="T5" fmla="*/ 1 h 17"/>
                  <a:gd name="T6" fmla="*/ 2 w 17"/>
                  <a:gd name="T7" fmla="*/ 12 h 17"/>
                  <a:gd name="T8" fmla="*/ 12 w 17"/>
                  <a:gd name="T9" fmla="*/ 15 h 17"/>
                </a:gdLst>
                <a:ahLst/>
                <a:cxnLst>
                  <a:cxn ang="0">
                    <a:pos x="T0" y="T1"/>
                  </a:cxn>
                  <a:cxn ang="0">
                    <a:pos x="T2" y="T3"/>
                  </a:cxn>
                  <a:cxn ang="0">
                    <a:pos x="T4" y="T5"/>
                  </a:cxn>
                  <a:cxn ang="0">
                    <a:pos x="T6" y="T7"/>
                  </a:cxn>
                  <a:cxn ang="0">
                    <a:pos x="T8" y="T9"/>
                  </a:cxn>
                </a:cxnLst>
                <a:rect l="0" t="0" r="r" b="b"/>
                <a:pathLst>
                  <a:path w="17" h="17">
                    <a:moveTo>
                      <a:pt x="12" y="15"/>
                    </a:moveTo>
                    <a:cubicBezTo>
                      <a:pt x="16" y="13"/>
                      <a:pt x="17" y="9"/>
                      <a:pt x="16" y="5"/>
                    </a:cubicBezTo>
                    <a:cubicBezTo>
                      <a:pt x="14" y="1"/>
                      <a:pt x="9" y="0"/>
                      <a:pt x="5" y="1"/>
                    </a:cubicBezTo>
                    <a:cubicBezTo>
                      <a:pt x="1" y="3"/>
                      <a:pt x="0" y="8"/>
                      <a:pt x="2" y="12"/>
                    </a:cubicBezTo>
                    <a:cubicBezTo>
                      <a:pt x="4" y="16"/>
                      <a:pt x="8" y="17"/>
                      <a:pt x="12"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234"/>
              <p:cNvSpPr>
                <a:spLocks/>
              </p:cNvSpPr>
              <p:nvPr/>
            </p:nvSpPr>
            <p:spPr bwMode="auto">
              <a:xfrm>
                <a:off x="3451226" y="1479550"/>
                <a:ext cx="296863" cy="128588"/>
              </a:xfrm>
              <a:custGeom>
                <a:avLst/>
                <a:gdLst>
                  <a:gd name="T0" fmla="*/ 76 w 79"/>
                  <a:gd name="T1" fmla="*/ 12 h 34"/>
                  <a:gd name="T2" fmla="*/ 1 w 79"/>
                  <a:gd name="T3" fmla="*/ 31 h 34"/>
                  <a:gd name="T4" fmla="*/ 6 w 79"/>
                  <a:gd name="T5" fmla="*/ 33 h 34"/>
                  <a:gd name="T6" fmla="*/ 73 w 79"/>
                  <a:gd name="T7" fmla="*/ 13 h 34"/>
                  <a:gd name="T8" fmla="*/ 76 w 79"/>
                  <a:gd name="T9" fmla="*/ 12 h 34"/>
                </a:gdLst>
                <a:ahLst/>
                <a:cxnLst>
                  <a:cxn ang="0">
                    <a:pos x="T0" y="T1"/>
                  </a:cxn>
                  <a:cxn ang="0">
                    <a:pos x="T2" y="T3"/>
                  </a:cxn>
                  <a:cxn ang="0">
                    <a:pos x="T4" y="T5"/>
                  </a:cxn>
                  <a:cxn ang="0">
                    <a:pos x="T6" y="T7"/>
                  </a:cxn>
                  <a:cxn ang="0">
                    <a:pos x="T8" y="T9"/>
                  </a:cxn>
                </a:cxnLst>
                <a:rect l="0" t="0" r="r" b="b"/>
                <a:pathLst>
                  <a:path w="79" h="34">
                    <a:moveTo>
                      <a:pt x="76" y="12"/>
                    </a:moveTo>
                    <a:cubicBezTo>
                      <a:pt x="48" y="0"/>
                      <a:pt x="18" y="5"/>
                      <a:pt x="1" y="31"/>
                    </a:cubicBezTo>
                    <a:cubicBezTo>
                      <a:pt x="0" y="33"/>
                      <a:pt x="5" y="34"/>
                      <a:pt x="6" y="33"/>
                    </a:cubicBezTo>
                    <a:cubicBezTo>
                      <a:pt x="21" y="9"/>
                      <a:pt x="47" y="2"/>
                      <a:pt x="73" y="13"/>
                    </a:cubicBezTo>
                    <a:cubicBezTo>
                      <a:pt x="74" y="14"/>
                      <a:pt x="79" y="13"/>
                      <a:pt x="76"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 name="Freeform 235"/>
              <p:cNvSpPr>
                <a:spLocks/>
              </p:cNvSpPr>
              <p:nvPr/>
            </p:nvSpPr>
            <p:spPr bwMode="auto">
              <a:xfrm>
                <a:off x="3484563" y="1427163"/>
                <a:ext cx="155575" cy="244475"/>
              </a:xfrm>
              <a:custGeom>
                <a:avLst/>
                <a:gdLst>
                  <a:gd name="T0" fmla="*/ 3 w 41"/>
                  <a:gd name="T1" fmla="*/ 1 h 65"/>
                  <a:gd name="T2" fmla="*/ 30 w 41"/>
                  <a:gd name="T3" fmla="*/ 62 h 65"/>
                  <a:gd name="T4" fmla="*/ 35 w 41"/>
                  <a:gd name="T5" fmla="*/ 63 h 65"/>
                  <a:gd name="T6" fmla="*/ 7 w 41"/>
                  <a:gd name="T7" fmla="*/ 1 h 65"/>
                  <a:gd name="T8" fmla="*/ 3 w 41"/>
                  <a:gd name="T9" fmla="*/ 1 h 65"/>
                </a:gdLst>
                <a:ahLst/>
                <a:cxnLst>
                  <a:cxn ang="0">
                    <a:pos x="T0" y="T1"/>
                  </a:cxn>
                  <a:cxn ang="0">
                    <a:pos x="T2" y="T3"/>
                  </a:cxn>
                  <a:cxn ang="0">
                    <a:pos x="T4" y="T5"/>
                  </a:cxn>
                  <a:cxn ang="0">
                    <a:pos x="T6" y="T7"/>
                  </a:cxn>
                  <a:cxn ang="0">
                    <a:pos x="T8" y="T9"/>
                  </a:cxn>
                </a:cxnLst>
                <a:rect l="0" t="0" r="r" b="b"/>
                <a:pathLst>
                  <a:path w="41" h="65">
                    <a:moveTo>
                      <a:pt x="3" y="1"/>
                    </a:moveTo>
                    <a:cubicBezTo>
                      <a:pt x="25" y="14"/>
                      <a:pt x="36" y="37"/>
                      <a:pt x="30" y="62"/>
                    </a:cubicBezTo>
                    <a:cubicBezTo>
                      <a:pt x="29" y="64"/>
                      <a:pt x="34" y="65"/>
                      <a:pt x="35" y="63"/>
                    </a:cubicBezTo>
                    <a:cubicBezTo>
                      <a:pt x="41" y="37"/>
                      <a:pt x="29" y="14"/>
                      <a:pt x="7" y="1"/>
                    </a:cubicBezTo>
                    <a:cubicBezTo>
                      <a:pt x="5" y="0"/>
                      <a:pt x="0" y="0"/>
                      <a:pt x="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 name="Freeform 236"/>
              <p:cNvSpPr>
                <a:spLocks/>
              </p:cNvSpPr>
              <p:nvPr/>
            </p:nvSpPr>
            <p:spPr bwMode="auto">
              <a:xfrm>
                <a:off x="3511551" y="1427163"/>
                <a:ext cx="180975" cy="217488"/>
              </a:xfrm>
              <a:custGeom>
                <a:avLst/>
                <a:gdLst>
                  <a:gd name="T0" fmla="*/ 42 w 48"/>
                  <a:gd name="T1" fmla="*/ 1 h 58"/>
                  <a:gd name="T2" fmla="*/ 0 w 48"/>
                  <a:gd name="T3" fmla="*/ 56 h 58"/>
                  <a:gd name="T4" fmla="*/ 5 w 48"/>
                  <a:gd name="T5" fmla="*/ 56 h 58"/>
                  <a:gd name="T6" fmla="*/ 46 w 48"/>
                  <a:gd name="T7" fmla="*/ 2 h 58"/>
                  <a:gd name="T8" fmla="*/ 42 w 48"/>
                  <a:gd name="T9" fmla="*/ 1 h 58"/>
                </a:gdLst>
                <a:ahLst/>
                <a:cxnLst>
                  <a:cxn ang="0">
                    <a:pos x="T0" y="T1"/>
                  </a:cxn>
                  <a:cxn ang="0">
                    <a:pos x="T2" y="T3"/>
                  </a:cxn>
                  <a:cxn ang="0">
                    <a:pos x="T4" y="T5"/>
                  </a:cxn>
                  <a:cxn ang="0">
                    <a:pos x="T6" y="T7"/>
                  </a:cxn>
                  <a:cxn ang="0">
                    <a:pos x="T8" y="T9"/>
                  </a:cxn>
                </a:cxnLst>
                <a:rect l="0" t="0" r="r" b="b"/>
                <a:pathLst>
                  <a:path w="48" h="58">
                    <a:moveTo>
                      <a:pt x="42" y="1"/>
                    </a:moveTo>
                    <a:cubicBezTo>
                      <a:pt x="23" y="12"/>
                      <a:pt x="8" y="35"/>
                      <a:pt x="0" y="56"/>
                    </a:cubicBezTo>
                    <a:cubicBezTo>
                      <a:pt x="0" y="58"/>
                      <a:pt x="5" y="58"/>
                      <a:pt x="5" y="56"/>
                    </a:cubicBezTo>
                    <a:cubicBezTo>
                      <a:pt x="12" y="36"/>
                      <a:pt x="27" y="13"/>
                      <a:pt x="46" y="2"/>
                    </a:cubicBezTo>
                    <a:cubicBezTo>
                      <a:pt x="48" y="0"/>
                      <a:pt x="43" y="0"/>
                      <a:pt x="4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 name="Freeform 237"/>
              <p:cNvSpPr>
                <a:spLocks/>
              </p:cNvSpPr>
              <p:nvPr/>
            </p:nvSpPr>
            <p:spPr bwMode="auto">
              <a:xfrm>
                <a:off x="3440113" y="1487488"/>
                <a:ext cx="260350" cy="127000"/>
              </a:xfrm>
              <a:custGeom>
                <a:avLst/>
                <a:gdLst>
                  <a:gd name="T0" fmla="*/ 5 w 69"/>
                  <a:gd name="T1" fmla="*/ 6 h 34"/>
                  <a:gd name="T2" fmla="*/ 63 w 69"/>
                  <a:gd name="T3" fmla="*/ 33 h 34"/>
                  <a:gd name="T4" fmla="*/ 68 w 69"/>
                  <a:gd name="T5" fmla="*/ 32 h 34"/>
                  <a:gd name="T6" fmla="*/ 4 w 69"/>
                  <a:gd name="T7" fmla="*/ 4 h 34"/>
                  <a:gd name="T8" fmla="*/ 5 w 69"/>
                  <a:gd name="T9" fmla="*/ 6 h 34"/>
                </a:gdLst>
                <a:ahLst/>
                <a:cxnLst>
                  <a:cxn ang="0">
                    <a:pos x="T0" y="T1"/>
                  </a:cxn>
                  <a:cxn ang="0">
                    <a:pos x="T2" y="T3"/>
                  </a:cxn>
                  <a:cxn ang="0">
                    <a:pos x="T4" y="T5"/>
                  </a:cxn>
                  <a:cxn ang="0">
                    <a:pos x="T6" y="T7"/>
                  </a:cxn>
                  <a:cxn ang="0">
                    <a:pos x="T8" y="T9"/>
                  </a:cxn>
                </a:cxnLst>
                <a:rect l="0" t="0" r="r" b="b"/>
                <a:pathLst>
                  <a:path w="69" h="34">
                    <a:moveTo>
                      <a:pt x="5" y="6"/>
                    </a:moveTo>
                    <a:cubicBezTo>
                      <a:pt x="29" y="2"/>
                      <a:pt x="51" y="12"/>
                      <a:pt x="63" y="33"/>
                    </a:cubicBezTo>
                    <a:cubicBezTo>
                      <a:pt x="64" y="34"/>
                      <a:pt x="69" y="33"/>
                      <a:pt x="68" y="32"/>
                    </a:cubicBezTo>
                    <a:cubicBezTo>
                      <a:pt x="55" y="9"/>
                      <a:pt x="29" y="0"/>
                      <a:pt x="4" y="4"/>
                    </a:cubicBezTo>
                    <a:cubicBezTo>
                      <a:pt x="0" y="4"/>
                      <a:pt x="3" y="6"/>
                      <a:pt x="5"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 name="Freeform 238"/>
              <p:cNvSpPr>
                <a:spLocks/>
              </p:cNvSpPr>
              <p:nvPr/>
            </p:nvSpPr>
            <p:spPr bwMode="auto">
              <a:xfrm>
                <a:off x="3519488" y="700087"/>
                <a:ext cx="77788" cy="809625"/>
              </a:xfrm>
              <a:custGeom>
                <a:avLst/>
                <a:gdLst>
                  <a:gd name="T0" fmla="*/ 21 w 21"/>
                  <a:gd name="T1" fmla="*/ 213 h 215"/>
                  <a:gd name="T2" fmla="*/ 5 w 21"/>
                  <a:gd name="T3" fmla="*/ 1 h 215"/>
                  <a:gd name="T4" fmla="*/ 0 w 21"/>
                  <a:gd name="T5" fmla="*/ 2 h 215"/>
                  <a:gd name="T6" fmla="*/ 16 w 21"/>
                  <a:gd name="T7" fmla="*/ 213 h 215"/>
                  <a:gd name="T8" fmla="*/ 21 w 21"/>
                  <a:gd name="T9" fmla="*/ 213 h 215"/>
                </a:gdLst>
                <a:ahLst/>
                <a:cxnLst>
                  <a:cxn ang="0">
                    <a:pos x="T0" y="T1"/>
                  </a:cxn>
                  <a:cxn ang="0">
                    <a:pos x="T2" y="T3"/>
                  </a:cxn>
                  <a:cxn ang="0">
                    <a:pos x="T4" y="T5"/>
                  </a:cxn>
                  <a:cxn ang="0">
                    <a:pos x="T6" y="T7"/>
                  </a:cxn>
                  <a:cxn ang="0">
                    <a:pos x="T8" y="T9"/>
                  </a:cxn>
                </a:cxnLst>
                <a:rect l="0" t="0" r="r" b="b"/>
                <a:pathLst>
                  <a:path w="21" h="215">
                    <a:moveTo>
                      <a:pt x="21" y="213"/>
                    </a:moveTo>
                    <a:cubicBezTo>
                      <a:pt x="9" y="143"/>
                      <a:pt x="12" y="72"/>
                      <a:pt x="5" y="1"/>
                    </a:cubicBezTo>
                    <a:cubicBezTo>
                      <a:pt x="5" y="0"/>
                      <a:pt x="0" y="0"/>
                      <a:pt x="0" y="2"/>
                    </a:cubicBezTo>
                    <a:cubicBezTo>
                      <a:pt x="7" y="72"/>
                      <a:pt x="4" y="144"/>
                      <a:pt x="16" y="213"/>
                    </a:cubicBezTo>
                    <a:cubicBezTo>
                      <a:pt x="16" y="215"/>
                      <a:pt x="21" y="214"/>
                      <a:pt x="21" y="2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 name="Freeform 239"/>
              <p:cNvSpPr>
                <a:spLocks/>
              </p:cNvSpPr>
              <p:nvPr/>
            </p:nvSpPr>
            <p:spPr bwMode="auto">
              <a:xfrm>
                <a:off x="3556001" y="1490663"/>
                <a:ext cx="65088" cy="63500"/>
              </a:xfrm>
              <a:custGeom>
                <a:avLst/>
                <a:gdLst>
                  <a:gd name="T0" fmla="*/ 16 w 17"/>
                  <a:gd name="T1" fmla="*/ 7 h 17"/>
                  <a:gd name="T2" fmla="*/ 7 w 17"/>
                  <a:gd name="T3" fmla="*/ 1 h 17"/>
                  <a:gd name="T4" fmla="*/ 1 w 17"/>
                  <a:gd name="T5" fmla="*/ 10 h 17"/>
                  <a:gd name="T6" fmla="*/ 10 w 17"/>
                  <a:gd name="T7" fmla="*/ 16 h 17"/>
                  <a:gd name="T8" fmla="*/ 16 w 17"/>
                  <a:gd name="T9" fmla="*/ 7 h 17"/>
                </a:gdLst>
                <a:ahLst/>
                <a:cxnLst>
                  <a:cxn ang="0">
                    <a:pos x="T0" y="T1"/>
                  </a:cxn>
                  <a:cxn ang="0">
                    <a:pos x="T2" y="T3"/>
                  </a:cxn>
                  <a:cxn ang="0">
                    <a:pos x="T4" y="T5"/>
                  </a:cxn>
                  <a:cxn ang="0">
                    <a:pos x="T6" y="T7"/>
                  </a:cxn>
                  <a:cxn ang="0">
                    <a:pos x="T8" y="T9"/>
                  </a:cxn>
                </a:cxnLst>
                <a:rect l="0" t="0" r="r" b="b"/>
                <a:pathLst>
                  <a:path w="17" h="17">
                    <a:moveTo>
                      <a:pt x="16" y="7"/>
                    </a:moveTo>
                    <a:cubicBezTo>
                      <a:pt x="15" y="3"/>
                      <a:pt x="11" y="0"/>
                      <a:pt x="7" y="1"/>
                    </a:cubicBezTo>
                    <a:cubicBezTo>
                      <a:pt x="3" y="2"/>
                      <a:pt x="0" y="6"/>
                      <a:pt x="1" y="10"/>
                    </a:cubicBezTo>
                    <a:cubicBezTo>
                      <a:pt x="2" y="14"/>
                      <a:pt x="6" y="17"/>
                      <a:pt x="10" y="16"/>
                    </a:cubicBezTo>
                    <a:cubicBezTo>
                      <a:pt x="15" y="15"/>
                      <a:pt x="17" y="11"/>
                      <a:pt x="1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 name="Freeform 240"/>
              <p:cNvSpPr>
                <a:spLocks/>
              </p:cNvSpPr>
              <p:nvPr/>
            </p:nvSpPr>
            <p:spPr bwMode="auto">
              <a:xfrm>
                <a:off x="3832226" y="1506538"/>
                <a:ext cx="233363" cy="198438"/>
              </a:xfrm>
              <a:custGeom>
                <a:avLst/>
                <a:gdLst>
                  <a:gd name="T0" fmla="*/ 56 w 62"/>
                  <a:gd name="T1" fmla="*/ 1 h 53"/>
                  <a:gd name="T2" fmla="*/ 0 w 62"/>
                  <a:gd name="T3" fmla="*/ 51 h 53"/>
                  <a:gd name="T4" fmla="*/ 5 w 62"/>
                  <a:gd name="T5" fmla="*/ 52 h 53"/>
                  <a:gd name="T6" fmla="*/ 59 w 62"/>
                  <a:gd name="T7" fmla="*/ 3 h 53"/>
                  <a:gd name="T8" fmla="*/ 56 w 62"/>
                  <a:gd name="T9" fmla="*/ 1 h 53"/>
                </a:gdLst>
                <a:ahLst/>
                <a:cxnLst>
                  <a:cxn ang="0">
                    <a:pos x="T0" y="T1"/>
                  </a:cxn>
                  <a:cxn ang="0">
                    <a:pos x="T2" y="T3"/>
                  </a:cxn>
                  <a:cxn ang="0">
                    <a:pos x="T4" y="T5"/>
                  </a:cxn>
                  <a:cxn ang="0">
                    <a:pos x="T6" y="T7"/>
                  </a:cxn>
                  <a:cxn ang="0">
                    <a:pos x="T8" y="T9"/>
                  </a:cxn>
                </a:cxnLst>
                <a:rect l="0" t="0" r="r" b="b"/>
                <a:pathLst>
                  <a:path w="62" h="53">
                    <a:moveTo>
                      <a:pt x="56" y="1"/>
                    </a:moveTo>
                    <a:cubicBezTo>
                      <a:pt x="27" y="3"/>
                      <a:pt x="4" y="21"/>
                      <a:pt x="0" y="51"/>
                    </a:cubicBezTo>
                    <a:cubicBezTo>
                      <a:pt x="0" y="53"/>
                      <a:pt x="5" y="53"/>
                      <a:pt x="5" y="52"/>
                    </a:cubicBezTo>
                    <a:cubicBezTo>
                      <a:pt x="9" y="23"/>
                      <a:pt x="30" y="5"/>
                      <a:pt x="59" y="3"/>
                    </a:cubicBezTo>
                    <a:cubicBezTo>
                      <a:pt x="62" y="2"/>
                      <a:pt x="58" y="0"/>
                      <a:pt x="5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7" name="Freeform 241"/>
              <p:cNvSpPr>
                <a:spLocks/>
              </p:cNvSpPr>
              <p:nvPr/>
            </p:nvSpPr>
            <p:spPr bwMode="auto">
              <a:xfrm>
                <a:off x="3786188" y="1524000"/>
                <a:ext cx="222250" cy="173038"/>
              </a:xfrm>
              <a:custGeom>
                <a:avLst/>
                <a:gdLst>
                  <a:gd name="T0" fmla="*/ 4 w 59"/>
                  <a:gd name="T1" fmla="*/ 3 h 46"/>
                  <a:gd name="T2" fmla="*/ 54 w 59"/>
                  <a:gd name="T3" fmla="*/ 44 h 46"/>
                  <a:gd name="T4" fmla="*/ 59 w 59"/>
                  <a:gd name="T5" fmla="*/ 44 h 46"/>
                  <a:gd name="T6" fmla="*/ 3 w 59"/>
                  <a:gd name="T7" fmla="*/ 0 h 46"/>
                  <a:gd name="T8" fmla="*/ 4 w 59"/>
                  <a:gd name="T9" fmla="*/ 3 h 46"/>
                </a:gdLst>
                <a:ahLst/>
                <a:cxnLst>
                  <a:cxn ang="0">
                    <a:pos x="T0" y="T1"/>
                  </a:cxn>
                  <a:cxn ang="0">
                    <a:pos x="T2" y="T3"/>
                  </a:cxn>
                  <a:cxn ang="0">
                    <a:pos x="T4" y="T5"/>
                  </a:cxn>
                  <a:cxn ang="0">
                    <a:pos x="T6" y="T7"/>
                  </a:cxn>
                  <a:cxn ang="0">
                    <a:pos x="T8" y="T9"/>
                  </a:cxn>
                </a:cxnLst>
                <a:rect l="0" t="0" r="r" b="b"/>
                <a:pathLst>
                  <a:path w="59" h="46">
                    <a:moveTo>
                      <a:pt x="4" y="3"/>
                    </a:moveTo>
                    <a:cubicBezTo>
                      <a:pt x="29" y="4"/>
                      <a:pt x="48" y="19"/>
                      <a:pt x="54" y="44"/>
                    </a:cubicBezTo>
                    <a:cubicBezTo>
                      <a:pt x="54" y="45"/>
                      <a:pt x="59" y="46"/>
                      <a:pt x="59" y="44"/>
                    </a:cubicBezTo>
                    <a:cubicBezTo>
                      <a:pt x="52" y="17"/>
                      <a:pt x="30" y="2"/>
                      <a:pt x="3" y="0"/>
                    </a:cubicBezTo>
                    <a:cubicBezTo>
                      <a:pt x="0" y="0"/>
                      <a:pt x="2" y="3"/>
                      <a:pt x="4"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 name="Freeform 242"/>
              <p:cNvSpPr>
                <a:spLocks/>
              </p:cNvSpPr>
              <p:nvPr/>
            </p:nvSpPr>
            <p:spPr bwMode="auto">
              <a:xfrm>
                <a:off x="3892551" y="1446213"/>
                <a:ext cx="74613" cy="266700"/>
              </a:xfrm>
              <a:custGeom>
                <a:avLst/>
                <a:gdLst>
                  <a:gd name="T0" fmla="*/ 15 w 20"/>
                  <a:gd name="T1" fmla="*/ 2 h 71"/>
                  <a:gd name="T2" fmla="*/ 3 w 20"/>
                  <a:gd name="T3" fmla="*/ 70 h 71"/>
                  <a:gd name="T4" fmla="*/ 8 w 20"/>
                  <a:gd name="T5" fmla="*/ 69 h 71"/>
                  <a:gd name="T6" fmla="*/ 20 w 20"/>
                  <a:gd name="T7" fmla="*/ 2 h 71"/>
                  <a:gd name="T8" fmla="*/ 15 w 20"/>
                  <a:gd name="T9" fmla="*/ 2 h 71"/>
                </a:gdLst>
                <a:ahLst/>
                <a:cxnLst>
                  <a:cxn ang="0">
                    <a:pos x="T0" y="T1"/>
                  </a:cxn>
                  <a:cxn ang="0">
                    <a:pos x="T2" y="T3"/>
                  </a:cxn>
                  <a:cxn ang="0">
                    <a:pos x="T4" y="T5"/>
                  </a:cxn>
                  <a:cxn ang="0">
                    <a:pos x="T6" y="T7"/>
                  </a:cxn>
                  <a:cxn ang="0">
                    <a:pos x="T8" y="T9"/>
                  </a:cxn>
                </a:cxnLst>
                <a:rect l="0" t="0" r="r" b="b"/>
                <a:pathLst>
                  <a:path w="20" h="71">
                    <a:moveTo>
                      <a:pt x="15" y="2"/>
                    </a:moveTo>
                    <a:cubicBezTo>
                      <a:pt x="3" y="21"/>
                      <a:pt x="0" y="48"/>
                      <a:pt x="3" y="70"/>
                    </a:cubicBezTo>
                    <a:cubicBezTo>
                      <a:pt x="3" y="71"/>
                      <a:pt x="8" y="71"/>
                      <a:pt x="8" y="69"/>
                    </a:cubicBezTo>
                    <a:cubicBezTo>
                      <a:pt x="5" y="47"/>
                      <a:pt x="8" y="21"/>
                      <a:pt x="20" y="2"/>
                    </a:cubicBezTo>
                    <a:cubicBezTo>
                      <a:pt x="20" y="1"/>
                      <a:pt x="16" y="0"/>
                      <a:pt x="15"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9" name="Freeform 243"/>
              <p:cNvSpPr>
                <a:spLocks/>
              </p:cNvSpPr>
              <p:nvPr/>
            </p:nvSpPr>
            <p:spPr bwMode="auto">
              <a:xfrm>
                <a:off x="3778251" y="1547813"/>
                <a:ext cx="279400" cy="74613"/>
              </a:xfrm>
              <a:custGeom>
                <a:avLst/>
                <a:gdLst>
                  <a:gd name="T0" fmla="*/ 6 w 74"/>
                  <a:gd name="T1" fmla="*/ 19 h 20"/>
                  <a:gd name="T2" fmla="*/ 69 w 74"/>
                  <a:gd name="T3" fmla="*/ 16 h 20"/>
                  <a:gd name="T4" fmla="*/ 73 w 74"/>
                  <a:gd name="T5" fmla="*/ 15 h 20"/>
                  <a:gd name="T6" fmla="*/ 2 w 74"/>
                  <a:gd name="T7" fmla="*/ 18 h 20"/>
                  <a:gd name="T8" fmla="*/ 6 w 74"/>
                  <a:gd name="T9" fmla="*/ 19 h 20"/>
                </a:gdLst>
                <a:ahLst/>
                <a:cxnLst>
                  <a:cxn ang="0">
                    <a:pos x="T0" y="T1"/>
                  </a:cxn>
                  <a:cxn ang="0">
                    <a:pos x="T2" y="T3"/>
                  </a:cxn>
                  <a:cxn ang="0">
                    <a:pos x="T4" y="T5"/>
                  </a:cxn>
                  <a:cxn ang="0">
                    <a:pos x="T6" y="T7"/>
                  </a:cxn>
                  <a:cxn ang="0">
                    <a:pos x="T8" y="T9"/>
                  </a:cxn>
                </a:cxnLst>
                <a:rect l="0" t="0" r="r" b="b"/>
                <a:pathLst>
                  <a:path w="74" h="20">
                    <a:moveTo>
                      <a:pt x="6" y="19"/>
                    </a:moveTo>
                    <a:cubicBezTo>
                      <a:pt x="25" y="6"/>
                      <a:pt x="49" y="3"/>
                      <a:pt x="69" y="16"/>
                    </a:cubicBezTo>
                    <a:cubicBezTo>
                      <a:pt x="70" y="17"/>
                      <a:pt x="74" y="16"/>
                      <a:pt x="73" y="15"/>
                    </a:cubicBezTo>
                    <a:cubicBezTo>
                      <a:pt x="51" y="0"/>
                      <a:pt x="23" y="4"/>
                      <a:pt x="2" y="18"/>
                    </a:cubicBezTo>
                    <a:cubicBezTo>
                      <a:pt x="0" y="19"/>
                      <a:pt x="5" y="20"/>
                      <a:pt x="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 name="Freeform 244"/>
              <p:cNvSpPr>
                <a:spLocks/>
              </p:cNvSpPr>
              <p:nvPr/>
            </p:nvSpPr>
            <p:spPr bwMode="auto">
              <a:xfrm>
                <a:off x="3511551" y="749300"/>
                <a:ext cx="411163" cy="812800"/>
              </a:xfrm>
              <a:custGeom>
                <a:avLst/>
                <a:gdLst>
                  <a:gd name="T0" fmla="*/ 108 w 109"/>
                  <a:gd name="T1" fmla="*/ 214 h 216"/>
                  <a:gd name="T2" fmla="*/ 55 w 109"/>
                  <a:gd name="T3" fmla="*/ 102 h 216"/>
                  <a:gd name="T4" fmla="*/ 5 w 109"/>
                  <a:gd name="T5" fmla="*/ 1 h 216"/>
                  <a:gd name="T6" fmla="*/ 1 w 109"/>
                  <a:gd name="T7" fmla="*/ 2 h 216"/>
                  <a:gd name="T8" fmla="*/ 53 w 109"/>
                  <a:gd name="T9" fmla="*/ 109 h 216"/>
                  <a:gd name="T10" fmla="*/ 103 w 109"/>
                  <a:gd name="T11" fmla="*/ 215 h 216"/>
                  <a:gd name="T12" fmla="*/ 108 w 109"/>
                  <a:gd name="T13" fmla="*/ 214 h 216"/>
                </a:gdLst>
                <a:ahLst/>
                <a:cxnLst>
                  <a:cxn ang="0">
                    <a:pos x="T0" y="T1"/>
                  </a:cxn>
                  <a:cxn ang="0">
                    <a:pos x="T2" y="T3"/>
                  </a:cxn>
                  <a:cxn ang="0">
                    <a:pos x="T4" y="T5"/>
                  </a:cxn>
                  <a:cxn ang="0">
                    <a:pos x="T6" y="T7"/>
                  </a:cxn>
                  <a:cxn ang="0">
                    <a:pos x="T8" y="T9"/>
                  </a:cxn>
                  <a:cxn ang="0">
                    <a:pos x="T10" y="T11"/>
                  </a:cxn>
                  <a:cxn ang="0">
                    <a:pos x="T12" y="T13"/>
                  </a:cxn>
                </a:cxnLst>
                <a:rect l="0" t="0" r="r" b="b"/>
                <a:pathLst>
                  <a:path w="109" h="216">
                    <a:moveTo>
                      <a:pt x="108" y="214"/>
                    </a:moveTo>
                    <a:cubicBezTo>
                      <a:pt x="84" y="181"/>
                      <a:pt x="70" y="140"/>
                      <a:pt x="55" y="102"/>
                    </a:cubicBezTo>
                    <a:cubicBezTo>
                      <a:pt x="41" y="68"/>
                      <a:pt x="29" y="30"/>
                      <a:pt x="5" y="1"/>
                    </a:cubicBezTo>
                    <a:cubicBezTo>
                      <a:pt x="5" y="0"/>
                      <a:pt x="0" y="1"/>
                      <a:pt x="1" y="2"/>
                    </a:cubicBezTo>
                    <a:cubicBezTo>
                      <a:pt x="25" y="33"/>
                      <a:pt x="38" y="73"/>
                      <a:pt x="53" y="109"/>
                    </a:cubicBezTo>
                    <a:cubicBezTo>
                      <a:pt x="67" y="145"/>
                      <a:pt x="80" y="183"/>
                      <a:pt x="103" y="215"/>
                    </a:cubicBezTo>
                    <a:cubicBezTo>
                      <a:pt x="104" y="216"/>
                      <a:pt x="109" y="215"/>
                      <a:pt x="108" y="2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1" name="Freeform 245"/>
              <p:cNvSpPr>
                <a:spLocks/>
              </p:cNvSpPr>
              <p:nvPr/>
            </p:nvSpPr>
            <p:spPr bwMode="auto">
              <a:xfrm>
                <a:off x="3887788" y="1539875"/>
                <a:ext cx="65088" cy="68263"/>
              </a:xfrm>
              <a:custGeom>
                <a:avLst/>
                <a:gdLst>
                  <a:gd name="T0" fmla="*/ 14 w 17"/>
                  <a:gd name="T1" fmla="*/ 4 h 18"/>
                  <a:gd name="T2" fmla="*/ 4 w 17"/>
                  <a:gd name="T3" fmla="*/ 3 h 18"/>
                  <a:gd name="T4" fmla="*/ 3 w 17"/>
                  <a:gd name="T5" fmla="*/ 14 h 18"/>
                  <a:gd name="T6" fmla="*/ 13 w 17"/>
                  <a:gd name="T7" fmla="*/ 15 h 18"/>
                  <a:gd name="T8" fmla="*/ 14 w 17"/>
                  <a:gd name="T9" fmla="*/ 4 h 18"/>
                </a:gdLst>
                <a:ahLst/>
                <a:cxnLst>
                  <a:cxn ang="0">
                    <a:pos x="T0" y="T1"/>
                  </a:cxn>
                  <a:cxn ang="0">
                    <a:pos x="T2" y="T3"/>
                  </a:cxn>
                  <a:cxn ang="0">
                    <a:pos x="T4" y="T5"/>
                  </a:cxn>
                  <a:cxn ang="0">
                    <a:pos x="T6" y="T7"/>
                  </a:cxn>
                  <a:cxn ang="0">
                    <a:pos x="T8" y="T9"/>
                  </a:cxn>
                </a:cxnLst>
                <a:rect l="0" t="0" r="r" b="b"/>
                <a:pathLst>
                  <a:path w="17" h="18">
                    <a:moveTo>
                      <a:pt x="14" y="4"/>
                    </a:moveTo>
                    <a:cubicBezTo>
                      <a:pt x="12" y="1"/>
                      <a:pt x="7" y="0"/>
                      <a:pt x="4" y="3"/>
                    </a:cubicBezTo>
                    <a:cubicBezTo>
                      <a:pt x="0" y="6"/>
                      <a:pt x="0" y="10"/>
                      <a:pt x="3" y="14"/>
                    </a:cubicBezTo>
                    <a:cubicBezTo>
                      <a:pt x="5" y="17"/>
                      <a:pt x="10" y="18"/>
                      <a:pt x="13" y="15"/>
                    </a:cubicBezTo>
                    <a:cubicBezTo>
                      <a:pt x="17" y="12"/>
                      <a:pt x="17" y="7"/>
                      <a:pt x="14"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2" name="Freeform 246"/>
              <p:cNvSpPr>
                <a:spLocks/>
              </p:cNvSpPr>
              <p:nvPr/>
            </p:nvSpPr>
            <p:spPr bwMode="auto">
              <a:xfrm>
                <a:off x="3556001" y="60325"/>
                <a:ext cx="196850" cy="77788"/>
              </a:xfrm>
              <a:custGeom>
                <a:avLst/>
                <a:gdLst>
                  <a:gd name="T0" fmla="*/ 46 w 52"/>
                  <a:gd name="T1" fmla="*/ 11 h 21"/>
                  <a:gd name="T2" fmla="*/ 6 w 52"/>
                  <a:gd name="T3" fmla="*/ 1 h 21"/>
                  <a:gd name="T4" fmla="*/ 1 w 52"/>
                  <a:gd name="T5" fmla="*/ 1 h 21"/>
                  <a:gd name="T6" fmla="*/ 50 w 52"/>
                  <a:gd name="T7" fmla="*/ 13 h 21"/>
                  <a:gd name="T8" fmla="*/ 46 w 52"/>
                  <a:gd name="T9" fmla="*/ 11 h 21"/>
                </a:gdLst>
                <a:ahLst/>
                <a:cxnLst>
                  <a:cxn ang="0">
                    <a:pos x="T0" y="T1"/>
                  </a:cxn>
                  <a:cxn ang="0">
                    <a:pos x="T2" y="T3"/>
                  </a:cxn>
                  <a:cxn ang="0">
                    <a:pos x="T4" y="T5"/>
                  </a:cxn>
                  <a:cxn ang="0">
                    <a:pos x="T6" y="T7"/>
                  </a:cxn>
                  <a:cxn ang="0">
                    <a:pos x="T8" y="T9"/>
                  </a:cxn>
                </a:cxnLst>
                <a:rect l="0" t="0" r="r" b="b"/>
                <a:pathLst>
                  <a:path w="52" h="21">
                    <a:moveTo>
                      <a:pt x="46" y="11"/>
                    </a:moveTo>
                    <a:cubicBezTo>
                      <a:pt x="31" y="18"/>
                      <a:pt x="16" y="15"/>
                      <a:pt x="6" y="1"/>
                    </a:cubicBezTo>
                    <a:cubicBezTo>
                      <a:pt x="5" y="0"/>
                      <a:pt x="0" y="0"/>
                      <a:pt x="1" y="1"/>
                    </a:cubicBezTo>
                    <a:cubicBezTo>
                      <a:pt x="13" y="18"/>
                      <a:pt x="32" y="21"/>
                      <a:pt x="50" y="13"/>
                    </a:cubicBezTo>
                    <a:cubicBezTo>
                      <a:pt x="52" y="12"/>
                      <a:pt x="47" y="11"/>
                      <a:pt x="46" y="1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3" name="Freeform 247"/>
              <p:cNvSpPr>
                <a:spLocks/>
              </p:cNvSpPr>
              <p:nvPr/>
            </p:nvSpPr>
            <p:spPr bwMode="auto">
              <a:xfrm>
                <a:off x="3582988" y="19050"/>
                <a:ext cx="98425" cy="157163"/>
              </a:xfrm>
              <a:custGeom>
                <a:avLst/>
                <a:gdLst>
                  <a:gd name="T0" fmla="*/ 6 w 26"/>
                  <a:gd name="T1" fmla="*/ 41 h 42"/>
                  <a:gd name="T2" fmla="*/ 22 w 26"/>
                  <a:gd name="T3" fmla="*/ 2 h 42"/>
                  <a:gd name="T4" fmla="*/ 17 w 26"/>
                  <a:gd name="T5" fmla="*/ 1 h 42"/>
                  <a:gd name="T6" fmla="*/ 1 w 26"/>
                  <a:gd name="T7" fmla="*/ 39 h 42"/>
                  <a:gd name="T8" fmla="*/ 6 w 26"/>
                  <a:gd name="T9" fmla="*/ 41 h 42"/>
                </a:gdLst>
                <a:ahLst/>
                <a:cxnLst>
                  <a:cxn ang="0">
                    <a:pos x="T0" y="T1"/>
                  </a:cxn>
                  <a:cxn ang="0">
                    <a:pos x="T2" y="T3"/>
                  </a:cxn>
                  <a:cxn ang="0">
                    <a:pos x="T4" y="T5"/>
                  </a:cxn>
                  <a:cxn ang="0">
                    <a:pos x="T6" y="T7"/>
                  </a:cxn>
                  <a:cxn ang="0">
                    <a:pos x="T8" y="T9"/>
                  </a:cxn>
                </a:cxnLst>
                <a:rect l="0" t="0" r="r" b="b"/>
                <a:pathLst>
                  <a:path w="26" h="42">
                    <a:moveTo>
                      <a:pt x="6" y="41"/>
                    </a:moveTo>
                    <a:cubicBezTo>
                      <a:pt x="20" y="32"/>
                      <a:pt x="26" y="18"/>
                      <a:pt x="22" y="2"/>
                    </a:cubicBezTo>
                    <a:cubicBezTo>
                      <a:pt x="22" y="0"/>
                      <a:pt x="17" y="0"/>
                      <a:pt x="17" y="1"/>
                    </a:cubicBezTo>
                    <a:cubicBezTo>
                      <a:pt x="21" y="17"/>
                      <a:pt x="15" y="31"/>
                      <a:pt x="1" y="39"/>
                    </a:cubicBezTo>
                    <a:cubicBezTo>
                      <a:pt x="0" y="40"/>
                      <a:pt x="5" y="42"/>
                      <a:pt x="6"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4" name="Freeform 248"/>
              <p:cNvSpPr>
                <a:spLocks/>
              </p:cNvSpPr>
              <p:nvPr/>
            </p:nvSpPr>
            <p:spPr bwMode="auto">
              <a:xfrm>
                <a:off x="3594101" y="33337"/>
                <a:ext cx="123825" cy="139700"/>
              </a:xfrm>
              <a:custGeom>
                <a:avLst/>
                <a:gdLst>
                  <a:gd name="T0" fmla="*/ 32 w 33"/>
                  <a:gd name="T1" fmla="*/ 34 h 37"/>
                  <a:gd name="T2" fmla="*/ 5 w 33"/>
                  <a:gd name="T3" fmla="*/ 1 h 37"/>
                  <a:gd name="T4" fmla="*/ 0 w 33"/>
                  <a:gd name="T5" fmla="*/ 2 h 37"/>
                  <a:gd name="T6" fmla="*/ 28 w 33"/>
                  <a:gd name="T7" fmla="*/ 36 h 37"/>
                  <a:gd name="T8" fmla="*/ 32 w 33"/>
                  <a:gd name="T9" fmla="*/ 34 h 37"/>
                </a:gdLst>
                <a:ahLst/>
                <a:cxnLst>
                  <a:cxn ang="0">
                    <a:pos x="T0" y="T1"/>
                  </a:cxn>
                  <a:cxn ang="0">
                    <a:pos x="T2" y="T3"/>
                  </a:cxn>
                  <a:cxn ang="0">
                    <a:pos x="T4" y="T5"/>
                  </a:cxn>
                  <a:cxn ang="0">
                    <a:pos x="T6" y="T7"/>
                  </a:cxn>
                  <a:cxn ang="0">
                    <a:pos x="T8" y="T9"/>
                  </a:cxn>
                </a:cxnLst>
                <a:rect l="0" t="0" r="r" b="b"/>
                <a:pathLst>
                  <a:path w="33" h="37">
                    <a:moveTo>
                      <a:pt x="32" y="34"/>
                    </a:moveTo>
                    <a:cubicBezTo>
                      <a:pt x="20" y="28"/>
                      <a:pt x="10" y="14"/>
                      <a:pt x="5" y="1"/>
                    </a:cubicBezTo>
                    <a:cubicBezTo>
                      <a:pt x="5" y="0"/>
                      <a:pt x="0" y="1"/>
                      <a:pt x="0" y="2"/>
                    </a:cubicBezTo>
                    <a:cubicBezTo>
                      <a:pt x="5" y="15"/>
                      <a:pt x="15" y="29"/>
                      <a:pt x="28" y="36"/>
                    </a:cubicBezTo>
                    <a:cubicBezTo>
                      <a:pt x="29" y="37"/>
                      <a:pt x="33" y="35"/>
                      <a:pt x="32"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5" name="Freeform 249"/>
              <p:cNvSpPr>
                <a:spLocks/>
              </p:cNvSpPr>
              <p:nvPr/>
            </p:nvSpPr>
            <p:spPr bwMode="auto">
              <a:xfrm>
                <a:off x="3552826" y="49212"/>
                <a:ext cx="165100" cy="85725"/>
              </a:xfrm>
              <a:custGeom>
                <a:avLst/>
                <a:gdLst>
                  <a:gd name="T0" fmla="*/ 3 w 44"/>
                  <a:gd name="T1" fmla="*/ 21 h 23"/>
                  <a:gd name="T2" fmla="*/ 44 w 44"/>
                  <a:gd name="T3" fmla="*/ 2 h 23"/>
                  <a:gd name="T4" fmla="*/ 39 w 44"/>
                  <a:gd name="T5" fmla="*/ 2 h 23"/>
                  <a:gd name="T6" fmla="*/ 4 w 44"/>
                  <a:gd name="T7" fmla="*/ 19 h 23"/>
                  <a:gd name="T8" fmla="*/ 3 w 44"/>
                  <a:gd name="T9" fmla="*/ 21 h 23"/>
                </a:gdLst>
                <a:ahLst/>
                <a:cxnLst>
                  <a:cxn ang="0">
                    <a:pos x="T0" y="T1"/>
                  </a:cxn>
                  <a:cxn ang="0">
                    <a:pos x="T2" y="T3"/>
                  </a:cxn>
                  <a:cxn ang="0">
                    <a:pos x="T4" y="T5"/>
                  </a:cxn>
                  <a:cxn ang="0">
                    <a:pos x="T6" y="T7"/>
                  </a:cxn>
                  <a:cxn ang="0">
                    <a:pos x="T8" y="T9"/>
                  </a:cxn>
                </a:cxnLst>
                <a:rect l="0" t="0" r="r" b="b"/>
                <a:pathLst>
                  <a:path w="44" h="23">
                    <a:moveTo>
                      <a:pt x="3" y="21"/>
                    </a:moveTo>
                    <a:cubicBezTo>
                      <a:pt x="19" y="23"/>
                      <a:pt x="36" y="17"/>
                      <a:pt x="44" y="2"/>
                    </a:cubicBezTo>
                    <a:cubicBezTo>
                      <a:pt x="44" y="1"/>
                      <a:pt x="39" y="0"/>
                      <a:pt x="39" y="2"/>
                    </a:cubicBezTo>
                    <a:cubicBezTo>
                      <a:pt x="32" y="14"/>
                      <a:pt x="19" y="21"/>
                      <a:pt x="4" y="19"/>
                    </a:cubicBezTo>
                    <a:cubicBezTo>
                      <a:pt x="2" y="19"/>
                      <a:pt x="0" y="21"/>
                      <a:pt x="3" y="2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6" name="Freeform 250"/>
              <p:cNvSpPr>
                <a:spLocks/>
              </p:cNvSpPr>
              <p:nvPr/>
            </p:nvSpPr>
            <p:spPr bwMode="auto">
              <a:xfrm>
                <a:off x="3541713" y="120650"/>
                <a:ext cx="115888" cy="669925"/>
              </a:xfrm>
              <a:custGeom>
                <a:avLst/>
                <a:gdLst>
                  <a:gd name="T0" fmla="*/ 26 w 31"/>
                  <a:gd name="T1" fmla="*/ 1 h 178"/>
                  <a:gd name="T2" fmla="*/ 0 w 31"/>
                  <a:gd name="T3" fmla="*/ 177 h 178"/>
                  <a:gd name="T4" fmla="*/ 5 w 31"/>
                  <a:gd name="T5" fmla="*/ 176 h 178"/>
                  <a:gd name="T6" fmla="*/ 31 w 31"/>
                  <a:gd name="T7" fmla="*/ 1 h 178"/>
                  <a:gd name="T8" fmla="*/ 26 w 31"/>
                  <a:gd name="T9" fmla="*/ 1 h 178"/>
                </a:gdLst>
                <a:ahLst/>
                <a:cxnLst>
                  <a:cxn ang="0">
                    <a:pos x="T0" y="T1"/>
                  </a:cxn>
                  <a:cxn ang="0">
                    <a:pos x="T2" y="T3"/>
                  </a:cxn>
                  <a:cxn ang="0">
                    <a:pos x="T4" y="T5"/>
                  </a:cxn>
                  <a:cxn ang="0">
                    <a:pos x="T6" y="T7"/>
                  </a:cxn>
                  <a:cxn ang="0">
                    <a:pos x="T8" y="T9"/>
                  </a:cxn>
                </a:cxnLst>
                <a:rect l="0" t="0" r="r" b="b"/>
                <a:pathLst>
                  <a:path w="31" h="178">
                    <a:moveTo>
                      <a:pt x="26" y="1"/>
                    </a:moveTo>
                    <a:cubicBezTo>
                      <a:pt x="18" y="60"/>
                      <a:pt x="11" y="118"/>
                      <a:pt x="0" y="177"/>
                    </a:cubicBezTo>
                    <a:cubicBezTo>
                      <a:pt x="0" y="178"/>
                      <a:pt x="5" y="178"/>
                      <a:pt x="5" y="176"/>
                    </a:cubicBezTo>
                    <a:cubicBezTo>
                      <a:pt x="16" y="118"/>
                      <a:pt x="23" y="59"/>
                      <a:pt x="31" y="1"/>
                    </a:cubicBezTo>
                    <a:cubicBezTo>
                      <a:pt x="31" y="0"/>
                      <a:pt x="26" y="0"/>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 name="Freeform 251"/>
              <p:cNvSpPr>
                <a:spLocks/>
              </p:cNvSpPr>
              <p:nvPr/>
            </p:nvSpPr>
            <p:spPr bwMode="auto">
              <a:xfrm>
                <a:off x="3632201" y="90487"/>
                <a:ext cx="38100" cy="41275"/>
              </a:xfrm>
              <a:custGeom>
                <a:avLst/>
                <a:gdLst>
                  <a:gd name="T0" fmla="*/ 9 w 10"/>
                  <a:gd name="T1" fmla="*/ 6 h 11"/>
                  <a:gd name="T2" fmla="*/ 4 w 10"/>
                  <a:gd name="T3" fmla="*/ 10 h 11"/>
                  <a:gd name="T4" fmla="*/ 0 w 10"/>
                  <a:gd name="T5" fmla="*/ 5 h 11"/>
                  <a:gd name="T6" fmla="*/ 6 w 10"/>
                  <a:gd name="T7" fmla="*/ 1 h 11"/>
                  <a:gd name="T8" fmla="*/ 9 w 10"/>
                  <a:gd name="T9" fmla="*/ 6 h 11"/>
                </a:gdLst>
                <a:ahLst/>
                <a:cxnLst>
                  <a:cxn ang="0">
                    <a:pos x="T0" y="T1"/>
                  </a:cxn>
                  <a:cxn ang="0">
                    <a:pos x="T2" y="T3"/>
                  </a:cxn>
                  <a:cxn ang="0">
                    <a:pos x="T4" y="T5"/>
                  </a:cxn>
                  <a:cxn ang="0">
                    <a:pos x="T6" y="T7"/>
                  </a:cxn>
                  <a:cxn ang="0">
                    <a:pos x="T8" y="T9"/>
                  </a:cxn>
                </a:cxnLst>
                <a:rect l="0" t="0" r="r" b="b"/>
                <a:pathLst>
                  <a:path w="10" h="11">
                    <a:moveTo>
                      <a:pt x="9" y="6"/>
                    </a:moveTo>
                    <a:cubicBezTo>
                      <a:pt x="9" y="9"/>
                      <a:pt x="6" y="11"/>
                      <a:pt x="4" y="10"/>
                    </a:cubicBezTo>
                    <a:cubicBezTo>
                      <a:pt x="1" y="10"/>
                      <a:pt x="0" y="7"/>
                      <a:pt x="0" y="5"/>
                    </a:cubicBezTo>
                    <a:cubicBezTo>
                      <a:pt x="0" y="2"/>
                      <a:pt x="3" y="0"/>
                      <a:pt x="6" y="1"/>
                    </a:cubicBezTo>
                    <a:cubicBezTo>
                      <a:pt x="8" y="1"/>
                      <a:pt x="10" y="4"/>
                      <a:pt x="9"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8" name="Freeform 252"/>
              <p:cNvSpPr>
                <a:spLocks/>
              </p:cNvSpPr>
              <p:nvPr/>
            </p:nvSpPr>
            <p:spPr bwMode="auto">
              <a:xfrm>
                <a:off x="3887788" y="-46038"/>
                <a:ext cx="173038" cy="112713"/>
              </a:xfrm>
              <a:custGeom>
                <a:avLst/>
                <a:gdLst>
                  <a:gd name="T0" fmla="*/ 40 w 46"/>
                  <a:gd name="T1" fmla="*/ 26 h 30"/>
                  <a:gd name="T2" fmla="*/ 6 w 46"/>
                  <a:gd name="T3" fmla="*/ 2 h 30"/>
                  <a:gd name="T4" fmla="*/ 1 w 46"/>
                  <a:gd name="T5" fmla="*/ 1 h 30"/>
                  <a:gd name="T6" fmla="*/ 42 w 46"/>
                  <a:gd name="T7" fmla="*/ 28 h 30"/>
                  <a:gd name="T8" fmla="*/ 40 w 46"/>
                  <a:gd name="T9" fmla="*/ 26 h 30"/>
                </a:gdLst>
                <a:ahLst/>
                <a:cxnLst>
                  <a:cxn ang="0">
                    <a:pos x="T0" y="T1"/>
                  </a:cxn>
                  <a:cxn ang="0">
                    <a:pos x="T2" y="T3"/>
                  </a:cxn>
                  <a:cxn ang="0">
                    <a:pos x="T4" y="T5"/>
                  </a:cxn>
                  <a:cxn ang="0">
                    <a:pos x="T6" y="T7"/>
                  </a:cxn>
                  <a:cxn ang="0">
                    <a:pos x="T8" y="T9"/>
                  </a:cxn>
                </a:cxnLst>
                <a:rect l="0" t="0" r="r" b="b"/>
                <a:pathLst>
                  <a:path w="46" h="30">
                    <a:moveTo>
                      <a:pt x="40" y="26"/>
                    </a:moveTo>
                    <a:cubicBezTo>
                      <a:pt x="23" y="27"/>
                      <a:pt x="10" y="18"/>
                      <a:pt x="6" y="2"/>
                    </a:cubicBezTo>
                    <a:cubicBezTo>
                      <a:pt x="5" y="0"/>
                      <a:pt x="0" y="0"/>
                      <a:pt x="1" y="1"/>
                    </a:cubicBezTo>
                    <a:cubicBezTo>
                      <a:pt x="6" y="21"/>
                      <a:pt x="23" y="30"/>
                      <a:pt x="42" y="28"/>
                    </a:cubicBezTo>
                    <a:cubicBezTo>
                      <a:pt x="46" y="28"/>
                      <a:pt x="42" y="26"/>
                      <a:pt x="40"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9" name="Freeform 253"/>
              <p:cNvSpPr>
                <a:spLocks/>
              </p:cNvSpPr>
              <p:nvPr/>
            </p:nvSpPr>
            <p:spPr bwMode="auto">
              <a:xfrm>
                <a:off x="3873501" y="-57150"/>
                <a:ext cx="134938" cy="131763"/>
              </a:xfrm>
              <a:custGeom>
                <a:avLst/>
                <a:gdLst>
                  <a:gd name="T0" fmla="*/ 6 w 36"/>
                  <a:gd name="T1" fmla="*/ 34 h 35"/>
                  <a:gd name="T2" fmla="*/ 35 w 36"/>
                  <a:gd name="T3" fmla="*/ 3 h 35"/>
                  <a:gd name="T4" fmla="*/ 30 w 36"/>
                  <a:gd name="T5" fmla="*/ 2 h 35"/>
                  <a:gd name="T6" fmla="*/ 3 w 36"/>
                  <a:gd name="T7" fmla="*/ 32 h 35"/>
                  <a:gd name="T8" fmla="*/ 6 w 36"/>
                  <a:gd name="T9" fmla="*/ 34 h 35"/>
                </a:gdLst>
                <a:ahLst/>
                <a:cxnLst>
                  <a:cxn ang="0">
                    <a:pos x="T0" y="T1"/>
                  </a:cxn>
                  <a:cxn ang="0">
                    <a:pos x="T2" y="T3"/>
                  </a:cxn>
                  <a:cxn ang="0">
                    <a:pos x="T4" y="T5"/>
                  </a:cxn>
                  <a:cxn ang="0">
                    <a:pos x="T6" y="T7"/>
                  </a:cxn>
                  <a:cxn ang="0">
                    <a:pos x="T8" y="T9"/>
                  </a:cxn>
                </a:cxnLst>
                <a:rect l="0" t="0" r="r" b="b"/>
                <a:pathLst>
                  <a:path w="36" h="35">
                    <a:moveTo>
                      <a:pt x="6" y="34"/>
                    </a:moveTo>
                    <a:cubicBezTo>
                      <a:pt x="22" y="31"/>
                      <a:pt x="34" y="20"/>
                      <a:pt x="35" y="3"/>
                    </a:cubicBezTo>
                    <a:cubicBezTo>
                      <a:pt x="36" y="1"/>
                      <a:pt x="31" y="0"/>
                      <a:pt x="30" y="2"/>
                    </a:cubicBezTo>
                    <a:cubicBezTo>
                      <a:pt x="29" y="18"/>
                      <a:pt x="18" y="29"/>
                      <a:pt x="3" y="32"/>
                    </a:cubicBezTo>
                    <a:cubicBezTo>
                      <a:pt x="0" y="33"/>
                      <a:pt x="5" y="35"/>
                      <a:pt x="6"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0" name="Freeform 254"/>
              <p:cNvSpPr>
                <a:spLocks/>
              </p:cNvSpPr>
              <p:nvPr/>
            </p:nvSpPr>
            <p:spPr bwMode="auto">
              <a:xfrm>
                <a:off x="3933826" y="-57150"/>
                <a:ext cx="71438" cy="166688"/>
              </a:xfrm>
              <a:custGeom>
                <a:avLst/>
                <a:gdLst>
                  <a:gd name="T0" fmla="*/ 18 w 19"/>
                  <a:gd name="T1" fmla="*/ 42 h 44"/>
                  <a:gd name="T2" fmla="*/ 5 w 19"/>
                  <a:gd name="T3" fmla="*/ 1 h 44"/>
                  <a:gd name="T4" fmla="*/ 0 w 19"/>
                  <a:gd name="T5" fmla="*/ 2 h 44"/>
                  <a:gd name="T6" fmla="*/ 14 w 19"/>
                  <a:gd name="T7" fmla="*/ 43 h 44"/>
                  <a:gd name="T8" fmla="*/ 18 w 19"/>
                  <a:gd name="T9" fmla="*/ 42 h 44"/>
                </a:gdLst>
                <a:ahLst/>
                <a:cxnLst>
                  <a:cxn ang="0">
                    <a:pos x="T0" y="T1"/>
                  </a:cxn>
                  <a:cxn ang="0">
                    <a:pos x="T2" y="T3"/>
                  </a:cxn>
                  <a:cxn ang="0">
                    <a:pos x="T4" y="T5"/>
                  </a:cxn>
                  <a:cxn ang="0">
                    <a:pos x="T6" y="T7"/>
                  </a:cxn>
                  <a:cxn ang="0">
                    <a:pos x="T8" y="T9"/>
                  </a:cxn>
                </a:cxnLst>
                <a:rect l="0" t="0" r="r" b="b"/>
                <a:pathLst>
                  <a:path w="19" h="44">
                    <a:moveTo>
                      <a:pt x="18" y="42"/>
                    </a:moveTo>
                    <a:cubicBezTo>
                      <a:pt x="9" y="31"/>
                      <a:pt x="5" y="15"/>
                      <a:pt x="5" y="1"/>
                    </a:cubicBezTo>
                    <a:cubicBezTo>
                      <a:pt x="5" y="0"/>
                      <a:pt x="0" y="0"/>
                      <a:pt x="0" y="2"/>
                    </a:cubicBezTo>
                    <a:cubicBezTo>
                      <a:pt x="0" y="16"/>
                      <a:pt x="5" y="32"/>
                      <a:pt x="14" y="43"/>
                    </a:cubicBezTo>
                    <a:cubicBezTo>
                      <a:pt x="14" y="44"/>
                      <a:pt x="19" y="43"/>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1" name="Freeform 255"/>
              <p:cNvSpPr>
                <a:spLocks/>
              </p:cNvSpPr>
              <p:nvPr/>
            </p:nvSpPr>
            <p:spPr bwMode="auto">
              <a:xfrm>
                <a:off x="3862388" y="-4763"/>
                <a:ext cx="184150" cy="49213"/>
              </a:xfrm>
              <a:custGeom>
                <a:avLst/>
                <a:gdLst>
                  <a:gd name="T0" fmla="*/ 2 w 49"/>
                  <a:gd name="T1" fmla="*/ 6 h 13"/>
                  <a:gd name="T2" fmla="*/ 48 w 49"/>
                  <a:gd name="T3" fmla="*/ 1 h 13"/>
                  <a:gd name="T4" fmla="*/ 43 w 49"/>
                  <a:gd name="T5" fmla="*/ 1 h 13"/>
                  <a:gd name="T6" fmla="*/ 6 w 49"/>
                  <a:gd name="T7" fmla="*/ 5 h 13"/>
                  <a:gd name="T8" fmla="*/ 2 w 49"/>
                  <a:gd name="T9" fmla="*/ 6 h 13"/>
                </a:gdLst>
                <a:ahLst/>
                <a:cxnLst>
                  <a:cxn ang="0">
                    <a:pos x="T0" y="T1"/>
                  </a:cxn>
                  <a:cxn ang="0">
                    <a:pos x="T2" y="T3"/>
                  </a:cxn>
                  <a:cxn ang="0">
                    <a:pos x="T4" y="T5"/>
                  </a:cxn>
                  <a:cxn ang="0">
                    <a:pos x="T6" y="T7"/>
                  </a:cxn>
                  <a:cxn ang="0">
                    <a:pos x="T8" y="T9"/>
                  </a:cxn>
                </a:cxnLst>
                <a:rect l="0" t="0" r="r" b="b"/>
                <a:pathLst>
                  <a:path w="49" h="13">
                    <a:moveTo>
                      <a:pt x="2" y="6"/>
                    </a:moveTo>
                    <a:cubicBezTo>
                      <a:pt x="17" y="13"/>
                      <a:pt x="35" y="13"/>
                      <a:pt x="48" y="1"/>
                    </a:cubicBezTo>
                    <a:cubicBezTo>
                      <a:pt x="49" y="0"/>
                      <a:pt x="44" y="0"/>
                      <a:pt x="43" y="1"/>
                    </a:cubicBezTo>
                    <a:cubicBezTo>
                      <a:pt x="33" y="10"/>
                      <a:pt x="19" y="11"/>
                      <a:pt x="6" y="5"/>
                    </a:cubicBezTo>
                    <a:cubicBezTo>
                      <a:pt x="5" y="4"/>
                      <a:pt x="0" y="5"/>
                      <a:pt x="2"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2" name="Freeform 256"/>
              <p:cNvSpPr>
                <a:spLocks/>
              </p:cNvSpPr>
              <p:nvPr/>
            </p:nvSpPr>
            <p:spPr bwMode="auto">
              <a:xfrm>
                <a:off x="3552826" y="36512"/>
                <a:ext cx="414338" cy="712788"/>
              </a:xfrm>
              <a:custGeom>
                <a:avLst/>
                <a:gdLst>
                  <a:gd name="T0" fmla="*/ 104 w 110"/>
                  <a:gd name="T1" fmla="*/ 1 h 189"/>
                  <a:gd name="T2" fmla="*/ 0 w 110"/>
                  <a:gd name="T3" fmla="*/ 188 h 189"/>
                  <a:gd name="T4" fmla="*/ 5 w 110"/>
                  <a:gd name="T5" fmla="*/ 188 h 189"/>
                  <a:gd name="T6" fmla="*/ 109 w 110"/>
                  <a:gd name="T7" fmla="*/ 2 h 189"/>
                  <a:gd name="T8" fmla="*/ 104 w 110"/>
                  <a:gd name="T9" fmla="*/ 1 h 189"/>
                </a:gdLst>
                <a:ahLst/>
                <a:cxnLst>
                  <a:cxn ang="0">
                    <a:pos x="T0" y="T1"/>
                  </a:cxn>
                  <a:cxn ang="0">
                    <a:pos x="T2" y="T3"/>
                  </a:cxn>
                  <a:cxn ang="0">
                    <a:pos x="T4" y="T5"/>
                  </a:cxn>
                  <a:cxn ang="0">
                    <a:pos x="T6" y="T7"/>
                  </a:cxn>
                  <a:cxn ang="0">
                    <a:pos x="T8" y="T9"/>
                  </a:cxn>
                </a:cxnLst>
                <a:rect l="0" t="0" r="r" b="b"/>
                <a:pathLst>
                  <a:path w="110" h="189">
                    <a:moveTo>
                      <a:pt x="104" y="1"/>
                    </a:moveTo>
                    <a:cubicBezTo>
                      <a:pt x="71" y="64"/>
                      <a:pt x="37" y="127"/>
                      <a:pt x="0" y="188"/>
                    </a:cubicBezTo>
                    <a:cubicBezTo>
                      <a:pt x="0" y="189"/>
                      <a:pt x="5" y="189"/>
                      <a:pt x="5" y="188"/>
                    </a:cubicBezTo>
                    <a:cubicBezTo>
                      <a:pt x="42" y="127"/>
                      <a:pt x="75" y="64"/>
                      <a:pt x="109" y="2"/>
                    </a:cubicBezTo>
                    <a:cubicBezTo>
                      <a:pt x="110" y="0"/>
                      <a:pt x="105" y="0"/>
                      <a:pt x="10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3" name="Freeform 257"/>
              <p:cNvSpPr>
                <a:spLocks/>
              </p:cNvSpPr>
              <p:nvPr/>
            </p:nvSpPr>
            <p:spPr bwMode="auto">
              <a:xfrm>
                <a:off x="3940176" y="11112"/>
                <a:ext cx="38100" cy="41275"/>
              </a:xfrm>
              <a:custGeom>
                <a:avLst/>
                <a:gdLst>
                  <a:gd name="T0" fmla="*/ 9 w 10"/>
                  <a:gd name="T1" fmla="*/ 8 h 11"/>
                  <a:gd name="T2" fmla="*/ 3 w 10"/>
                  <a:gd name="T3" fmla="*/ 9 h 11"/>
                  <a:gd name="T4" fmla="*/ 1 w 10"/>
                  <a:gd name="T5" fmla="*/ 3 h 11"/>
                  <a:gd name="T6" fmla="*/ 7 w 10"/>
                  <a:gd name="T7" fmla="*/ 1 h 11"/>
                  <a:gd name="T8" fmla="*/ 9 w 10"/>
                  <a:gd name="T9" fmla="*/ 8 h 11"/>
                </a:gdLst>
                <a:ahLst/>
                <a:cxnLst>
                  <a:cxn ang="0">
                    <a:pos x="T0" y="T1"/>
                  </a:cxn>
                  <a:cxn ang="0">
                    <a:pos x="T2" y="T3"/>
                  </a:cxn>
                  <a:cxn ang="0">
                    <a:pos x="T4" y="T5"/>
                  </a:cxn>
                  <a:cxn ang="0">
                    <a:pos x="T6" y="T7"/>
                  </a:cxn>
                  <a:cxn ang="0">
                    <a:pos x="T8" y="T9"/>
                  </a:cxn>
                </a:cxnLst>
                <a:rect l="0" t="0" r="r" b="b"/>
                <a:pathLst>
                  <a:path w="10" h="11">
                    <a:moveTo>
                      <a:pt x="9" y="8"/>
                    </a:moveTo>
                    <a:cubicBezTo>
                      <a:pt x="8" y="10"/>
                      <a:pt x="5" y="11"/>
                      <a:pt x="3" y="9"/>
                    </a:cubicBezTo>
                    <a:cubicBezTo>
                      <a:pt x="0" y="8"/>
                      <a:pt x="0" y="5"/>
                      <a:pt x="1" y="3"/>
                    </a:cubicBezTo>
                    <a:cubicBezTo>
                      <a:pt x="2" y="1"/>
                      <a:pt x="5" y="0"/>
                      <a:pt x="7" y="1"/>
                    </a:cubicBezTo>
                    <a:cubicBezTo>
                      <a:pt x="10" y="3"/>
                      <a:pt x="10" y="6"/>
                      <a:pt x="9"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4" name="Freeform 258"/>
              <p:cNvSpPr>
                <a:spLocks/>
              </p:cNvSpPr>
              <p:nvPr/>
            </p:nvSpPr>
            <p:spPr bwMode="auto">
              <a:xfrm>
                <a:off x="4016376" y="247650"/>
                <a:ext cx="131763" cy="155575"/>
              </a:xfrm>
              <a:custGeom>
                <a:avLst/>
                <a:gdLst>
                  <a:gd name="T0" fmla="*/ 32 w 35"/>
                  <a:gd name="T1" fmla="*/ 39 h 41"/>
                  <a:gd name="T2" fmla="*/ 7 w 35"/>
                  <a:gd name="T3" fmla="*/ 2 h 41"/>
                  <a:gd name="T4" fmla="*/ 2 w 35"/>
                  <a:gd name="T5" fmla="*/ 1 h 41"/>
                  <a:gd name="T6" fmla="*/ 30 w 35"/>
                  <a:gd name="T7" fmla="*/ 40 h 41"/>
                  <a:gd name="T8" fmla="*/ 32 w 35"/>
                  <a:gd name="T9" fmla="*/ 39 h 41"/>
                </a:gdLst>
                <a:ahLst/>
                <a:cxnLst>
                  <a:cxn ang="0">
                    <a:pos x="T0" y="T1"/>
                  </a:cxn>
                  <a:cxn ang="0">
                    <a:pos x="T2" y="T3"/>
                  </a:cxn>
                  <a:cxn ang="0">
                    <a:pos x="T4" y="T5"/>
                  </a:cxn>
                  <a:cxn ang="0">
                    <a:pos x="T6" y="T7"/>
                  </a:cxn>
                  <a:cxn ang="0">
                    <a:pos x="T8" y="T9"/>
                  </a:cxn>
                </a:cxnLst>
                <a:rect l="0" t="0" r="r" b="b"/>
                <a:pathLst>
                  <a:path w="35" h="41">
                    <a:moveTo>
                      <a:pt x="32" y="39"/>
                    </a:moveTo>
                    <a:cubicBezTo>
                      <a:pt x="15" y="33"/>
                      <a:pt x="5" y="19"/>
                      <a:pt x="7" y="2"/>
                    </a:cubicBezTo>
                    <a:cubicBezTo>
                      <a:pt x="7" y="1"/>
                      <a:pt x="2" y="0"/>
                      <a:pt x="2" y="1"/>
                    </a:cubicBezTo>
                    <a:cubicBezTo>
                      <a:pt x="0" y="21"/>
                      <a:pt x="12" y="35"/>
                      <a:pt x="30" y="40"/>
                    </a:cubicBezTo>
                    <a:cubicBezTo>
                      <a:pt x="32" y="41"/>
                      <a:pt x="35" y="40"/>
                      <a:pt x="32" y="3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5" name="Freeform 259"/>
              <p:cNvSpPr>
                <a:spLocks/>
              </p:cNvSpPr>
              <p:nvPr/>
            </p:nvSpPr>
            <p:spPr bwMode="auto">
              <a:xfrm>
                <a:off x="3970338" y="274637"/>
                <a:ext cx="166688" cy="90488"/>
              </a:xfrm>
              <a:custGeom>
                <a:avLst/>
                <a:gdLst>
                  <a:gd name="T0" fmla="*/ 4 w 44"/>
                  <a:gd name="T1" fmla="*/ 22 h 24"/>
                  <a:gd name="T2" fmla="*/ 44 w 44"/>
                  <a:gd name="T3" fmla="*/ 2 h 24"/>
                  <a:gd name="T4" fmla="*/ 39 w 44"/>
                  <a:gd name="T5" fmla="*/ 1 h 24"/>
                  <a:gd name="T6" fmla="*/ 3 w 44"/>
                  <a:gd name="T7" fmla="*/ 19 h 24"/>
                  <a:gd name="T8" fmla="*/ 4 w 44"/>
                  <a:gd name="T9" fmla="*/ 22 h 24"/>
                </a:gdLst>
                <a:ahLst/>
                <a:cxnLst>
                  <a:cxn ang="0">
                    <a:pos x="T0" y="T1"/>
                  </a:cxn>
                  <a:cxn ang="0">
                    <a:pos x="T2" y="T3"/>
                  </a:cxn>
                  <a:cxn ang="0">
                    <a:pos x="T4" y="T5"/>
                  </a:cxn>
                  <a:cxn ang="0">
                    <a:pos x="T6" y="T7"/>
                  </a:cxn>
                  <a:cxn ang="0">
                    <a:pos x="T8" y="T9"/>
                  </a:cxn>
                </a:cxnLst>
                <a:rect l="0" t="0" r="r" b="b"/>
                <a:pathLst>
                  <a:path w="44" h="24">
                    <a:moveTo>
                      <a:pt x="4" y="22"/>
                    </a:moveTo>
                    <a:cubicBezTo>
                      <a:pt x="21" y="24"/>
                      <a:pt x="36" y="18"/>
                      <a:pt x="44" y="2"/>
                    </a:cubicBezTo>
                    <a:cubicBezTo>
                      <a:pt x="44" y="1"/>
                      <a:pt x="40" y="0"/>
                      <a:pt x="39" y="1"/>
                    </a:cubicBezTo>
                    <a:cubicBezTo>
                      <a:pt x="32" y="15"/>
                      <a:pt x="19" y="22"/>
                      <a:pt x="3" y="19"/>
                    </a:cubicBezTo>
                    <a:cubicBezTo>
                      <a:pt x="0" y="19"/>
                      <a:pt x="2" y="21"/>
                      <a:pt x="4" y="2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6" name="Freeform 260"/>
              <p:cNvSpPr>
                <a:spLocks/>
              </p:cNvSpPr>
              <p:nvPr/>
            </p:nvSpPr>
            <p:spPr bwMode="auto">
              <a:xfrm>
                <a:off x="4043363" y="255587"/>
                <a:ext cx="44450" cy="173038"/>
              </a:xfrm>
              <a:custGeom>
                <a:avLst/>
                <a:gdLst>
                  <a:gd name="T0" fmla="*/ 10 w 12"/>
                  <a:gd name="T1" fmla="*/ 44 h 46"/>
                  <a:gd name="T2" fmla="*/ 12 w 12"/>
                  <a:gd name="T3" fmla="*/ 1 h 46"/>
                  <a:gd name="T4" fmla="*/ 7 w 12"/>
                  <a:gd name="T5" fmla="*/ 1 h 46"/>
                  <a:gd name="T6" fmla="*/ 5 w 12"/>
                  <a:gd name="T7" fmla="*/ 44 h 46"/>
                  <a:gd name="T8" fmla="*/ 10 w 12"/>
                  <a:gd name="T9" fmla="*/ 44 h 46"/>
                </a:gdLst>
                <a:ahLst/>
                <a:cxnLst>
                  <a:cxn ang="0">
                    <a:pos x="T0" y="T1"/>
                  </a:cxn>
                  <a:cxn ang="0">
                    <a:pos x="T2" y="T3"/>
                  </a:cxn>
                  <a:cxn ang="0">
                    <a:pos x="T4" y="T5"/>
                  </a:cxn>
                  <a:cxn ang="0">
                    <a:pos x="T6" y="T7"/>
                  </a:cxn>
                  <a:cxn ang="0">
                    <a:pos x="T8" y="T9"/>
                  </a:cxn>
                </a:cxnLst>
                <a:rect l="0" t="0" r="r" b="b"/>
                <a:pathLst>
                  <a:path w="12" h="46">
                    <a:moveTo>
                      <a:pt x="10" y="44"/>
                    </a:moveTo>
                    <a:cubicBezTo>
                      <a:pt x="5" y="30"/>
                      <a:pt x="7" y="14"/>
                      <a:pt x="12" y="1"/>
                    </a:cubicBezTo>
                    <a:cubicBezTo>
                      <a:pt x="12" y="0"/>
                      <a:pt x="7" y="0"/>
                      <a:pt x="7" y="1"/>
                    </a:cubicBezTo>
                    <a:cubicBezTo>
                      <a:pt x="2" y="14"/>
                      <a:pt x="0" y="31"/>
                      <a:pt x="5" y="44"/>
                    </a:cubicBezTo>
                    <a:cubicBezTo>
                      <a:pt x="5" y="46"/>
                      <a:pt x="10" y="45"/>
                      <a:pt x="10" y="4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 name="Freeform 261"/>
              <p:cNvSpPr>
                <a:spLocks/>
              </p:cNvSpPr>
              <p:nvPr/>
            </p:nvSpPr>
            <p:spPr bwMode="auto">
              <a:xfrm>
                <a:off x="3983038" y="293687"/>
                <a:ext cx="176213" cy="71438"/>
              </a:xfrm>
              <a:custGeom>
                <a:avLst/>
                <a:gdLst>
                  <a:gd name="T0" fmla="*/ 0 w 47"/>
                  <a:gd name="T1" fmla="*/ 2 h 19"/>
                  <a:gd name="T2" fmla="*/ 45 w 47"/>
                  <a:gd name="T3" fmla="*/ 13 h 19"/>
                  <a:gd name="T4" fmla="*/ 41 w 47"/>
                  <a:gd name="T5" fmla="*/ 12 h 19"/>
                  <a:gd name="T6" fmla="*/ 5 w 47"/>
                  <a:gd name="T7" fmla="*/ 1 h 19"/>
                  <a:gd name="T8" fmla="*/ 0 w 47"/>
                  <a:gd name="T9" fmla="*/ 2 h 19"/>
                </a:gdLst>
                <a:ahLst/>
                <a:cxnLst>
                  <a:cxn ang="0">
                    <a:pos x="T0" y="T1"/>
                  </a:cxn>
                  <a:cxn ang="0">
                    <a:pos x="T2" y="T3"/>
                  </a:cxn>
                  <a:cxn ang="0">
                    <a:pos x="T4" y="T5"/>
                  </a:cxn>
                  <a:cxn ang="0">
                    <a:pos x="T6" y="T7"/>
                  </a:cxn>
                  <a:cxn ang="0">
                    <a:pos x="T8" y="T9"/>
                  </a:cxn>
                </a:cxnLst>
                <a:rect l="0" t="0" r="r" b="b"/>
                <a:pathLst>
                  <a:path w="47" h="19">
                    <a:moveTo>
                      <a:pt x="0" y="2"/>
                    </a:moveTo>
                    <a:cubicBezTo>
                      <a:pt x="12" y="14"/>
                      <a:pt x="29" y="19"/>
                      <a:pt x="45" y="13"/>
                    </a:cubicBezTo>
                    <a:cubicBezTo>
                      <a:pt x="47" y="12"/>
                      <a:pt x="42" y="11"/>
                      <a:pt x="41" y="12"/>
                    </a:cubicBezTo>
                    <a:cubicBezTo>
                      <a:pt x="28" y="17"/>
                      <a:pt x="14" y="11"/>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 name="Freeform 262"/>
              <p:cNvSpPr>
                <a:spLocks/>
              </p:cNvSpPr>
              <p:nvPr/>
            </p:nvSpPr>
            <p:spPr bwMode="auto">
              <a:xfrm>
                <a:off x="3530601" y="346075"/>
                <a:ext cx="538163" cy="439738"/>
              </a:xfrm>
              <a:custGeom>
                <a:avLst/>
                <a:gdLst>
                  <a:gd name="T0" fmla="*/ 137 w 143"/>
                  <a:gd name="T1" fmla="*/ 1 h 117"/>
                  <a:gd name="T2" fmla="*/ 1 w 143"/>
                  <a:gd name="T3" fmla="*/ 115 h 117"/>
                  <a:gd name="T4" fmla="*/ 6 w 143"/>
                  <a:gd name="T5" fmla="*/ 116 h 117"/>
                  <a:gd name="T6" fmla="*/ 141 w 143"/>
                  <a:gd name="T7" fmla="*/ 2 h 117"/>
                  <a:gd name="T8" fmla="*/ 137 w 143"/>
                  <a:gd name="T9" fmla="*/ 1 h 117"/>
                </a:gdLst>
                <a:ahLst/>
                <a:cxnLst>
                  <a:cxn ang="0">
                    <a:pos x="T0" y="T1"/>
                  </a:cxn>
                  <a:cxn ang="0">
                    <a:pos x="T2" y="T3"/>
                  </a:cxn>
                  <a:cxn ang="0">
                    <a:pos x="T4" y="T5"/>
                  </a:cxn>
                  <a:cxn ang="0">
                    <a:pos x="T6" y="T7"/>
                  </a:cxn>
                  <a:cxn ang="0">
                    <a:pos x="T8" y="T9"/>
                  </a:cxn>
                </a:cxnLst>
                <a:rect l="0" t="0" r="r" b="b"/>
                <a:pathLst>
                  <a:path w="143" h="117">
                    <a:moveTo>
                      <a:pt x="137" y="1"/>
                    </a:moveTo>
                    <a:cubicBezTo>
                      <a:pt x="92" y="39"/>
                      <a:pt x="48" y="79"/>
                      <a:pt x="1" y="115"/>
                    </a:cubicBezTo>
                    <a:cubicBezTo>
                      <a:pt x="0" y="116"/>
                      <a:pt x="5" y="117"/>
                      <a:pt x="6" y="116"/>
                    </a:cubicBezTo>
                    <a:cubicBezTo>
                      <a:pt x="52" y="79"/>
                      <a:pt x="97" y="40"/>
                      <a:pt x="141" y="2"/>
                    </a:cubicBezTo>
                    <a:cubicBezTo>
                      <a:pt x="143" y="0"/>
                      <a:pt x="138" y="0"/>
                      <a:pt x="13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 name="Freeform 263"/>
              <p:cNvSpPr>
                <a:spLocks/>
              </p:cNvSpPr>
              <p:nvPr/>
            </p:nvSpPr>
            <p:spPr bwMode="auto">
              <a:xfrm>
                <a:off x="4043363" y="323850"/>
                <a:ext cx="41275" cy="36513"/>
              </a:xfrm>
              <a:custGeom>
                <a:avLst/>
                <a:gdLst>
                  <a:gd name="T0" fmla="*/ 9 w 11"/>
                  <a:gd name="T1" fmla="*/ 9 h 10"/>
                  <a:gd name="T2" fmla="*/ 2 w 11"/>
                  <a:gd name="T3" fmla="*/ 8 h 10"/>
                  <a:gd name="T4" fmla="*/ 3 w 11"/>
                  <a:gd name="T5" fmla="*/ 1 h 10"/>
                  <a:gd name="T6" fmla="*/ 9 w 11"/>
                  <a:gd name="T7" fmla="*/ 2 h 10"/>
                  <a:gd name="T8" fmla="*/ 9 w 11"/>
                  <a:gd name="T9" fmla="*/ 9 h 10"/>
                </a:gdLst>
                <a:ahLst/>
                <a:cxnLst>
                  <a:cxn ang="0">
                    <a:pos x="T0" y="T1"/>
                  </a:cxn>
                  <a:cxn ang="0">
                    <a:pos x="T2" y="T3"/>
                  </a:cxn>
                  <a:cxn ang="0">
                    <a:pos x="T4" y="T5"/>
                  </a:cxn>
                  <a:cxn ang="0">
                    <a:pos x="T6" y="T7"/>
                  </a:cxn>
                  <a:cxn ang="0">
                    <a:pos x="T8" y="T9"/>
                  </a:cxn>
                </a:cxnLst>
                <a:rect l="0" t="0" r="r" b="b"/>
                <a:pathLst>
                  <a:path w="11" h="10">
                    <a:moveTo>
                      <a:pt x="9" y="9"/>
                    </a:moveTo>
                    <a:cubicBezTo>
                      <a:pt x="7" y="10"/>
                      <a:pt x="4" y="10"/>
                      <a:pt x="2" y="8"/>
                    </a:cubicBezTo>
                    <a:cubicBezTo>
                      <a:pt x="0" y="6"/>
                      <a:pt x="1" y="3"/>
                      <a:pt x="3" y="1"/>
                    </a:cubicBezTo>
                    <a:cubicBezTo>
                      <a:pt x="5" y="0"/>
                      <a:pt x="8" y="0"/>
                      <a:pt x="9" y="2"/>
                    </a:cubicBezTo>
                    <a:cubicBezTo>
                      <a:pt x="11" y="4"/>
                      <a:pt x="11" y="7"/>
                      <a:pt x="9" y="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 name="Freeform 264"/>
              <p:cNvSpPr>
                <a:spLocks/>
              </p:cNvSpPr>
              <p:nvPr/>
            </p:nvSpPr>
            <p:spPr bwMode="auto">
              <a:xfrm>
                <a:off x="4156076" y="474662"/>
                <a:ext cx="93663" cy="179388"/>
              </a:xfrm>
              <a:custGeom>
                <a:avLst/>
                <a:gdLst>
                  <a:gd name="T0" fmla="*/ 23 w 25"/>
                  <a:gd name="T1" fmla="*/ 46 h 48"/>
                  <a:gd name="T2" fmla="*/ 13 w 25"/>
                  <a:gd name="T3" fmla="*/ 2 h 48"/>
                  <a:gd name="T4" fmla="*/ 9 w 25"/>
                  <a:gd name="T5" fmla="*/ 1 h 48"/>
                  <a:gd name="T6" fmla="*/ 19 w 25"/>
                  <a:gd name="T7" fmla="*/ 47 h 48"/>
                  <a:gd name="T8" fmla="*/ 23 w 25"/>
                  <a:gd name="T9" fmla="*/ 46 h 48"/>
                </a:gdLst>
                <a:ahLst/>
                <a:cxnLst>
                  <a:cxn ang="0">
                    <a:pos x="T0" y="T1"/>
                  </a:cxn>
                  <a:cxn ang="0">
                    <a:pos x="T2" y="T3"/>
                  </a:cxn>
                  <a:cxn ang="0">
                    <a:pos x="T4" y="T5"/>
                  </a:cxn>
                  <a:cxn ang="0">
                    <a:pos x="T6" y="T7"/>
                  </a:cxn>
                  <a:cxn ang="0">
                    <a:pos x="T8" y="T9"/>
                  </a:cxn>
                </a:cxnLst>
                <a:rect l="0" t="0" r="r" b="b"/>
                <a:pathLst>
                  <a:path w="25" h="48">
                    <a:moveTo>
                      <a:pt x="23" y="46"/>
                    </a:moveTo>
                    <a:cubicBezTo>
                      <a:pt x="10" y="35"/>
                      <a:pt x="5" y="19"/>
                      <a:pt x="13" y="2"/>
                    </a:cubicBezTo>
                    <a:cubicBezTo>
                      <a:pt x="14" y="1"/>
                      <a:pt x="9" y="0"/>
                      <a:pt x="9" y="1"/>
                    </a:cubicBezTo>
                    <a:cubicBezTo>
                      <a:pt x="0" y="18"/>
                      <a:pt x="5" y="35"/>
                      <a:pt x="19" y="47"/>
                    </a:cubicBezTo>
                    <a:cubicBezTo>
                      <a:pt x="20" y="48"/>
                      <a:pt x="25" y="48"/>
                      <a:pt x="23" y="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 name="Freeform 265"/>
              <p:cNvSpPr>
                <a:spLocks/>
              </p:cNvSpPr>
              <p:nvPr/>
            </p:nvSpPr>
            <p:spPr bwMode="auto">
              <a:xfrm>
                <a:off x="4098926" y="534987"/>
                <a:ext cx="188913" cy="55563"/>
              </a:xfrm>
              <a:custGeom>
                <a:avLst/>
                <a:gdLst>
                  <a:gd name="T0" fmla="*/ 2 w 50"/>
                  <a:gd name="T1" fmla="*/ 5 h 15"/>
                  <a:gd name="T2" fmla="*/ 49 w 50"/>
                  <a:gd name="T3" fmla="*/ 3 h 15"/>
                  <a:gd name="T4" fmla="*/ 44 w 50"/>
                  <a:gd name="T5" fmla="*/ 1 h 15"/>
                  <a:gd name="T6" fmla="*/ 6 w 50"/>
                  <a:gd name="T7" fmla="*/ 4 h 15"/>
                  <a:gd name="T8" fmla="*/ 2 w 50"/>
                  <a:gd name="T9" fmla="*/ 5 h 15"/>
                </a:gdLst>
                <a:ahLst/>
                <a:cxnLst>
                  <a:cxn ang="0">
                    <a:pos x="T0" y="T1"/>
                  </a:cxn>
                  <a:cxn ang="0">
                    <a:pos x="T2" y="T3"/>
                  </a:cxn>
                  <a:cxn ang="0">
                    <a:pos x="T4" y="T5"/>
                  </a:cxn>
                  <a:cxn ang="0">
                    <a:pos x="T6" y="T7"/>
                  </a:cxn>
                  <a:cxn ang="0">
                    <a:pos x="T8" y="T9"/>
                  </a:cxn>
                </a:cxnLst>
                <a:rect l="0" t="0" r="r" b="b"/>
                <a:pathLst>
                  <a:path w="50" h="15">
                    <a:moveTo>
                      <a:pt x="2" y="5"/>
                    </a:moveTo>
                    <a:cubicBezTo>
                      <a:pt x="18" y="14"/>
                      <a:pt x="35" y="15"/>
                      <a:pt x="49" y="3"/>
                    </a:cubicBezTo>
                    <a:cubicBezTo>
                      <a:pt x="50" y="2"/>
                      <a:pt x="45" y="0"/>
                      <a:pt x="44" y="1"/>
                    </a:cubicBezTo>
                    <a:cubicBezTo>
                      <a:pt x="33" y="11"/>
                      <a:pt x="19" y="12"/>
                      <a:pt x="6" y="4"/>
                    </a:cubicBezTo>
                    <a:cubicBezTo>
                      <a:pt x="5" y="4"/>
                      <a:pt x="0" y="4"/>
                      <a:pt x="2" y="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 name="Freeform 266"/>
              <p:cNvSpPr>
                <a:spLocks/>
              </p:cNvSpPr>
              <p:nvPr/>
            </p:nvSpPr>
            <p:spPr bwMode="auto">
              <a:xfrm>
                <a:off x="4156076" y="496887"/>
                <a:ext cx="93663" cy="157163"/>
              </a:xfrm>
              <a:custGeom>
                <a:avLst/>
                <a:gdLst>
                  <a:gd name="T0" fmla="*/ 5 w 25"/>
                  <a:gd name="T1" fmla="*/ 40 h 42"/>
                  <a:gd name="T2" fmla="*/ 24 w 25"/>
                  <a:gd name="T3" fmla="*/ 2 h 42"/>
                  <a:gd name="T4" fmla="*/ 19 w 25"/>
                  <a:gd name="T5" fmla="*/ 1 h 42"/>
                  <a:gd name="T6" fmla="*/ 0 w 25"/>
                  <a:gd name="T7" fmla="*/ 40 h 42"/>
                  <a:gd name="T8" fmla="*/ 5 w 25"/>
                  <a:gd name="T9" fmla="*/ 40 h 42"/>
                </a:gdLst>
                <a:ahLst/>
                <a:cxnLst>
                  <a:cxn ang="0">
                    <a:pos x="T0" y="T1"/>
                  </a:cxn>
                  <a:cxn ang="0">
                    <a:pos x="T2" y="T3"/>
                  </a:cxn>
                  <a:cxn ang="0">
                    <a:pos x="T4" y="T5"/>
                  </a:cxn>
                  <a:cxn ang="0">
                    <a:pos x="T6" y="T7"/>
                  </a:cxn>
                  <a:cxn ang="0">
                    <a:pos x="T8" y="T9"/>
                  </a:cxn>
                </a:cxnLst>
                <a:rect l="0" t="0" r="r" b="b"/>
                <a:pathLst>
                  <a:path w="25" h="42">
                    <a:moveTo>
                      <a:pt x="5" y="40"/>
                    </a:moveTo>
                    <a:cubicBezTo>
                      <a:pt x="6" y="26"/>
                      <a:pt x="14" y="11"/>
                      <a:pt x="24" y="2"/>
                    </a:cubicBezTo>
                    <a:cubicBezTo>
                      <a:pt x="25" y="0"/>
                      <a:pt x="20" y="0"/>
                      <a:pt x="19" y="1"/>
                    </a:cubicBezTo>
                    <a:cubicBezTo>
                      <a:pt x="9" y="11"/>
                      <a:pt x="1" y="26"/>
                      <a:pt x="0" y="40"/>
                    </a:cubicBezTo>
                    <a:cubicBezTo>
                      <a:pt x="0" y="42"/>
                      <a:pt x="5" y="41"/>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 name="Freeform 267"/>
              <p:cNvSpPr>
                <a:spLocks/>
              </p:cNvSpPr>
              <p:nvPr/>
            </p:nvSpPr>
            <p:spPr bwMode="auto">
              <a:xfrm>
                <a:off x="4132263" y="500062"/>
                <a:ext cx="150813" cy="106363"/>
              </a:xfrm>
              <a:custGeom>
                <a:avLst/>
                <a:gdLst>
                  <a:gd name="T0" fmla="*/ 0 w 40"/>
                  <a:gd name="T1" fmla="*/ 1 h 28"/>
                  <a:gd name="T2" fmla="*/ 35 w 40"/>
                  <a:gd name="T3" fmla="*/ 28 h 28"/>
                  <a:gd name="T4" fmla="*/ 36 w 40"/>
                  <a:gd name="T5" fmla="*/ 26 h 28"/>
                  <a:gd name="T6" fmla="*/ 5 w 40"/>
                  <a:gd name="T7" fmla="*/ 1 h 28"/>
                  <a:gd name="T8" fmla="*/ 0 w 40"/>
                  <a:gd name="T9" fmla="*/ 1 h 28"/>
                </a:gdLst>
                <a:ahLst/>
                <a:cxnLst>
                  <a:cxn ang="0">
                    <a:pos x="T0" y="T1"/>
                  </a:cxn>
                  <a:cxn ang="0">
                    <a:pos x="T2" y="T3"/>
                  </a:cxn>
                  <a:cxn ang="0">
                    <a:pos x="T4" y="T5"/>
                  </a:cxn>
                  <a:cxn ang="0">
                    <a:pos x="T6" y="T7"/>
                  </a:cxn>
                  <a:cxn ang="0">
                    <a:pos x="T8" y="T9"/>
                  </a:cxn>
                </a:cxnLst>
                <a:rect l="0" t="0" r="r" b="b"/>
                <a:pathLst>
                  <a:path w="40" h="28">
                    <a:moveTo>
                      <a:pt x="0" y="1"/>
                    </a:moveTo>
                    <a:cubicBezTo>
                      <a:pt x="6" y="16"/>
                      <a:pt x="18" y="27"/>
                      <a:pt x="35" y="28"/>
                    </a:cubicBezTo>
                    <a:cubicBezTo>
                      <a:pt x="37" y="28"/>
                      <a:pt x="40" y="26"/>
                      <a:pt x="36" y="26"/>
                    </a:cubicBezTo>
                    <a:cubicBezTo>
                      <a:pt x="21" y="25"/>
                      <a:pt x="10" y="14"/>
                      <a:pt x="5" y="1"/>
                    </a:cubicBezTo>
                    <a:cubicBezTo>
                      <a:pt x="5" y="0"/>
                      <a:pt x="0" y="0"/>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 name="Freeform 268"/>
              <p:cNvSpPr>
                <a:spLocks/>
              </p:cNvSpPr>
              <p:nvPr/>
            </p:nvSpPr>
            <p:spPr bwMode="auto">
              <a:xfrm>
                <a:off x="3525838" y="571500"/>
                <a:ext cx="671513" cy="214313"/>
              </a:xfrm>
              <a:custGeom>
                <a:avLst/>
                <a:gdLst>
                  <a:gd name="T0" fmla="*/ 172 w 178"/>
                  <a:gd name="T1" fmla="*/ 1 h 57"/>
                  <a:gd name="T2" fmla="*/ 3 w 178"/>
                  <a:gd name="T3" fmla="*/ 55 h 57"/>
                  <a:gd name="T4" fmla="*/ 6 w 178"/>
                  <a:gd name="T5" fmla="*/ 56 h 57"/>
                  <a:gd name="T6" fmla="*/ 175 w 178"/>
                  <a:gd name="T7" fmla="*/ 2 h 57"/>
                  <a:gd name="T8" fmla="*/ 172 w 178"/>
                  <a:gd name="T9" fmla="*/ 1 h 57"/>
                </a:gdLst>
                <a:ahLst/>
                <a:cxnLst>
                  <a:cxn ang="0">
                    <a:pos x="T0" y="T1"/>
                  </a:cxn>
                  <a:cxn ang="0">
                    <a:pos x="T2" y="T3"/>
                  </a:cxn>
                  <a:cxn ang="0">
                    <a:pos x="T4" y="T5"/>
                  </a:cxn>
                  <a:cxn ang="0">
                    <a:pos x="T6" y="T7"/>
                  </a:cxn>
                  <a:cxn ang="0">
                    <a:pos x="T8" y="T9"/>
                  </a:cxn>
                </a:cxnLst>
                <a:rect l="0" t="0" r="r" b="b"/>
                <a:pathLst>
                  <a:path w="178" h="57">
                    <a:moveTo>
                      <a:pt x="172" y="1"/>
                    </a:moveTo>
                    <a:cubicBezTo>
                      <a:pt x="116" y="19"/>
                      <a:pt x="60" y="39"/>
                      <a:pt x="3" y="55"/>
                    </a:cubicBezTo>
                    <a:cubicBezTo>
                      <a:pt x="0" y="56"/>
                      <a:pt x="4" y="57"/>
                      <a:pt x="6" y="56"/>
                    </a:cubicBezTo>
                    <a:cubicBezTo>
                      <a:pt x="63" y="40"/>
                      <a:pt x="119" y="21"/>
                      <a:pt x="175" y="2"/>
                    </a:cubicBezTo>
                    <a:cubicBezTo>
                      <a:pt x="178" y="1"/>
                      <a:pt x="173" y="0"/>
                      <a:pt x="17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 name="Freeform 269"/>
              <p:cNvSpPr>
                <a:spLocks/>
              </p:cNvSpPr>
              <p:nvPr/>
            </p:nvSpPr>
            <p:spPr bwMode="auto">
              <a:xfrm>
                <a:off x="4170363" y="552450"/>
                <a:ext cx="41275" cy="42863"/>
              </a:xfrm>
              <a:custGeom>
                <a:avLst/>
                <a:gdLst>
                  <a:gd name="T0" fmla="*/ 7 w 11"/>
                  <a:gd name="T1" fmla="*/ 10 h 11"/>
                  <a:gd name="T2" fmla="*/ 1 w 11"/>
                  <a:gd name="T3" fmla="*/ 7 h 11"/>
                  <a:gd name="T4" fmla="*/ 4 w 11"/>
                  <a:gd name="T5" fmla="*/ 1 h 11"/>
                  <a:gd name="T6" fmla="*/ 10 w 11"/>
                  <a:gd name="T7" fmla="*/ 4 h 11"/>
                  <a:gd name="T8" fmla="*/ 7 w 11"/>
                  <a:gd name="T9" fmla="*/ 10 h 11"/>
                </a:gdLst>
                <a:ahLst/>
                <a:cxnLst>
                  <a:cxn ang="0">
                    <a:pos x="T0" y="T1"/>
                  </a:cxn>
                  <a:cxn ang="0">
                    <a:pos x="T2" y="T3"/>
                  </a:cxn>
                  <a:cxn ang="0">
                    <a:pos x="T4" y="T5"/>
                  </a:cxn>
                  <a:cxn ang="0">
                    <a:pos x="T6" y="T7"/>
                  </a:cxn>
                  <a:cxn ang="0">
                    <a:pos x="T8" y="T9"/>
                  </a:cxn>
                </a:cxnLst>
                <a:rect l="0" t="0" r="r" b="b"/>
                <a:pathLst>
                  <a:path w="11" h="11">
                    <a:moveTo>
                      <a:pt x="7" y="10"/>
                    </a:moveTo>
                    <a:cubicBezTo>
                      <a:pt x="4" y="11"/>
                      <a:pt x="2" y="9"/>
                      <a:pt x="1" y="7"/>
                    </a:cubicBezTo>
                    <a:cubicBezTo>
                      <a:pt x="0" y="4"/>
                      <a:pt x="2" y="1"/>
                      <a:pt x="4" y="1"/>
                    </a:cubicBezTo>
                    <a:cubicBezTo>
                      <a:pt x="7" y="0"/>
                      <a:pt x="9" y="1"/>
                      <a:pt x="10" y="4"/>
                    </a:cubicBezTo>
                    <a:cubicBezTo>
                      <a:pt x="11" y="6"/>
                      <a:pt x="9" y="9"/>
                      <a:pt x="7"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270"/>
              <p:cNvSpPr>
                <a:spLocks/>
              </p:cNvSpPr>
              <p:nvPr/>
            </p:nvSpPr>
            <p:spPr bwMode="auto">
              <a:xfrm>
                <a:off x="4362451" y="744537"/>
                <a:ext cx="84138" cy="185738"/>
              </a:xfrm>
              <a:custGeom>
                <a:avLst/>
                <a:gdLst>
                  <a:gd name="T0" fmla="*/ 14 w 22"/>
                  <a:gd name="T1" fmla="*/ 47 h 49"/>
                  <a:gd name="T2" fmla="*/ 21 w 22"/>
                  <a:gd name="T3" fmla="*/ 3 h 49"/>
                  <a:gd name="T4" fmla="*/ 17 w 22"/>
                  <a:gd name="T5" fmla="*/ 1 h 49"/>
                  <a:gd name="T6" fmla="*/ 9 w 22"/>
                  <a:gd name="T7" fmla="*/ 47 h 49"/>
                  <a:gd name="T8" fmla="*/ 14 w 22"/>
                  <a:gd name="T9" fmla="*/ 47 h 49"/>
                </a:gdLst>
                <a:ahLst/>
                <a:cxnLst>
                  <a:cxn ang="0">
                    <a:pos x="T0" y="T1"/>
                  </a:cxn>
                  <a:cxn ang="0">
                    <a:pos x="T2" y="T3"/>
                  </a:cxn>
                  <a:cxn ang="0">
                    <a:pos x="T4" y="T5"/>
                  </a:cxn>
                  <a:cxn ang="0">
                    <a:pos x="T6" y="T7"/>
                  </a:cxn>
                  <a:cxn ang="0">
                    <a:pos x="T8" y="T9"/>
                  </a:cxn>
                </a:cxnLst>
                <a:rect l="0" t="0" r="r" b="b"/>
                <a:pathLst>
                  <a:path w="22" h="49">
                    <a:moveTo>
                      <a:pt x="14" y="47"/>
                    </a:moveTo>
                    <a:cubicBezTo>
                      <a:pt x="5" y="31"/>
                      <a:pt x="7" y="15"/>
                      <a:pt x="21" y="3"/>
                    </a:cubicBezTo>
                    <a:cubicBezTo>
                      <a:pt x="22" y="2"/>
                      <a:pt x="18" y="0"/>
                      <a:pt x="17" y="1"/>
                    </a:cubicBezTo>
                    <a:cubicBezTo>
                      <a:pt x="2" y="14"/>
                      <a:pt x="0" y="31"/>
                      <a:pt x="9" y="47"/>
                    </a:cubicBezTo>
                    <a:cubicBezTo>
                      <a:pt x="10" y="49"/>
                      <a:pt x="14" y="49"/>
                      <a:pt x="14" y="4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 name="Freeform 271"/>
              <p:cNvSpPr>
                <a:spLocks/>
              </p:cNvSpPr>
              <p:nvPr/>
            </p:nvSpPr>
            <p:spPr bwMode="auto">
              <a:xfrm>
                <a:off x="4318001" y="782637"/>
                <a:ext cx="176213" cy="79375"/>
              </a:xfrm>
              <a:custGeom>
                <a:avLst/>
                <a:gdLst>
                  <a:gd name="T0" fmla="*/ 1 w 47"/>
                  <a:gd name="T1" fmla="*/ 1 h 21"/>
                  <a:gd name="T2" fmla="*/ 46 w 47"/>
                  <a:gd name="T3" fmla="*/ 15 h 21"/>
                  <a:gd name="T4" fmla="*/ 42 w 47"/>
                  <a:gd name="T5" fmla="*/ 13 h 21"/>
                  <a:gd name="T6" fmla="*/ 6 w 47"/>
                  <a:gd name="T7" fmla="*/ 1 h 21"/>
                  <a:gd name="T8" fmla="*/ 1 w 47"/>
                  <a:gd name="T9" fmla="*/ 1 h 21"/>
                </a:gdLst>
                <a:ahLst/>
                <a:cxnLst>
                  <a:cxn ang="0">
                    <a:pos x="T0" y="T1"/>
                  </a:cxn>
                  <a:cxn ang="0">
                    <a:pos x="T2" y="T3"/>
                  </a:cxn>
                  <a:cxn ang="0">
                    <a:pos x="T4" y="T5"/>
                  </a:cxn>
                  <a:cxn ang="0">
                    <a:pos x="T6" y="T7"/>
                  </a:cxn>
                  <a:cxn ang="0">
                    <a:pos x="T8" y="T9"/>
                  </a:cxn>
                </a:cxnLst>
                <a:rect l="0" t="0" r="r" b="b"/>
                <a:pathLst>
                  <a:path w="47" h="21">
                    <a:moveTo>
                      <a:pt x="1" y="1"/>
                    </a:moveTo>
                    <a:cubicBezTo>
                      <a:pt x="12" y="16"/>
                      <a:pt x="29" y="21"/>
                      <a:pt x="46" y="15"/>
                    </a:cubicBezTo>
                    <a:cubicBezTo>
                      <a:pt x="47" y="15"/>
                      <a:pt x="43" y="13"/>
                      <a:pt x="42" y="13"/>
                    </a:cubicBezTo>
                    <a:cubicBezTo>
                      <a:pt x="27" y="18"/>
                      <a:pt x="15" y="13"/>
                      <a:pt x="6" y="1"/>
                    </a:cubicBezTo>
                    <a:cubicBezTo>
                      <a:pt x="5" y="0"/>
                      <a:pt x="0" y="0"/>
                      <a:pt x="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 name="Freeform 272"/>
              <p:cNvSpPr>
                <a:spLocks/>
              </p:cNvSpPr>
              <p:nvPr/>
            </p:nvSpPr>
            <p:spPr bwMode="auto">
              <a:xfrm>
                <a:off x="4332288" y="782637"/>
                <a:ext cx="147638" cy="117475"/>
              </a:xfrm>
              <a:custGeom>
                <a:avLst/>
                <a:gdLst>
                  <a:gd name="T0" fmla="*/ 5 w 39"/>
                  <a:gd name="T1" fmla="*/ 30 h 31"/>
                  <a:gd name="T2" fmla="*/ 36 w 39"/>
                  <a:gd name="T3" fmla="*/ 1 h 31"/>
                  <a:gd name="T4" fmla="*/ 32 w 39"/>
                  <a:gd name="T5" fmla="*/ 0 h 31"/>
                  <a:gd name="T6" fmla="*/ 0 w 39"/>
                  <a:gd name="T7" fmla="*/ 30 h 31"/>
                  <a:gd name="T8" fmla="*/ 5 w 39"/>
                  <a:gd name="T9" fmla="*/ 30 h 31"/>
                </a:gdLst>
                <a:ahLst/>
                <a:cxnLst>
                  <a:cxn ang="0">
                    <a:pos x="T0" y="T1"/>
                  </a:cxn>
                  <a:cxn ang="0">
                    <a:pos x="T2" y="T3"/>
                  </a:cxn>
                  <a:cxn ang="0">
                    <a:pos x="T4" y="T5"/>
                  </a:cxn>
                  <a:cxn ang="0">
                    <a:pos x="T6" y="T7"/>
                  </a:cxn>
                  <a:cxn ang="0">
                    <a:pos x="T8" y="T9"/>
                  </a:cxn>
                </a:cxnLst>
                <a:rect l="0" t="0" r="r" b="b"/>
                <a:pathLst>
                  <a:path w="39" h="31">
                    <a:moveTo>
                      <a:pt x="5" y="30"/>
                    </a:moveTo>
                    <a:cubicBezTo>
                      <a:pt x="11" y="18"/>
                      <a:pt x="24" y="7"/>
                      <a:pt x="36" y="1"/>
                    </a:cubicBezTo>
                    <a:cubicBezTo>
                      <a:pt x="39" y="0"/>
                      <a:pt x="34" y="0"/>
                      <a:pt x="32" y="0"/>
                    </a:cubicBezTo>
                    <a:cubicBezTo>
                      <a:pt x="20" y="6"/>
                      <a:pt x="6" y="17"/>
                      <a:pt x="0" y="30"/>
                    </a:cubicBezTo>
                    <a:cubicBezTo>
                      <a:pt x="0" y="31"/>
                      <a:pt x="5" y="31"/>
                      <a:pt x="5"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9" name="Freeform 273"/>
              <p:cNvSpPr>
                <a:spLocks/>
              </p:cNvSpPr>
              <p:nvPr/>
            </p:nvSpPr>
            <p:spPr bwMode="auto">
              <a:xfrm>
                <a:off x="4362451" y="749300"/>
                <a:ext cx="106363" cy="146050"/>
              </a:xfrm>
              <a:custGeom>
                <a:avLst/>
                <a:gdLst>
                  <a:gd name="T0" fmla="*/ 1 w 28"/>
                  <a:gd name="T1" fmla="*/ 2 h 39"/>
                  <a:gd name="T2" fmla="*/ 22 w 28"/>
                  <a:gd name="T3" fmla="*/ 38 h 39"/>
                  <a:gd name="T4" fmla="*/ 26 w 28"/>
                  <a:gd name="T5" fmla="*/ 37 h 39"/>
                  <a:gd name="T6" fmla="*/ 6 w 28"/>
                  <a:gd name="T7" fmla="*/ 1 h 39"/>
                  <a:gd name="T8" fmla="*/ 1 w 28"/>
                  <a:gd name="T9" fmla="*/ 2 h 39"/>
                </a:gdLst>
                <a:ahLst/>
                <a:cxnLst>
                  <a:cxn ang="0">
                    <a:pos x="T0" y="T1"/>
                  </a:cxn>
                  <a:cxn ang="0">
                    <a:pos x="T2" y="T3"/>
                  </a:cxn>
                  <a:cxn ang="0">
                    <a:pos x="T4" y="T5"/>
                  </a:cxn>
                  <a:cxn ang="0">
                    <a:pos x="T6" y="T7"/>
                  </a:cxn>
                  <a:cxn ang="0">
                    <a:pos x="T8" y="T9"/>
                  </a:cxn>
                </a:cxnLst>
                <a:rect l="0" t="0" r="r" b="b"/>
                <a:pathLst>
                  <a:path w="28" h="39">
                    <a:moveTo>
                      <a:pt x="1" y="2"/>
                    </a:moveTo>
                    <a:cubicBezTo>
                      <a:pt x="0" y="17"/>
                      <a:pt x="8" y="32"/>
                      <a:pt x="22" y="38"/>
                    </a:cubicBezTo>
                    <a:cubicBezTo>
                      <a:pt x="24" y="39"/>
                      <a:pt x="28" y="38"/>
                      <a:pt x="26" y="37"/>
                    </a:cubicBezTo>
                    <a:cubicBezTo>
                      <a:pt x="12" y="31"/>
                      <a:pt x="5" y="16"/>
                      <a:pt x="6" y="1"/>
                    </a:cubicBezTo>
                    <a:cubicBezTo>
                      <a:pt x="6" y="0"/>
                      <a:pt x="1"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0" name="Freeform 274"/>
              <p:cNvSpPr>
                <a:spLocks/>
              </p:cNvSpPr>
              <p:nvPr/>
            </p:nvSpPr>
            <p:spPr bwMode="auto">
              <a:xfrm>
                <a:off x="3609976" y="760412"/>
                <a:ext cx="787400" cy="79375"/>
              </a:xfrm>
              <a:custGeom>
                <a:avLst/>
                <a:gdLst>
                  <a:gd name="T0" fmla="*/ 206 w 209"/>
                  <a:gd name="T1" fmla="*/ 19 h 21"/>
                  <a:gd name="T2" fmla="*/ 5 w 209"/>
                  <a:gd name="T3" fmla="*/ 0 h 21"/>
                  <a:gd name="T4" fmla="*/ 3 w 209"/>
                  <a:gd name="T5" fmla="*/ 2 h 21"/>
                  <a:gd name="T6" fmla="*/ 204 w 209"/>
                  <a:gd name="T7" fmla="*/ 21 h 21"/>
                  <a:gd name="T8" fmla="*/ 206 w 209"/>
                  <a:gd name="T9" fmla="*/ 19 h 21"/>
                </a:gdLst>
                <a:ahLst/>
                <a:cxnLst>
                  <a:cxn ang="0">
                    <a:pos x="T0" y="T1"/>
                  </a:cxn>
                  <a:cxn ang="0">
                    <a:pos x="T2" y="T3"/>
                  </a:cxn>
                  <a:cxn ang="0">
                    <a:pos x="T4" y="T5"/>
                  </a:cxn>
                  <a:cxn ang="0">
                    <a:pos x="T6" y="T7"/>
                  </a:cxn>
                  <a:cxn ang="0">
                    <a:pos x="T8" y="T9"/>
                  </a:cxn>
                </a:cxnLst>
                <a:rect l="0" t="0" r="r" b="b"/>
                <a:pathLst>
                  <a:path w="209" h="21">
                    <a:moveTo>
                      <a:pt x="206" y="19"/>
                    </a:moveTo>
                    <a:cubicBezTo>
                      <a:pt x="139" y="15"/>
                      <a:pt x="72" y="7"/>
                      <a:pt x="5" y="0"/>
                    </a:cubicBezTo>
                    <a:cubicBezTo>
                      <a:pt x="4" y="0"/>
                      <a:pt x="0" y="2"/>
                      <a:pt x="3" y="2"/>
                    </a:cubicBezTo>
                    <a:cubicBezTo>
                      <a:pt x="70" y="9"/>
                      <a:pt x="137" y="17"/>
                      <a:pt x="204" y="21"/>
                    </a:cubicBezTo>
                    <a:cubicBezTo>
                      <a:pt x="207" y="21"/>
                      <a:pt x="209" y="19"/>
                      <a:pt x="20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1" name="Freeform 275"/>
              <p:cNvSpPr>
                <a:spLocks/>
              </p:cNvSpPr>
              <p:nvPr/>
            </p:nvSpPr>
            <p:spPr bwMode="auto">
              <a:xfrm>
                <a:off x="4373563" y="815975"/>
                <a:ext cx="38100" cy="38100"/>
              </a:xfrm>
              <a:custGeom>
                <a:avLst/>
                <a:gdLst>
                  <a:gd name="T0" fmla="*/ 5 w 10"/>
                  <a:gd name="T1" fmla="*/ 10 h 10"/>
                  <a:gd name="T2" fmla="*/ 1 w 10"/>
                  <a:gd name="T3" fmla="*/ 5 h 10"/>
                  <a:gd name="T4" fmla="*/ 6 w 10"/>
                  <a:gd name="T5" fmla="*/ 0 h 10"/>
                  <a:gd name="T6" fmla="*/ 10 w 10"/>
                  <a:gd name="T7" fmla="*/ 6 h 10"/>
                  <a:gd name="T8" fmla="*/ 5 w 10"/>
                  <a:gd name="T9" fmla="*/ 10 h 10"/>
                </a:gdLst>
                <a:ahLst/>
                <a:cxnLst>
                  <a:cxn ang="0">
                    <a:pos x="T0" y="T1"/>
                  </a:cxn>
                  <a:cxn ang="0">
                    <a:pos x="T2" y="T3"/>
                  </a:cxn>
                  <a:cxn ang="0">
                    <a:pos x="T4" y="T5"/>
                  </a:cxn>
                  <a:cxn ang="0">
                    <a:pos x="T6" y="T7"/>
                  </a:cxn>
                  <a:cxn ang="0">
                    <a:pos x="T8" y="T9"/>
                  </a:cxn>
                </a:cxnLst>
                <a:rect l="0" t="0" r="r" b="b"/>
                <a:pathLst>
                  <a:path w="10" h="10">
                    <a:moveTo>
                      <a:pt x="5" y="10"/>
                    </a:moveTo>
                    <a:cubicBezTo>
                      <a:pt x="2" y="10"/>
                      <a:pt x="0" y="7"/>
                      <a:pt x="1" y="5"/>
                    </a:cubicBezTo>
                    <a:cubicBezTo>
                      <a:pt x="1" y="2"/>
                      <a:pt x="3" y="0"/>
                      <a:pt x="6" y="0"/>
                    </a:cubicBezTo>
                    <a:cubicBezTo>
                      <a:pt x="8" y="1"/>
                      <a:pt x="10" y="3"/>
                      <a:pt x="10" y="6"/>
                    </a:cubicBezTo>
                    <a:cubicBezTo>
                      <a:pt x="10" y="8"/>
                      <a:pt x="7" y="10"/>
                      <a:pt x="5"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2" name="Freeform 276"/>
              <p:cNvSpPr>
                <a:spLocks/>
              </p:cNvSpPr>
              <p:nvPr/>
            </p:nvSpPr>
            <p:spPr bwMode="auto">
              <a:xfrm>
                <a:off x="4260851" y="1050925"/>
                <a:ext cx="117475" cy="157163"/>
              </a:xfrm>
              <a:custGeom>
                <a:avLst/>
                <a:gdLst>
                  <a:gd name="T0" fmla="*/ 7 w 31"/>
                  <a:gd name="T1" fmla="*/ 41 h 42"/>
                  <a:gd name="T2" fmla="*/ 30 w 31"/>
                  <a:gd name="T3" fmla="*/ 2 h 42"/>
                  <a:gd name="T4" fmla="*/ 26 w 31"/>
                  <a:gd name="T5" fmla="*/ 0 h 42"/>
                  <a:gd name="T6" fmla="*/ 2 w 31"/>
                  <a:gd name="T7" fmla="*/ 40 h 42"/>
                  <a:gd name="T8" fmla="*/ 7 w 31"/>
                  <a:gd name="T9" fmla="*/ 41 h 42"/>
                </a:gdLst>
                <a:ahLst/>
                <a:cxnLst>
                  <a:cxn ang="0">
                    <a:pos x="T0" y="T1"/>
                  </a:cxn>
                  <a:cxn ang="0">
                    <a:pos x="T2" y="T3"/>
                  </a:cxn>
                  <a:cxn ang="0">
                    <a:pos x="T4" y="T5"/>
                  </a:cxn>
                  <a:cxn ang="0">
                    <a:pos x="T6" y="T7"/>
                  </a:cxn>
                  <a:cxn ang="0">
                    <a:pos x="T8" y="T9"/>
                  </a:cxn>
                </a:cxnLst>
                <a:rect l="0" t="0" r="r" b="b"/>
                <a:pathLst>
                  <a:path w="31" h="42">
                    <a:moveTo>
                      <a:pt x="7" y="41"/>
                    </a:moveTo>
                    <a:cubicBezTo>
                      <a:pt x="5" y="23"/>
                      <a:pt x="12" y="8"/>
                      <a:pt x="30" y="2"/>
                    </a:cubicBezTo>
                    <a:cubicBezTo>
                      <a:pt x="31" y="1"/>
                      <a:pt x="27" y="0"/>
                      <a:pt x="26" y="0"/>
                    </a:cubicBezTo>
                    <a:cubicBezTo>
                      <a:pt x="8" y="6"/>
                      <a:pt x="0" y="22"/>
                      <a:pt x="2" y="40"/>
                    </a:cubicBezTo>
                    <a:cubicBezTo>
                      <a:pt x="2" y="42"/>
                      <a:pt x="7" y="42"/>
                      <a:pt x="7"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3" name="Freeform 277"/>
              <p:cNvSpPr>
                <a:spLocks/>
              </p:cNvSpPr>
              <p:nvPr/>
            </p:nvSpPr>
            <p:spPr bwMode="auto">
              <a:xfrm>
                <a:off x="4246563" y="1042988"/>
                <a:ext cx="150813" cy="109538"/>
              </a:xfrm>
              <a:custGeom>
                <a:avLst/>
                <a:gdLst>
                  <a:gd name="T0" fmla="*/ 0 w 40"/>
                  <a:gd name="T1" fmla="*/ 2 h 29"/>
                  <a:gd name="T2" fmla="*/ 37 w 40"/>
                  <a:gd name="T3" fmla="*/ 29 h 29"/>
                  <a:gd name="T4" fmla="*/ 35 w 40"/>
                  <a:gd name="T5" fmla="*/ 27 h 29"/>
                  <a:gd name="T6" fmla="*/ 5 w 40"/>
                  <a:gd name="T7" fmla="*/ 2 h 29"/>
                  <a:gd name="T8" fmla="*/ 0 w 40"/>
                  <a:gd name="T9" fmla="*/ 2 h 29"/>
                </a:gdLst>
                <a:ahLst/>
                <a:cxnLst>
                  <a:cxn ang="0">
                    <a:pos x="T0" y="T1"/>
                  </a:cxn>
                  <a:cxn ang="0">
                    <a:pos x="T2" y="T3"/>
                  </a:cxn>
                  <a:cxn ang="0">
                    <a:pos x="T4" y="T5"/>
                  </a:cxn>
                  <a:cxn ang="0">
                    <a:pos x="T6" y="T7"/>
                  </a:cxn>
                  <a:cxn ang="0">
                    <a:pos x="T8" y="T9"/>
                  </a:cxn>
                </a:cxnLst>
                <a:rect l="0" t="0" r="r" b="b"/>
                <a:pathLst>
                  <a:path w="40" h="29">
                    <a:moveTo>
                      <a:pt x="0" y="2"/>
                    </a:moveTo>
                    <a:cubicBezTo>
                      <a:pt x="5" y="19"/>
                      <a:pt x="19" y="29"/>
                      <a:pt x="37" y="29"/>
                    </a:cubicBezTo>
                    <a:cubicBezTo>
                      <a:pt x="40" y="29"/>
                      <a:pt x="36" y="27"/>
                      <a:pt x="35" y="27"/>
                    </a:cubicBezTo>
                    <a:cubicBezTo>
                      <a:pt x="19" y="27"/>
                      <a:pt x="9" y="16"/>
                      <a:pt x="5" y="2"/>
                    </a:cubicBezTo>
                    <a:cubicBezTo>
                      <a:pt x="5" y="1"/>
                      <a:pt x="0" y="0"/>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4" name="Freeform 278"/>
              <p:cNvSpPr>
                <a:spLocks/>
              </p:cNvSpPr>
              <p:nvPr/>
            </p:nvSpPr>
            <p:spPr bwMode="auto">
              <a:xfrm>
                <a:off x="4216401" y="1087438"/>
                <a:ext cx="176213" cy="71438"/>
              </a:xfrm>
              <a:custGeom>
                <a:avLst/>
                <a:gdLst>
                  <a:gd name="T0" fmla="*/ 6 w 47"/>
                  <a:gd name="T1" fmla="*/ 18 h 19"/>
                  <a:gd name="T2" fmla="*/ 44 w 47"/>
                  <a:gd name="T3" fmla="*/ 3 h 19"/>
                  <a:gd name="T4" fmla="*/ 43 w 47"/>
                  <a:gd name="T5" fmla="*/ 1 h 19"/>
                  <a:gd name="T6" fmla="*/ 2 w 47"/>
                  <a:gd name="T7" fmla="*/ 18 h 19"/>
                  <a:gd name="T8" fmla="*/ 6 w 47"/>
                  <a:gd name="T9" fmla="*/ 18 h 19"/>
                </a:gdLst>
                <a:ahLst/>
                <a:cxnLst>
                  <a:cxn ang="0">
                    <a:pos x="T0" y="T1"/>
                  </a:cxn>
                  <a:cxn ang="0">
                    <a:pos x="T2" y="T3"/>
                  </a:cxn>
                  <a:cxn ang="0">
                    <a:pos x="T4" y="T5"/>
                  </a:cxn>
                  <a:cxn ang="0">
                    <a:pos x="T6" y="T7"/>
                  </a:cxn>
                  <a:cxn ang="0">
                    <a:pos x="T8" y="T9"/>
                  </a:cxn>
                </a:cxnLst>
                <a:rect l="0" t="0" r="r" b="b"/>
                <a:pathLst>
                  <a:path w="47" h="19">
                    <a:moveTo>
                      <a:pt x="6" y="18"/>
                    </a:moveTo>
                    <a:cubicBezTo>
                      <a:pt x="16" y="9"/>
                      <a:pt x="31" y="4"/>
                      <a:pt x="44" y="3"/>
                    </a:cubicBezTo>
                    <a:cubicBezTo>
                      <a:pt x="47" y="3"/>
                      <a:pt x="46" y="0"/>
                      <a:pt x="43" y="1"/>
                    </a:cubicBezTo>
                    <a:cubicBezTo>
                      <a:pt x="29" y="2"/>
                      <a:pt x="12" y="8"/>
                      <a:pt x="2" y="18"/>
                    </a:cubicBezTo>
                    <a:cubicBezTo>
                      <a:pt x="0" y="19"/>
                      <a:pt x="5" y="19"/>
                      <a:pt x="6" y="1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5" name="Freeform 279"/>
              <p:cNvSpPr>
                <a:spLocks/>
              </p:cNvSpPr>
              <p:nvPr/>
            </p:nvSpPr>
            <p:spPr bwMode="auto">
              <a:xfrm>
                <a:off x="4276726" y="1027113"/>
                <a:ext cx="71438" cy="166688"/>
              </a:xfrm>
              <a:custGeom>
                <a:avLst/>
                <a:gdLst>
                  <a:gd name="T0" fmla="*/ 6 w 19"/>
                  <a:gd name="T1" fmla="*/ 2 h 44"/>
                  <a:gd name="T2" fmla="*/ 13 w 19"/>
                  <a:gd name="T3" fmla="*/ 43 h 44"/>
                  <a:gd name="T4" fmla="*/ 18 w 19"/>
                  <a:gd name="T5" fmla="*/ 42 h 44"/>
                  <a:gd name="T6" fmla="*/ 11 w 19"/>
                  <a:gd name="T7" fmla="*/ 2 h 44"/>
                  <a:gd name="T8" fmla="*/ 6 w 19"/>
                  <a:gd name="T9" fmla="*/ 2 h 44"/>
                </a:gdLst>
                <a:ahLst/>
                <a:cxnLst>
                  <a:cxn ang="0">
                    <a:pos x="T0" y="T1"/>
                  </a:cxn>
                  <a:cxn ang="0">
                    <a:pos x="T2" y="T3"/>
                  </a:cxn>
                  <a:cxn ang="0">
                    <a:pos x="T4" y="T5"/>
                  </a:cxn>
                  <a:cxn ang="0">
                    <a:pos x="T6" y="T7"/>
                  </a:cxn>
                  <a:cxn ang="0">
                    <a:pos x="T8" y="T9"/>
                  </a:cxn>
                </a:cxnLst>
                <a:rect l="0" t="0" r="r" b="b"/>
                <a:pathLst>
                  <a:path w="19" h="44">
                    <a:moveTo>
                      <a:pt x="6" y="2"/>
                    </a:moveTo>
                    <a:cubicBezTo>
                      <a:pt x="0" y="16"/>
                      <a:pt x="2" y="32"/>
                      <a:pt x="13" y="43"/>
                    </a:cubicBezTo>
                    <a:cubicBezTo>
                      <a:pt x="15" y="44"/>
                      <a:pt x="19" y="43"/>
                      <a:pt x="18" y="42"/>
                    </a:cubicBezTo>
                    <a:cubicBezTo>
                      <a:pt x="7" y="32"/>
                      <a:pt x="5" y="16"/>
                      <a:pt x="11" y="2"/>
                    </a:cubicBezTo>
                    <a:cubicBezTo>
                      <a:pt x="12" y="1"/>
                      <a:pt x="7" y="0"/>
                      <a:pt x="6"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6" name="Freeform 280"/>
              <p:cNvSpPr>
                <a:spLocks/>
              </p:cNvSpPr>
              <p:nvPr/>
            </p:nvSpPr>
            <p:spPr bwMode="auto">
              <a:xfrm>
                <a:off x="3665538" y="831850"/>
                <a:ext cx="636588" cy="285750"/>
              </a:xfrm>
              <a:custGeom>
                <a:avLst/>
                <a:gdLst>
                  <a:gd name="T0" fmla="*/ 167 w 169"/>
                  <a:gd name="T1" fmla="*/ 74 h 76"/>
                  <a:gd name="T2" fmla="*/ 6 w 169"/>
                  <a:gd name="T3" fmla="*/ 0 h 76"/>
                  <a:gd name="T4" fmla="*/ 1 w 169"/>
                  <a:gd name="T5" fmla="*/ 2 h 76"/>
                  <a:gd name="T6" fmla="*/ 163 w 169"/>
                  <a:gd name="T7" fmla="*/ 75 h 76"/>
                  <a:gd name="T8" fmla="*/ 167 w 169"/>
                  <a:gd name="T9" fmla="*/ 74 h 76"/>
                </a:gdLst>
                <a:ahLst/>
                <a:cxnLst>
                  <a:cxn ang="0">
                    <a:pos x="T0" y="T1"/>
                  </a:cxn>
                  <a:cxn ang="0">
                    <a:pos x="T2" y="T3"/>
                  </a:cxn>
                  <a:cxn ang="0">
                    <a:pos x="T4" y="T5"/>
                  </a:cxn>
                  <a:cxn ang="0">
                    <a:pos x="T6" y="T7"/>
                  </a:cxn>
                  <a:cxn ang="0">
                    <a:pos x="T8" y="T9"/>
                  </a:cxn>
                </a:cxnLst>
                <a:rect l="0" t="0" r="r" b="b"/>
                <a:pathLst>
                  <a:path w="169" h="76">
                    <a:moveTo>
                      <a:pt x="167" y="74"/>
                    </a:moveTo>
                    <a:cubicBezTo>
                      <a:pt x="113" y="50"/>
                      <a:pt x="59" y="27"/>
                      <a:pt x="6" y="0"/>
                    </a:cubicBezTo>
                    <a:cubicBezTo>
                      <a:pt x="5" y="0"/>
                      <a:pt x="0" y="1"/>
                      <a:pt x="1" y="2"/>
                    </a:cubicBezTo>
                    <a:cubicBezTo>
                      <a:pt x="54" y="28"/>
                      <a:pt x="109" y="51"/>
                      <a:pt x="163" y="75"/>
                    </a:cubicBezTo>
                    <a:cubicBezTo>
                      <a:pt x="164" y="76"/>
                      <a:pt x="169" y="75"/>
                      <a:pt x="167" y="7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7" name="Freeform 281"/>
              <p:cNvSpPr>
                <a:spLocks/>
              </p:cNvSpPr>
              <p:nvPr/>
            </p:nvSpPr>
            <p:spPr bwMode="auto">
              <a:xfrm>
                <a:off x="4279901" y="1095375"/>
                <a:ext cx="38100" cy="41275"/>
              </a:xfrm>
              <a:custGeom>
                <a:avLst/>
                <a:gdLst>
                  <a:gd name="T0" fmla="*/ 3 w 10"/>
                  <a:gd name="T1" fmla="*/ 10 h 11"/>
                  <a:gd name="T2" fmla="*/ 1 w 10"/>
                  <a:gd name="T3" fmla="*/ 4 h 11"/>
                  <a:gd name="T4" fmla="*/ 7 w 10"/>
                  <a:gd name="T5" fmla="*/ 2 h 11"/>
                  <a:gd name="T6" fmla="*/ 9 w 10"/>
                  <a:gd name="T7" fmla="*/ 8 h 11"/>
                  <a:gd name="T8" fmla="*/ 3 w 10"/>
                  <a:gd name="T9" fmla="*/ 10 h 11"/>
                </a:gdLst>
                <a:ahLst/>
                <a:cxnLst>
                  <a:cxn ang="0">
                    <a:pos x="T0" y="T1"/>
                  </a:cxn>
                  <a:cxn ang="0">
                    <a:pos x="T2" y="T3"/>
                  </a:cxn>
                  <a:cxn ang="0">
                    <a:pos x="T4" y="T5"/>
                  </a:cxn>
                  <a:cxn ang="0">
                    <a:pos x="T6" y="T7"/>
                  </a:cxn>
                  <a:cxn ang="0">
                    <a:pos x="T8" y="T9"/>
                  </a:cxn>
                </a:cxnLst>
                <a:rect l="0" t="0" r="r" b="b"/>
                <a:pathLst>
                  <a:path w="10" h="11">
                    <a:moveTo>
                      <a:pt x="3" y="10"/>
                    </a:moveTo>
                    <a:cubicBezTo>
                      <a:pt x="1" y="9"/>
                      <a:pt x="0" y="6"/>
                      <a:pt x="1" y="4"/>
                    </a:cubicBezTo>
                    <a:cubicBezTo>
                      <a:pt x="2" y="1"/>
                      <a:pt x="5" y="0"/>
                      <a:pt x="7" y="2"/>
                    </a:cubicBezTo>
                    <a:cubicBezTo>
                      <a:pt x="10" y="3"/>
                      <a:pt x="10" y="6"/>
                      <a:pt x="9" y="8"/>
                    </a:cubicBezTo>
                    <a:cubicBezTo>
                      <a:pt x="8" y="10"/>
                      <a:pt x="5" y="11"/>
                      <a:pt x="3"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8" name="Freeform 282"/>
              <p:cNvSpPr>
                <a:spLocks/>
              </p:cNvSpPr>
              <p:nvPr/>
            </p:nvSpPr>
            <p:spPr bwMode="auto">
              <a:xfrm>
                <a:off x="4103688" y="1350963"/>
                <a:ext cx="157163" cy="120650"/>
              </a:xfrm>
              <a:custGeom>
                <a:avLst/>
                <a:gdLst>
                  <a:gd name="T0" fmla="*/ 5 w 42"/>
                  <a:gd name="T1" fmla="*/ 31 h 32"/>
                  <a:gd name="T2" fmla="*/ 39 w 42"/>
                  <a:gd name="T3" fmla="*/ 3 h 32"/>
                  <a:gd name="T4" fmla="*/ 38 w 42"/>
                  <a:gd name="T5" fmla="*/ 0 h 32"/>
                  <a:gd name="T6" fmla="*/ 0 w 42"/>
                  <a:gd name="T7" fmla="*/ 30 h 32"/>
                  <a:gd name="T8" fmla="*/ 5 w 42"/>
                  <a:gd name="T9" fmla="*/ 31 h 32"/>
                </a:gdLst>
                <a:ahLst/>
                <a:cxnLst>
                  <a:cxn ang="0">
                    <a:pos x="T0" y="T1"/>
                  </a:cxn>
                  <a:cxn ang="0">
                    <a:pos x="T2" y="T3"/>
                  </a:cxn>
                  <a:cxn ang="0">
                    <a:pos x="T4" y="T5"/>
                  </a:cxn>
                  <a:cxn ang="0">
                    <a:pos x="T6" y="T7"/>
                  </a:cxn>
                  <a:cxn ang="0">
                    <a:pos x="T8" y="T9"/>
                  </a:cxn>
                </a:cxnLst>
                <a:rect l="0" t="0" r="r" b="b"/>
                <a:pathLst>
                  <a:path w="42" h="32">
                    <a:moveTo>
                      <a:pt x="5" y="31"/>
                    </a:moveTo>
                    <a:cubicBezTo>
                      <a:pt x="9" y="14"/>
                      <a:pt x="21" y="2"/>
                      <a:pt x="39" y="3"/>
                    </a:cubicBezTo>
                    <a:cubicBezTo>
                      <a:pt x="42" y="3"/>
                      <a:pt x="40" y="1"/>
                      <a:pt x="38" y="0"/>
                    </a:cubicBezTo>
                    <a:cubicBezTo>
                      <a:pt x="18" y="0"/>
                      <a:pt x="4" y="11"/>
                      <a:pt x="0" y="30"/>
                    </a:cubicBezTo>
                    <a:cubicBezTo>
                      <a:pt x="0" y="31"/>
                      <a:pt x="4" y="32"/>
                      <a:pt x="5" y="3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9" name="Freeform 283"/>
              <p:cNvSpPr>
                <a:spLocks/>
              </p:cNvSpPr>
              <p:nvPr/>
            </p:nvSpPr>
            <p:spPr bwMode="auto">
              <a:xfrm>
                <a:off x="4129088" y="1309688"/>
                <a:ext cx="112713" cy="147638"/>
              </a:xfrm>
              <a:custGeom>
                <a:avLst/>
                <a:gdLst>
                  <a:gd name="T0" fmla="*/ 2 w 30"/>
                  <a:gd name="T1" fmla="*/ 1 h 39"/>
                  <a:gd name="T2" fmla="*/ 25 w 30"/>
                  <a:gd name="T3" fmla="*/ 39 h 39"/>
                  <a:gd name="T4" fmla="*/ 27 w 30"/>
                  <a:gd name="T5" fmla="*/ 37 h 39"/>
                  <a:gd name="T6" fmla="*/ 7 w 30"/>
                  <a:gd name="T7" fmla="*/ 2 h 39"/>
                  <a:gd name="T8" fmla="*/ 2 w 30"/>
                  <a:gd name="T9" fmla="*/ 1 h 39"/>
                </a:gdLst>
                <a:ahLst/>
                <a:cxnLst>
                  <a:cxn ang="0">
                    <a:pos x="T0" y="T1"/>
                  </a:cxn>
                  <a:cxn ang="0">
                    <a:pos x="T2" y="T3"/>
                  </a:cxn>
                  <a:cxn ang="0">
                    <a:pos x="T4" y="T5"/>
                  </a:cxn>
                  <a:cxn ang="0">
                    <a:pos x="T6" y="T7"/>
                  </a:cxn>
                  <a:cxn ang="0">
                    <a:pos x="T8" y="T9"/>
                  </a:cxn>
                </a:cxnLst>
                <a:rect l="0" t="0" r="r" b="b"/>
                <a:pathLst>
                  <a:path w="30" h="39">
                    <a:moveTo>
                      <a:pt x="2" y="1"/>
                    </a:moveTo>
                    <a:cubicBezTo>
                      <a:pt x="0" y="18"/>
                      <a:pt x="9" y="32"/>
                      <a:pt x="25" y="39"/>
                    </a:cubicBezTo>
                    <a:cubicBezTo>
                      <a:pt x="27" y="39"/>
                      <a:pt x="30" y="38"/>
                      <a:pt x="27" y="37"/>
                    </a:cubicBezTo>
                    <a:cubicBezTo>
                      <a:pt x="12" y="31"/>
                      <a:pt x="6" y="17"/>
                      <a:pt x="7" y="2"/>
                    </a:cubicBezTo>
                    <a:cubicBezTo>
                      <a:pt x="7"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0" name="Freeform 284"/>
              <p:cNvSpPr>
                <a:spLocks/>
              </p:cNvSpPr>
              <p:nvPr/>
            </p:nvSpPr>
            <p:spPr bwMode="auto">
              <a:xfrm>
                <a:off x="4065588" y="1381125"/>
                <a:ext cx="195263" cy="26988"/>
              </a:xfrm>
              <a:custGeom>
                <a:avLst/>
                <a:gdLst>
                  <a:gd name="T0" fmla="*/ 6 w 52"/>
                  <a:gd name="T1" fmla="*/ 7 h 7"/>
                  <a:gd name="T2" fmla="*/ 46 w 52"/>
                  <a:gd name="T3" fmla="*/ 6 h 7"/>
                  <a:gd name="T4" fmla="*/ 49 w 52"/>
                  <a:gd name="T5" fmla="*/ 4 h 7"/>
                  <a:gd name="T6" fmla="*/ 3 w 52"/>
                  <a:gd name="T7" fmla="*/ 5 h 7"/>
                  <a:gd name="T8" fmla="*/ 6 w 52"/>
                  <a:gd name="T9" fmla="*/ 7 h 7"/>
                </a:gdLst>
                <a:ahLst/>
                <a:cxnLst>
                  <a:cxn ang="0">
                    <a:pos x="T0" y="T1"/>
                  </a:cxn>
                  <a:cxn ang="0">
                    <a:pos x="T2" y="T3"/>
                  </a:cxn>
                  <a:cxn ang="0">
                    <a:pos x="T4" y="T5"/>
                  </a:cxn>
                  <a:cxn ang="0">
                    <a:pos x="T6" y="T7"/>
                  </a:cxn>
                  <a:cxn ang="0">
                    <a:pos x="T8" y="T9"/>
                  </a:cxn>
                </a:cxnLst>
                <a:rect l="0" t="0" r="r" b="b"/>
                <a:pathLst>
                  <a:path w="52" h="7">
                    <a:moveTo>
                      <a:pt x="6" y="7"/>
                    </a:moveTo>
                    <a:cubicBezTo>
                      <a:pt x="18" y="2"/>
                      <a:pt x="34" y="2"/>
                      <a:pt x="46" y="6"/>
                    </a:cubicBezTo>
                    <a:cubicBezTo>
                      <a:pt x="47" y="6"/>
                      <a:pt x="52" y="5"/>
                      <a:pt x="49" y="4"/>
                    </a:cubicBezTo>
                    <a:cubicBezTo>
                      <a:pt x="35" y="0"/>
                      <a:pt x="17" y="0"/>
                      <a:pt x="3" y="5"/>
                    </a:cubicBezTo>
                    <a:cubicBezTo>
                      <a:pt x="0" y="7"/>
                      <a:pt x="5" y="7"/>
                      <a:pt x="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1" name="Freeform 285"/>
              <p:cNvSpPr>
                <a:spLocks/>
              </p:cNvSpPr>
              <p:nvPr/>
            </p:nvSpPr>
            <p:spPr bwMode="auto">
              <a:xfrm>
                <a:off x="4137026" y="1314450"/>
                <a:ext cx="74613" cy="165100"/>
              </a:xfrm>
              <a:custGeom>
                <a:avLst/>
                <a:gdLst>
                  <a:gd name="T0" fmla="*/ 14 w 20"/>
                  <a:gd name="T1" fmla="*/ 1 h 44"/>
                  <a:gd name="T2" fmla="*/ 6 w 20"/>
                  <a:gd name="T3" fmla="*/ 43 h 44"/>
                  <a:gd name="T4" fmla="*/ 11 w 20"/>
                  <a:gd name="T5" fmla="*/ 42 h 44"/>
                  <a:gd name="T6" fmla="*/ 19 w 20"/>
                  <a:gd name="T7" fmla="*/ 2 h 44"/>
                  <a:gd name="T8" fmla="*/ 14 w 20"/>
                  <a:gd name="T9" fmla="*/ 1 h 44"/>
                </a:gdLst>
                <a:ahLst/>
                <a:cxnLst>
                  <a:cxn ang="0">
                    <a:pos x="T0" y="T1"/>
                  </a:cxn>
                  <a:cxn ang="0">
                    <a:pos x="T2" y="T3"/>
                  </a:cxn>
                  <a:cxn ang="0">
                    <a:pos x="T4" y="T5"/>
                  </a:cxn>
                  <a:cxn ang="0">
                    <a:pos x="T6" y="T7"/>
                  </a:cxn>
                  <a:cxn ang="0">
                    <a:pos x="T8" y="T9"/>
                  </a:cxn>
                </a:cxnLst>
                <a:rect l="0" t="0" r="r" b="b"/>
                <a:pathLst>
                  <a:path w="20" h="44">
                    <a:moveTo>
                      <a:pt x="14" y="1"/>
                    </a:moveTo>
                    <a:cubicBezTo>
                      <a:pt x="4" y="13"/>
                      <a:pt x="0" y="28"/>
                      <a:pt x="6" y="43"/>
                    </a:cubicBezTo>
                    <a:cubicBezTo>
                      <a:pt x="7" y="44"/>
                      <a:pt x="12" y="43"/>
                      <a:pt x="11" y="42"/>
                    </a:cubicBezTo>
                    <a:cubicBezTo>
                      <a:pt x="5" y="28"/>
                      <a:pt x="9" y="13"/>
                      <a:pt x="19" y="2"/>
                    </a:cubicBezTo>
                    <a:cubicBezTo>
                      <a:pt x="20" y="1"/>
                      <a:pt x="16" y="0"/>
                      <a:pt x="1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2" name="Freeform 286"/>
              <p:cNvSpPr>
                <a:spLocks/>
              </p:cNvSpPr>
              <p:nvPr/>
            </p:nvSpPr>
            <p:spPr bwMode="auto">
              <a:xfrm>
                <a:off x="3586163" y="831850"/>
                <a:ext cx="576263" cy="557213"/>
              </a:xfrm>
              <a:custGeom>
                <a:avLst/>
                <a:gdLst>
                  <a:gd name="T0" fmla="*/ 152 w 153"/>
                  <a:gd name="T1" fmla="*/ 146 h 148"/>
                  <a:gd name="T2" fmla="*/ 6 w 153"/>
                  <a:gd name="T3" fmla="*/ 1 h 148"/>
                  <a:gd name="T4" fmla="*/ 1 w 153"/>
                  <a:gd name="T5" fmla="*/ 2 h 148"/>
                  <a:gd name="T6" fmla="*/ 148 w 153"/>
                  <a:gd name="T7" fmla="*/ 147 h 148"/>
                  <a:gd name="T8" fmla="*/ 152 w 153"/>
                  <a:gd name="T9" fmla="*/ 146 h 148"/>
                </a:gdLst>
                <a:ahLst/>
                <a:cxnLst>
                  <a:cxn ang="0">
                    <a:pos x="T0" y="T1"/>
                  </a:cxn>
                  <a:cxn ang="0">
                    <a:pos x="T2" y="T3"/>
                  </a:cxn>
                  <a:cxn ang="0">
                    <a:pos x="T4" y="T5"/>
                  </a:cxn>
                  <a:cxn ang="0">
                    <a:pos x="T6" y="T7"/>
                  </a:cxn>
                  <a:cxn ang="0">
                    <a:pos x="T8" y="T9"/>
                  </a:cxn>
                </a:cxnLst>
                <a:rect l="0" t="0" r="r" b="b"/>
                <a:pathLst>
                  <a:path w="153" h="148">
                    <a:moveTo>
                      <a:pt x="152" y="146"/>
                    </a:moveTo>
                    <a:cubicBezTo>
                      <a:pt x="104" y="97"/>
                      <a:pt x="52" y="51"/>
                      <a:pt x="6" y="1"/>
                    </a:cubicBezTo>
                    <a:cubicBezTo>
                      <a:pt x="5" y="0"/>
                      <a:pt x="0" y="1"/>
                      <a:pt x="1" y="2"/>
                    </a:cubicBezTo>
                    <a:cubicBezTo>
                      <a:pt x="47" y="52"/>
                      <a:pt x="99" y="98"/>
                      <a:pt x="148" y="147"/>
                    </a:cubicBezTo>
                    <a:cubicBezTo>
                      <a:pt x="149" y="148"/>
                      <a:pt x="153" y="147"/>
                      <a:pt x="152" y="1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3" name="Freeform 287"/>
              <p:cNvSpPr>
                <a:spLocks/>
              </p:cNvSpPr>
              <p:nvPr/>
            </p:nvSpPr>
            <p:spPr bwMode="auto">
              <a:xfrm>
                <a:off x="4140201" y="1373188"/>
                <a:ext cx="41275" cy="38100"/>
              </a:xfrm>
              <a:custGeom>
                <a:avLst/>
                <a:gdLst>
                  <a:gd name="T0" fmla="*/ 2 w 11"/>
                  <a:gd name="T1" fmla="*/ 8 h 10"/>
                  <a:gd name="T2" fmla="*/ 2 w 11"/>
                  <a:gd name="T3" fmla="*/ 2 h 10"/>
                  <a:gd name="T4" fmla="*/ 9 w 11"/>
                  <a:gd name="T5" fmla="*/ 2 h 10"/>
                  <a:gd name="T6" fmla="*/ 9 w 11"/>
                  <a:gd name="T7" fmla="*/ 9 h 10"/>
                  <a:gd name="T8" fmla="*/ 2 w 11"/>
                  <a:gd name="T9" fmla="*/ 8 h 10"/>
                </a:gdLst>
                <a:ahLst/>
                <a:cxnLst>
                  <a:cxn ang="0">
                    <a:pos x="T0" y="T1"/>
                  </a:cxn>
                  <a:cxn ang="0">
                    <a:pos x="T2" y="T3"/>
                  </a:cxn>
                  <a:cxn ang="0">
                    <a:pos x="T4" y="T5"/>
                  </a:cxn>
                  <a:cxn ang="0">
                    <a:pos x="T6" y="T7"/>
                  </a:cxn>
                  <a:cxn ang="0">
                    <a:pos x="T8" y="T9"/>
                  </a:cxn>
                </a:cxnLst>
                <a:rect l="0" t="0" r="r" b="b"/>
                <a:pathLst>
                  <a:path w="11" h="10">
                    <a:moveTo>
                      <a:pt x="2" y="8"/>
                    </a:moveTo>
                    <a:cubicBezTo>
                      <a:pt x="0" y="6"/>
                      <a:pt x="0" y="3"/>
                      <a:pt x="2" y="2"/>
                    </a:cubicBezTo>
                    <a:cubicBezTo>
                      <a:pt x="4" y="0"/>
                      <a:pt x="7" y="0"/>
                      <a:pt x="9" y="2"/>
                    </a:cubicBezTo>
                    <a:cubicBezTo>
                      <a:pt x="11" y="4"/>
                      <a:pt x="11" y="7"/>
                      <a:pt x="9" y="9"/>
                    </a:cubicBezTo>
                    <a:cubicBezTo>
                      <a:pt x="7" y="10"/>
                      <a:pt x="4" y="10"/>
                      <a:pt x="2"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4" name="Freeform 288"/>
              <p:cNvSpPr>
                <a:spLocks/>
              </p:cNvSpPr>
              <p:nvPr/>
            </p:nvSpPr>
            <p:spPr bwMode="auto">
              <a:xfrm>
                <a:off x="2930526" y="1381125"/>
                <a:ext cx="139700" cy="136525"/>
              </a:xfrm>
              <a:custGeom>
                <a:avLst/>
                <a:gdLst>
                  <a:gd name="T0" fmla="*/ 3 w 37"/>
                  <a:gd name="T1" fmla="*/ 3 h 36"/>
                  <a:gd name="T2" fmla="*/ 32 w 37"/>
                  <a:gd name="T3" fmla="*/ 34 h 36"/>
                  <a:gd name="T4" fmla="*/ 37 w 37"/>
                  <a:gd name="T5" fmla="*/ 35 h 36"/>
                  <a:gd name="T6" fmla="*/ 3 w 37"/>
                  <a:gd name="T7" fmla="*/ 1 h 36"/>
                  <a:gd name="T8" fmla="*/ 3 w 37"/>
                  <a:gd name="T9" fmla="*/ 3 h 36"/>
                </a:gdLst>
                <a:ahLst/>
                <a:cxnLst>
                  <a:cxn ang="0">
                    <a:pos x="T0" y="T1"/>
                  </a:cxn>
                  <a:cxn ang="0">
                    <a:pos x="T2" y="T3"/>
                  </a:cxn>
                  <a:cxn ang="0">
                    <a:pos x="T4" y="T5"/>
                  </a:cxn>
                  <a:cxn ang="0">
                    <a:pos x="T6" y="T7"/>
                  </a:cxn>
                  <a:cxn ang="0">
                    <a:pos x="T8" y="T9"/>
                  </a:cxn>
                </a:cxnLst>
                <a:rect l="0" t="0" r="r" b="b"/>
                <a:pathLst>
                  <a:path w="37" h="36">
                    <a:moveTo>
                      <a:pt x="3" y="3"/>
                    </a:moveTo>
                    <a:cubicBezTo>
                      <a:pt x="19" y="5"/>
                      <a:pt x="31" y="17"/>
                      <a:pt x="32" y="34"/>
                    </a:cubicBezTo>
                    <a:cubicBezTo>
                      <a:pt x="32" y="36"/>
                      <a:pt x="37" y="36"/>
                      <a:pt x="37" y="35"/>
                    </a:cubicBezTo>
                    <a:cubicBezTo>
                      <a:pt x="36" y="15"/>
                      <a:pt x="22" y="3"/>
                      <a:pt x="3" y="1"/>
                    </a:cubicBezTo>
                    <a:cubicBezTo>
                      <a:pt x="0" y="0"/>
                      <a:pt x="0" y="2"/>
                      <a:pt x="3"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5" name="Freeform 289"/>
              <p:cNvSpPr>
                <a:spLocks/>
              </p:cNvSpPr>
              <p:nvPr/>
            </p:nvSpPr>
            <p:spPr bwMode="auto">
              <a:xfrm>
                <a:off x="2952751" y="1403350"/>
                <a:ext cx="158750" cy="106363"/>
              </a:xfrm>
              <a:custGeom>
                <a:avLst/>
                <a:gdLst>
                  <a:gd name="T0" fmla="*/ 36 w 42"/>
                  <a:gd name="T1" fmla="*/ 0 h 28"/>
                  <a:gd name="T2" fmla="*/ 1 w 42"/>
                  <a:gd name="T3" fmla="*/ 25 h 28"/>
                  <a:gd name="T4" fmla="*/ 6 w 42"/>
                  <a:gd name="T5" fmla="*/ 26 h 28"/>
                  <a:gd name="T6" fmla="*/ 38 w 42"/>
                  <a:gd name="T7" fmla="*/ 2 h 28"/>
                  <a:gd name="T8" fmla="*/ 36 w 42"/>
                  <a:gd name="T9" fmla="*/ 0 h 28"/>
                </a:gdLst>
                <a:ahLst/>
                <a:cxnLst>
                  <a:cxn ang="0">
                    <a:pos x="T0" y="T1"/>
                  </a:cxn>
                  <a:cxn ang="0">
                    <a:pos x="T2" y="T3"/>
                  </a:cxn>
                  <a:cxn ang="0">
                    <a:pos x="T4" y="T5"/>
                  </a:cxn>
                  <a:cxn ang="0">
                    <a:pos x="T6" y="T7"/>
                  </a:cxn>
                  <a:cxn ang="0">
                    <a:pos x="T8" y="T9"/>
                  </a:cxn>
                </a:cxnLst>
                <a:rect l="0" t="0" r="r" b="b"/>
                <a:pathLst>
                  <a:path w="42" h="28">
                    <a:moveTo>
                      <a:pt x="36" y="0"/>
                    </a:moveTo>
                    <a:cubicBezTo>
                      <a:pt x="19" y="0"/>
                      <a:pt x="6" y="9"/>
                      <a:pt x="1" y="25"/>
                    </a:cubicBezTo>
                    <a:cubicBezTo>
                      <a:pt x="0" y="26"/>
                      <a:pt x="5" y="28"/>
                      <a:pt x="6" y="26"/>
                    </a:cubicBezTo>
                    <a:cubicBezTo>
                      <a:pt x="10" y="11"/>
                      <a:pt x="23" y="2"/>
                      <a:pt x="38" y="2"/>
                    </a:cubicBezTo>
                    <a:cubicBezTo>
                      <a:pt x="42" y="2"/>
                      <a:pt x="38" y="0"/>
                      <a:pt x="3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6" name="Freeform 290"/>
              <p:cNvSpPr>
                <a:spLocks/>
              </p:cNvSpPr>
              <p:nvPr/>
            </p:nvSpPr>
            <p:spPr bwMode="auto">
              <a:xfrm>
                <a:off x="2987676" y="1347788"/>
                <a:ext cx="49213" cy="173038"/>
              </a:xfrm>
              <a:custGeom>
                <a:avLst/>
                <a:gdLst>
                  <a:gd name="T0" fmla="*/ 1 w 13"/>
                  <a:gd name="T1" fmla="*/ 2 h 46"/>
                  <a:gd name="T2" fmla="*/ 6 w 13"/>
                  <a:gd name="T3" fmla="*/ 45 h 46"/>
                  <a:gd name="T4" fmla="*/ 11 w 13"/>
                  <a:gd name="T5" fmla="*/ 44 h 46"/>
                  <a:gd name="T6" fmla="*/ 6 w 13"/>
                  <a:gd name="T7" fmla="*/ 1 h 46"/>
                  <a:gd name="T8" fmla="*/ 1 w 13"/>
                  <a:gd name="T9" fmla="*/ 2 h 46"/>
                </a:gdLst>
                <a:ahLst/>
                <a:cxnLst>
                  <a:cxn ang="0">
                    <a:pos x="T0" y="T1"/>
                  </a:cxn>
                  <a:cxn ang="0">
                    <a:pos x="T2" y="T3"/>
                  </a:cxn>
                  <a:cxn ang="0">
                    <a:pos x="T4" y="T5"/>
                  </a:cxn>
                  <a:cxn ang="0">
                    <a:pos x="T6" y="T7"/>
                  </a:cxn>
                  <a:cxn ang="0">
                    <a:pos x="T8" y="T9"/>
                  </a:cxn>
                </a:cxnLst>
                <a:rect l="0" t="0" r="r" b="b"/>
                <a:pathLst>
                  <a:path w="13" h="46">
                    <a:moveTo>
                      <a:pt x="1" y="2"/>
                    </a:moveTo>
                    <a:cubicBezTo>
                      <a:pt x="7" y="14"/>
                      <a:pt x="8" y="31"/>
                      <a:pt x="6" y="45"/>
                    </a:cubicBezTo>
                    <a:cubicBezTo>
                      <a:pt x="6" y="46"/>
                      <a:pt x="10" y="46"/>
                      <a:pt x="11" y="44"/>
                    </a:cubicBezTo>
                    <a:cubicBezTo>
                      <a:pt x="13" y="30"/>
                      <a:pt x="12" y="14"/>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7" name="Freeform 291"/>
              <p:cNvSpPr>
                <a:spLocks/>
              </p:cNvSpPr>
              <p:nvPr/>
            </p:nvSpPr>
            <p:spPr bwMode="auto">
              <a:xfrm>
                <a:off x="2927351" y="1411288"/>
                <a:ext cx="180975" cy="57150"/>
              </a:xfrm>
              <a:custGeom>
                <a:avLst/>
                <a:gdLst>
                  <a:gd name="T0" fmla="*/ 47 w 48"/>
                  <a:gd name="T1" fmla="*/ 13 h 15"/>
                  <a:gd name="T2" fmla="*/ 1 w 48"/>
                  <a:gd name="T3" fmla="*/ 9 h 15"/>
                  <a:gd name="T4" fmla="*/ 5 w 48"/>
                  <a:gd name="T5" fmla="*/ 10 h 15"/>
                  <a:gd name="T6" fmla="*/ 43 w 48"/>
                  <a:gd name="T7" fmla="*/ 14 h 15"/>
                  <a:gd name="T8" fmla="*/ 47 w 48"/>
                  <a:gd name="T9" fmla="*/ 13 h 15"/>
                </a:gdLst>
                <a:ahLst/>
                <a:cxnLst>
                  <a:cxn ang="0">
                    <a:pos x="T0" y="T1"/>
                  </a:cxn>
                  <a:cxn ang="0">
                    <a:pos x="T2" y="T3"/>
                  </a:cxn>
                  <a:cxn ang="0">
                    <a:pos x="T4" y="T5"/>
                  </a:cxn>
                  <a:cxn ang="0">
                    <a:pos x="T6" y="T7"/>
                  </a:cxn>
                  <a:cxn ang="0">
                    <a:pos x="T8" y="T9"/>
                  </a:cxn>
                </a:cxnLst>
                <a:rect l="0" t="0" r="r" b="b"/>
                <a:pathLst>
                  <a:path w="48" h="15">
                    <a:moveTo>
                      <a:pt x="47" y="13"/>
                    </a:moveTo>
                    <a:cubicBezTo>
                      <a:pt x="33" y="3"/>
                      <a:pt x="16" y="0"/>
                      <a:pt x="1" y="9"/>
                    </a:cubicBezTo>
                    <a:cubicBezTo>
                      <a:pt x="0" y="10"/>
                      <a:pt x="4" y="10"/>
                      <a:pt x="5" y="10"/>
                    </a:cubicBezTo>
                    <a:cubicBezTo>
                      <a:pt x="18" y="2"/>
                      <a:pt x="32" y="6"/>
                      <a:pt x="43" y="14"/>
                    </a:cubicBezTo>
                    <a:cubicBezTo>
                      <a:pt x="44" y="15"/>
                      <a:pt x="48" y="14"/>
                      <a:pt x="47" y="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8" name="Freeform 292"/>
              <p:cNvSpPr>
                <a:spLocks/>
              </p:cNvSpPr>
              <p:nvPr/>
            </p:nvSpPr>
            <p:spPr bwMode="auto">
              <a:xfrm>
                <a:off x="3013076" y="790575"/>
                <a:ext cx="561975" cy="631825"/>
              </a:xfrm>
              <a:custGeom>
                <a:avLst/>
                <a:gdLst>
                  <a:gd name="T0" fmla="*/ 6 w 149"/>
                  <a:gd name="T1" fmla="*/ 167 h 168"/>
                  <a:gd name="T2" fmla="*/ 148 w 149"/>
                  <a:gd name="T3" fmla="*/ 1 h 168"/>
                  <a:gd name="T4" fmla="*/ 143 w 149"/>
                  <a:gd name="T5" fmla="*/ 1 h 168"/>
                  <a:gd name="T6" fmla="*/ 1 w 149"/>
                  <a:gd name="T7" fmla="*/ 167 h 168"/>
                  <a:gd name="T8" fmla="*/ 6 w 149"/>
                  <a:gd name="T9" fmla="*/ 167 h 168"/>
                </a:gdLst>
                <a:ahLst/>
                <a:cxnLst>
                  <a:cxn ang="0">
                    <a:pos x="T0" y="T1"/>
                  </a:cxn>
                  <a:cxn ang="0">
                    <a:pos x="T2" y="T3"/>
                  </a:cxn>
                  <a:cxn ang="0">
                    <a:pos x="T4" y="T5"/>
                  </a:cxn>
                  <a:cxn ang="0">
                    <a:pos x="T6" y="T7"/>
                  </a:cxn>
                  <a:cxn ang="0">
                    <a:pos x="T8" y="T9"/>
                  </a:cxn>
                </a:cxnLst>
                <a:rect l="0" t="0" r="r" b="b"/>
                <a:pathLst>
                  <a:path w="149" h="168">
                    <a:moveTo>
                      <a:pt x="6" y="167"/>
                    </a:moveTo>
                    <a:cubicBezTo>
                      <a:pt x="52" y="111"/>
                      <a:pt x="99" y="55"/>
                      <a:pt x="148" y="1"/>
                    </a:cubicBezTo>
                    <a:cubicBezTo>
                      <a:pt x="149" y="0"/>
                      <a:pt x="144" y="0"/>
                      <a:pt x="143" y="1"/>
                    </a:cubicBezTo>
                    <a:cubicBezTo>
                      <a:pt x="94" y="55"/>
                      <a:pt x="47" y="111"/>
                      <a:pt x="1" y="167"/>
                    </a:cubicBezTo>
                    <a:cubicBezTo>
                      <a:pt x="0" y="168"/>
                      <a:pt x="5" y="168"/>
                      <a:pt x="6" y="16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9" name="Freeform 293"/>
              <p:cNvSpPr>
                <a:spLocks/>
              </p:cNvSpPr>
              <p:nvPr/>
            </p:nvSpPr>
            <p:spPr bwMode="auto">
              <a:xfrm>
                <a:off x="2998788" y="1411288"/>
                <a:ext cx="38100" cy="38100"/>
              </a:xfrm>
              <a:custGeom>
                <a:avLst/>
                <a:gdLst>
                  <a:gd name="T0" fmla="*/ 2 w 10"/>
                  <a:gd name="T1" fmla="*/ 2 h 10"/>
                  <a:gd name="T2" fmla="*/ 8 w 10"/>
                  <a:gd name="T3" fmla="*/ 1 h 10"/>
                  <a:gd name="T4" fmla="*/ 9 w 10"/>
                  <a:gd name="T5" fmla="*/ 8 h 10"/>
                  <a:gd name="T6" fmla="*/ 2 w 10"/>
                  <a:gd name="T7" fmla="*/ 8 h 10"/>
                  <a:gd name="T8" fmla="*/ 2 w 10"/>
                  <a:gd name="T9" fmla="*/ 2 h 10"/>
                </a:gdLst>
                <a:ahLst/>
                <a:cxnLst>
                  <a:cxn ang="0">
                    <a:pos x="T0" y="T1"/>
                  </a:cxn>
                  <a:cxn ang="0">
                    <a:pos x="T2" y="T3"/>
                  </a:cxn>
                  <a:cxn ang="0">
                    <a:pos x="T4" y="T5"/>
                  </a:cxn>
                  <a:cxn ang="0">
                    <a:pos x="T6" y="T7"/>
                  </a:cxn>
                  <a:cxn ang="0">
                    <a:pos x="T8" y="T9"/>
                  </a:cxn>
                </a:cxnLst>
                <a:rect l="0" t="0" r="r" b="b"/>
                <a:pathLst>
                  <a:path w="10" h="10">
                    <a:moveTo>
                      <a:pt x="2" y="2"/>
                    </a:moveTo>
                    <a:cubicBezTo>
                      <a:pt x="3" y="0"/>
                      <a:pt x="6" y="0"/>
                      <a:pt x="8" y="1"/>
                    </a:cubicBezTo>
                    <a:cubicBezTo>
                      <a:pt x="10" y="3"/>
                      <a:pt x="10" y="6"/>
                      <a:pt x="9" y="8"/>
                    </a:cubicBezTo>
                    <a:cubicBezTo>
                      <a:pt x="7" y="10"/>
                      <a:pt x="4" y="10"/>
                      <a:pt x="2" y="8"/>
                    </a:cubicBezTo>
                    <a:cubicBezTo>
                      <a:pt x="0" y="7"/>
                      <a:pt x="0" y="4"/>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0" name="Freeform 294"/>
              <p:cNvSpPr>
                <a:spLocks/>
              </p:cNvSpPr>
              <p:nvPr/>
            </p:nvSpPr>
            <p:spPr bwMode="auto">
              <a:xfrm>
                <a:off x="2878138" y="1035050"/>
                <a:ext cx="112713" cy="173038"/>
              </a:xfrm>
              <a:custGeom>
                <a:avLst/>
                <a:gdLst>
                  <a:gd name="T0" fmla="*/ 2 w 30"/>
                  <a:gd name="T1" fmla="*/ 2 h 46"/>
                  <a:gd name="T2" fmla="*/ 19 w 30"/>
                  <a:gd name="T3" fmla="*/ 44 h 46"/>
                  <a:gd name="T4" fmla="*/ 24 w 30"/>
                  <a:gd name="T5" fmla="*/ 44 h 46"/>
                  <a:gd name="T6" fmla="*/ 6 w 30"/>
                  <a:gd name="T7" fmla="*/ 1 h 46"/>
                  <a:gd name="T8" fmla="*/ 2 w 30"/>
                  <a:gd name="T9" fmla="*/ 2 h 46"/>
                </a:gdLst>
                <a:ahLst/>
                <a:cxnLst>
                  <a:cxn ang="0">
                    <a:pos x="T0" y="T1"/>
                  </a:cxn>
                  <a:cxn ang="0">
                    <a:pos x="T2" y="T3"/>
                  </a:cxn>
                  <a:cxn ang="0">
                    <a:pos x="T4" y="T5"/>
                  </a:cxn>
                  <a:cxn ang="0">
                    <a:pos x="T6" y="T7"/>
                  </a:cxn>
                  <a:cxn ang="0">
                    <a:pos x="T8" y="T9"/>
                  </a:cxn>
                </a:cxnLst>
                <a:rect l="0" t="0" r="r" b="b"/>
                <a:pathLst>
                  <a:path w="30" h="46">
                    <a:moveTo>
                      <a:pt x="2" y="2"/>
                    </a:moveTo>
                    <a:cubicBezTo>
                      <a:pt x="18" y="11"/>
                      <a:pt x="25" y="26"/>
                      <a:pt x="19" y="44"/>
                    </a:cubicBezTo>
                    <a:cubicBezTo>
                      <a:pt x="18" y="45"/>
                      <a:pt x="23" y="46"/>
                      <a:pt x="24" y="44"/>
                    </a:cubicBezTo>
                    <a:cubicBezTo>
                      <a:pt x="30" y="26"/>
                      <a:pt x="22" y="10"/>
                      <a:pt x="6" y="1"/>
                    </a:cubicBezTo>
                    <a:cubicBezTo>
                      <a:pt x="5" y="0"/>
                      <a:pt x="0" y="0"/>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1" name="Freeform 295"/>
              <p:cNvSpPr>
                <a:spLocks/>
              </p:cNvSpPr>
              <p:nvPr/>
            </p:nvSpPr>
            <p:spPr bwMode="auto">
              <a:xfrm>
                <a:off x="2859088" y="1092200"/>
                <a:ext cx="184150" cy="66675"/>
              </a:xfrm>
              <a:custGeom>
                <a:avLst/>
                <a:gdLst>
                  <a:gd name="T0" fmla="*/ 46 w 49"/>
                  <a:gd name="T1" fmla="*/ 6 h 18"/>
                  <a:gd name="T2" fmla="*/ 1 w 49"/>
                  <a:gd name="T3" fmla="*/ 16 h 18"/>
                  <a:gd name="T4" fmla="*/ 6 w 49"/>
                  <a:gd name="T5" fmla="*/ 17 h 18"/>
                  <a:gd name="T6" fmla="*/ 44 w 49"/>
                  <a:gd name="T7" fmla="*/ 8 h 18"/>
                  <a:gd name="T8" fmla="*/ 46 w 49"/>
                  <a:gd name="T9" fmla="*/ 6 h 18"/>
                </a:gdLst>
                <a:ahLst/>
                <a:cxnLst>
                  <a:cxn ang="0">
                    <a:pos x="T0" y="T1"/>
                  </a:cxn>
                  <a:cxn ang="0">
                    <a:pos x="T2" y="T3"/>
                  </a:cxn>
                  <a:cxn ang="0">
                    <a:pos x="T4" y="T5"/>
                  </a:cxn>
                  <a:cxn ang="0">
                    <a:pos x="T6" y="T7"/>
                  </a:cxn>
                  <a:cxn ang="0">
                    <a:pos x="T8" y="T9"/>
                  </a:cxn>
                </a:cxnLst>
                <a:rect l="0" t="0" r="r" b="b"/>
                <a:pathLst>
                  <a:path w="49" h="18">
                    <a:moveTo>
                      <a:pt x="46" y="6"/>
                    </a:moveTo>
                    <a:cubicBezTo>
                      <a:pt x="29" y="0"/>
                      <a:pt x="13" y="2"/>
                      <a:pt x="1" y="16"/>
                    </a:cubicBezTo>
                    <a:cubicBezTo>
                      <a:pt x="0" y="17"/>
                      <a:pt x="5" y="18"/>
                      <a:pt x="6" y="17"/>
                    </a:cubicBezTo>
                    <a:cubicBezTo>
                      <a:pt x="16" y="6"/>
                      <a:pt x="29" y="2"/>
                      <a:pt x="44" y="8"/>
                    </a:cubicBezTo>
                    <a:cubicBezTo>
                      <a:pt x="46" y="8"/>
                      <a:pt x="49" y="7"/>
                      <a:pt x="4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2" name="Freeform 296"/>
              <p:cNvSpPr>
                <a:spLocks/>
              </p:cNvSpPr>
              <p:nvPr/>
            </p:nvSpPr>
            <p:spPr bwMode="auto">
              <a:xfrm>
                <a:off x="2905126" y="1023938"/>
                <a:ext cx="71438" cy="165100"/>
              </a:xfrm>
              <a:custGeom>
                <a:avLst/>
                <a:gdLst>
                  <a:gd name="T0" fmla="*/ 12 w 19"/>
                  <a:gd name="T1" fmla="*/ 2 h 44"/>
                  <a:gd name="T2" fmla="*/ 1 w 19"/>
                  <a:gd name="T3" fmla="*/ 43 h 44"/>
                  <a:gd name="T4" fmla="*/ 6 w 19"/>
                  <a:gd name="T5" fmla="*/ 43 h 44"/>
                  <a:gd name="T6" fmla="*/ 17 w 19"/>
                  <a:gd name="T7" fmla="*/ 2 h 44"/>
                  <a:gd name="T8" fmla="*/ 12 w 19"/>
                  <a:gd name="T9" fmla="*/ 2 h 44"/>
                </a:gdLst>
                <a:ahLst/>
                <a:cxnLst>
                  <a:cxn ang="0">
                    <a:pos x="T0" y="T1"/>
                  </a:cxn>
                  <a:cxn ang="0">
                    <a:pos x="T2" y="T3"/>
                  </a:cxn>
                  <a:cxn ang="0">
                    <a:pos x="T4" y="T5"/>
                  </a:cxn>
                  <a:cxn ang="0">
                    <a:pos x="T6" y="T7"/>
                  </a:cxn>
                  <a:cxn ang="0">
                    <a:pos x="T8" y="T9"/>
                  </a:cxn>
                </a:cxnLst>
                <a:rect l="0" t="0" r="r" b="b"/>
                <a:pathLst>
                  <a:path w="19" h="44">
                    <a:moveTo>
                      <a:pt x="12" y="2"/>
                    </a:moveTo>
                    <a:cubicBezTo>
                      <a:pt x="14" y="16"/>
                      <a:pt x="8" y="32"/>
                      <a:pt x="1" y="43"/>
                    </a:cubicBezTo>
                    <a:cubicBezTo>
                      <a:pt x="0" y="44"/>
                      <a:pt x="5" y="44"/>
                      <a:pt x="6" y="43"/>
                    </a:cubicBezTo>
                    <a:cubicBezTo>
                      <a:pt x="13" y="32"/>
                      <a:pt x="19" y="16"/>
                      <a:pt x="17" y="2"/>
                    </a:cubicBezTo>
                    <a:cubicBezTo>
                      <a:pt x="17" y="0"/>
                      <a:pt x="12" y="1"/>
                      <a:pt x="1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3" name="Freeform 297"/>
              <p:cNvSpPr>
                <a:spLocks/>
              </p:cNvSpPr>
              <p:nvPr/>
            </p:nvSpPr>
            <p:spPr bwMode="auto">
              <a:xfrm>
                <a:off x="2855913" y="1079500"/>
                <a:ext cx="165100" cy="95250"/>
              </a:xfrm>
              <a:custGeom>
                <a:avLst/>
                <a:gdLst>
                  <a:gd name="T0" fmla="*/ 43 w 44"/>
                  <a:gd name="T1" fmla="*/ 23 h 25"/>
                  <a:gd name="T2" fmla="*/ 3 w 44"/>
                  <a:gd name="T3" fmla="*/ 3 h 25"/>
                  <a:gd name="T4" fmla="*/ 5 w 44"/>
                  <a:gd name="T5" fmla="*/ 5 h 25"/>
                  <a:gd name="T6" fmla="*/ 38 w 44"/>
                  <a:gd name="T7" fmla="*/ 24 h 25"/>
                  <a:gd name="T8" fmla="*/ 43 w 44"/>
                  <a:gd name="T9" fmla="*/ 23 h 25"/>
                </a:gdLst>
                <a:ahLst/>
                <a:cxnLst>
                  <a:cxn ang="0">
                    <a:pos x="T0" y="T1"/>
                  </a:cxn>
                  <a:cxn ang="0">
                    <a:pos x="T2" y="T3"/>
                  </a:cxn>
                  <a:cxn ang="0">
                    <a:pos x="T4" y="T5"/>
                  </a:cxn>
                  <a:cxn ang="0">
                    <a:pos x="T6" y="T7"/>
                  </a:cxn>
                  <a:cxn ang="0">
                    <a:pos x="T8" y="T9"/>
                  </a:cxn>
                </a:cxnLst>
                <a:rect l="0" t="0" r="r" b="b"/>
                <a:pathLst>
                  <a:path w="44" h="25">
                    <a:moveTo>
                      <a:pt x="43" y="23"/>
                    </a:moveTo>
                    <a:cubicBezTo>
                      <a:pt x="35" y="8"/>
                      <a:pt x="20" y="0"/>
                      <a:pt x="3" y="3"/>
                    </a:cubicBezTo>
                    <a:cubicBezTo>
                      <a:pt x="0" y="3"/>
                      <a:pt x="2" y="5"/>
                      <a:pt x="5" y="5"/>
                    </a:cubicBezTo>
                    <a:cubicBezTo>
                      <a:pt x="19" y="3"/>
                      <a:pt x="31" y="12"/>
                      <a:pt x="38" y="24"/>
                    </a:cubicBezTo>
                    <a:cubicBezTo>
                      <a:pt x="39" y="25"/>
                      <a:pt x="44" y="24"/>
                      <a:pt x="43" y="2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4" name="Freeform 298"/>
              <p:cNvSpPr>
                <a:spLocks/>
              </p:cNvSpPr>
              <p:nvPr/>
            </p:nvSpPr>
            <p:spPr bwMode="auto">
              <a:xfrm>
                <a:off x="2941638" y="790575"/>
                <a:ext cx="625475" cy="315913"/>
              </a:xfrm>
              <a:custGeom>
                <a:avLst/>
                <a:gdLst>
                  <a:gd name="T0" fmla="*/ 6 w 166"/>
                  <a:gd name="T1" fmla="*/ 83 h 84"/>
                  <a:gd name="T2" fmla="*/ 164 w 166"/>
                  <a:gd name="T3" fmla="*/ 2 h 84"/>
                  <a:gd name="T4" fmla="*/ 160 w 166"/>
                  <a:gd name="T5" fmla="*/ 1 h 84"/>
                  <a:gd name="T6" fmla="*/ 3 w 166"/>
                  <a:gd name="T7" fmla="*/ 82 h 84"/>
                  <a:gd name="T8" fmla="*/ 6 w 166"/>
                  <a:gd name="T9" fmla="*/ 83 h 84"/>
                </a:gdLst>
                <a:ahLst/>
                <a:cxnLst>
                  <a:cxn ang="0">
                    <a:pos x="T0" y="T1"/>
                  </a:cxn>
                  <a:cxn ang="0">
                    <a:pos x="T2" y="T3"/>
                  </a:cxn>
                  <a:cxn ang="0">
                    <a:pos x="T4" y="T5"/>
                  </a:cxn>
                  <a:cxn ang="0">
                    <a:pos x="T6" y="T7"/>
                  </a:cxn>
                  <a:cxn ang="0">
                    <a:pos x="T8" y="T9"/>
                  </a:cxn>
                </a:cxnLst>
                <a:rect l="0" t="0" r="r" b="b"/>
                <a:pathLst>
                  <a:path w="166" h="84">
                    <a:moveTo>
                      <a:pt x="6" y="83"/>
                    </a:moveTo>
                    <a:cubicBezTo>
                      <a:pt x="59" y="56"/>
                      <a:pt x="111" y="27"/>
                      <a:pt x="164" y="2"/>
                    </a:cubicBezTo>
                    <a:cubicBezTo>
                      <a:pt x="166" y="1"/>
                      <a:pt x="161" y="0"/>
                      <a:pt x="160" y="1"/>
                    </a:cubicBezTo>
                    <a:cubicBezTo>
                      <a:pt x="107" y="26"/>
                      <a:pt x="55" y="55"/>
                      <a:pt x="3" y="82"/>
                    </a:cubicBezTo>
                    <a:cubicBezTo>
                      <a:pt x="0" y="83"/>
                      <a:pt x="5" y="84"/>
                      <a:pt x="6" y="8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5" name="Freeform 299"/>
              <p:cNvSpPr>
                <a:spLocks/>
              </p:cNvSpPr>
              <p:nvPr/>
            </p:nvSpPr>
            <p:spPr bwMode="auto">
              <a:xfrm>
                <a:off x="2927351" y="1087438"/>
                <a:ext cx="41275" cy="41275"/>
              </a:xfrm>
              <a:custGeom>
                <a:avLst/>
                <a:gdLst>
                  <a:gd name="T0" fmla="*/ 4 w 11"/>
                  <a:gd name="T1" fmla="*/ 1 h 11"/>
                  <a:gd name="T2" fmla="*/ 10 w 11"/>
                  <a:gd name="T3" fmla="*/ 4 h 11"/>
                  <a:gd name="T4" fmla="*/ 8 w 11"/>
                  <a:gd name="T5" fmla="*/ 10 h 11"/>
                  <a:gd name="T6" fmla="*/ 1 w 11"/>
                  <a:gd name="T7" fmla="*/ 8 h 11"/>
                  <a:gd name="T8" fmla="*/ 4 w 11"/>
                  <a:gd name="T9" fmla="*/ 1 h 11"/>
                </a:gdLst>
                <a:ahLst/>
                <a:cxnLst>
                  <a:cxn ang="0">
                    <a:pos x="T0" y="T1"/>
                  </a:cxn>
                  <a:cxn ang="0">
                    <a:pos x="T2" y="T3"/>
                  </a:cxn>
                  <a:cxn ang="0">
                    <a:pos x="T4" y="T5"/>
                  </a:cxn>
                  <a:cxn ang="0">
                    <a:pos x="T6" y="T7"/>
                  </a:cxn>
                  <a:cxn ang="0">
                    <a:pos x="T8" y="T9"/>
                  </a:cxn>
                </a:cxnLst>
                <a:rect l="0" t="0" r="r" b="b"/>
                <a:pathLst>
                  <a:path w="11" h="11">
                    <a:moveTo>
                      <a:pt x="4" y="1"/>
                    </a:moveTo>
                    <a:cubicBezTo>
                      <a:pt x="6" y="0"/>
                      <a:pt x="9" y="1"/>
                      <a:pt x="10" y="4"/>
                    </a:cubicBezTo>
                    <a:cubicBezTo>
                      <a:pt x="11" y="6"/>
                      <a:pt x="10" y="9"/>
                      <a:pt x="8" y="10"/>
                    </a:cubicBezTo>
                    <a:cubicBezTo>
                      <a:pt x="5" y="11"/>
                      <a:pt x="3" y="10"/>
                      <a:pt x="1" y="8"/>
                    </a:cubicBezTo>
                    <a:cubicBezTo>
                      <a:pt x="0" y="5"/>
                      <a:pt x="1" y="2"/>
                      <a:pt x="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6" name="Freeform 300"/>
              <p:cNvSpPr>
                <a:spLocks/>
              </p:cNvSpPr>
              <p:nvPr/>
            </p:nvSpPr>
            <p:spPr bwMode="auto">
              <a:xfrm>
                <a:off x="2809876" y="741362"/>
                <a:ext cx="68263" cy="184150"/>
              </a:xfrm>
              <a:custGeom>
                <a:avLst/>
                <a:gdLst>
                  <a:gd name="T0" fmla="*/ 2 w 18"/>
                  <a:gd name="T1" fmla="*/ 1 h 49"/>
                  <a:gd name="T2" fmla="*/ 1 w 18"/>
                  <a:gd name="T3" fmla="*/ 46 h 49"/>
                  <a:gd name="T4" fmla="*/ 6 w 18"/>
                  <a:gd name="T5" fmla="*/ 48 h 49"/>
                  <a:gd name="T6" fmla="*/ 7 w 18"/>
                  <a:gd name="T7" fmla="*/ 1 h 49"/>
                  <a:gd name="T8" fmla="*/ 2 w 18"/>
                  <a:gd name="T9" fmla="*/ 1 h 49"/>
                </a:gdLst>
                <a:ahLst/>
                <a:cxnLst>
                  <a:cxn ang="0">
                    <a:pos x="T0" y="T1"/>
                  </a:cxn>
                  <a:cxn ang="0">
                    <a:pos x="T2" y="T3"/>
                  </a:cxn>
                  <a:cxn ang="0">
                    <a:pos x="T4" y="T5"/>
                  </a:cxn>
                  <a:cxn ang="0">
                    <a:pos x="T6" y="T7"/>
                  </a:cxn>
                  <a:cxn ang="0">
                    <a:pos x="T8" y="T9"/>
                  </a:cxn>
                </a:cxnLst>
                <a:rect l="0" t="0" r="r" b="b"/>
                <a:pathLst>
                  <a:path w="18" h="49">
                    <a:moveTo>
                      <a:pt x="2" y="1"/>
                    </a:moveTo>
                    <a:cubicBezTo>
                      <a:pt x="13" y="16"/>
                      <a:pt x="13" y="32"/>
                      <a:pt x="1" y="46"/>
                    </a:cubicBezTo>
                    <a:cubicBezTo>
                      <a:pt x="0" y="47"/>
                      <a:pt x="5" y="49"/>
                      <a:pt x="6" y="48"/>
                    </a:cubicBezTo>
                    <a:cubicBezTo>
                      <a:pt x="18" y="34"/>
                      <a:pt x="18" y="16"/>
                      <a:pt x="7" y="1"/>
                    </a:cubicBezTo>
                    <a:cubicBezTo>
                      <a:pt x="6"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7" name="Freeform 301"/>
              <p:cNvSpPr>
                <a:spLocks/>
              </p:cNvSpPr>
              <p:nvPr/>
            </p:nvSpPr>
            <p:spPr bwMode="auto">
              <a:xfrm>
                <a:off x="2749551" y="804862"/>
                <a:ext cx="185738" cy="68263"/>
              </a:xfrm>
              <a:custGeom>
                <a:avLst/>
                <a:gdLst>
                  <a:gd name="T0" fmla="*/ 47 w 49"/>
                  <a:gd name="T1" fmla="*/ 17 h 18"/>
                  <a:gd name="T2" fmla="*/ 2 w 49"/>
                  <a:gd name="T3" fmla="*/ 9 h 18"/>
                  <a:gd name="T4" fmla="*/ 6 w 49"/>
                  <a:gd name="T5" fmla="*/ 11 h 18"/>
                  <a:gd name="T6" fmla="*/ 43 w 49"/>
                  <a:gd name="T7" fmla="*/ 17 h 18"/>
                  <a:gd name="T8" fmla="*/ 47 w 49"/>
                  <a:gd name="T9" fmla="*/ 17 h 18"/>
                </a:gdLst>
                <a:ahLst/>
                <a:cxnLst>
                  <a:cxn ang="0">
                    <a:pos x="T0" y="T1"/>
                  </a:cxn>
                  <a:cxn ang="0">
                    <a:pos x="T2" y="T3"/>
                  </a:cxn>
                  <a:cxn ang="0">
                    <a:pos x="T4" y="T5"/>
                  </a:cxn>
                  <a:cxn ang="0">
                    <a:pos x="T6" y="T7"/>
                  </a:cxn>
                  <a:cxn ang="0">
                    <a:pos x="T8" y="T9"/>
                  </a:cxn>
                </a:cxnLst>
                <a:rect l="0" t="0" r="r" b="b"/>
                <a:pathLst>
                  <a:path w="49" h="18">
                    <a:moveTo>
                      <a:pt x="47" y="17"/>
                    </a:moveTo>
                    <a:cubicBezTo>
                      <a:pt x="35" y="4"/>
                      <a:pt x="18" y="0"/>
                      <a:pt x="2" y="9"/>
                    </a:cubicBezTo>
                    <a:cubicBezTo>
                      <a:pt x="0" y="10"/>
                      <a:pt x="5" y="11"/>
                      <a:pt x="6" y="11"/>
                    </a:cubicBezTo>
                    <a:cubicBezTo>
                      <a:pt x="19" y="4"/>
                      <a:pt x="32" y="6"/>
                      <a:pt x="43" y="17"/>
                    </a:cubicBezTo>
                    <a:cubicBezTo>
                      <a:pt x="44" y="18"/>
                      <a:pt x="49" y="18"/>
                      <a:pt x="47" y="1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8" name="Freeform 302"/>
              <p:cNvSpPr>
                <a:spLocks/>
              </p:cNvSpPr>
              <p:nvPr/>
            </p:nvSpPr>
            <p:spPr bwMode="auto">
              <a:xfrm>
                <a:off x="2776538" y="755650"/>
                <a:ext cx="128588" cy="136525"/>
              </a:xfrm>
              <a:custGeom>
                <a:avLst/>
                <a:gdLst>
                  <a:gd name="T0" fmla="*/ 29 w 34"/>
                  <a:gd name="T1" fmla="*/ 2 h 36"/>
                  <a:gd name="T2" fmla="*/ 2 w 34"/>
                  <a:gd name="T3" fmla="*/ 35 h 36"/>
                  <a:gd name="T4" fmla="*/ 6 w 34"/>
                  <a:gd name="T5" fmla="*/ 36 h 36"/>
                  <a:gd name="T6" fmla="*/ 33 w 34"/>
                  <a:gd name="T7" fmla="*/ 2 h 36"/>
                  <a:gd name="T8" fmla="*/ 29 w 34"/>
                  <a:gd name="T9" fmla="*/ 2 h 36"/>
                </a:gdLst>
                <a:ahLst/>
                <a:cxnLst>
                  <a:cxn ang="0">
                    <a:pos x="T0" y="T1"/>
                  </a:cxn>
                  <a:cxn ang="0">
                    <a:pos x="T2" y="T3"/>
                  </a:cxn>
                  <a:cxn ang="0">
                    <a:pos x="T4" y="T5"/>
                  </a:cxn>
                  <a:cxn ang="0">
                    <a:pos x="T6" y="T7"/>
                  </a:cxn>
                  <a:cxn ang="0">
                    <a:pos x="T8" y="T9"/>
                  </a:cxn>
                </a:cxnLst>
                <a:rect l="0" t="0" r="r" b="b"/>
                <a:pathLst>
                  <a:path w="34" h="36">
                    <a:moveTo>
                      <a:pt x="29" y="2"/>
                    </a:moveTo>
                    <a:cubicBezTo>
                      <a:pt x="25" y="15"/>
                      <a:pt x="13" y="27"/>
                      <a:pt x="2" y="35"/>
                    </a:cubicBezTo>
                    <a:cubicBezTo>
                      <a:pt x="0" y="36"/>
                      <a:pt x="5" y="36"/>
                      <a:pt x="6" y="36"/>
                    </a:cubicBezTo>
                    <a:cubicBezTo>
                      <a:pt x="18" y="28"/>
                      <a:pt x="29" y="15"/>
                      <a:pt x="33" y="2"/>
                    </a:cubicBezTo>
                    <a:cubicBezTo>
                      <a:pt x="34" y="0"/>
                      <a:pt x="29" y="1"/>
                      <a:pt x="29"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9" name="Freeform 303"/>
              <p:cNvSpPr>
                <a:spLocks/>
              </p:cNvSpPr>
              <p:nvPr/>
            </p:nvSpPr>
            <p:spPr bwMode="auto">
              <a:xfrm>
                <a:off x="2768601" y="779462"/>
                <a:ext cx="125413" cy="134938"/>
              </a:xfrm>
              <a:custGeom>
                <a:avLst/>
                <a:gdLst>
                  <a:gd name="T0" fmla="*/ 33 w 33"/>
                  <a:gd name="T1" fmla="*/ 34 h 36"/>
                  <a:gd name="T2" fmla="*/ 5 w 33"/>
                  <a:gd name="T3" fmla="*/ 1 h 36"/>
                  <a:gd name="T4" fmla="*/ 3 w 33"/>
                  <a:gd name="T5" fmla="*/ 3 h 36"/>
                  <a:gd name="T6" fmla="*/ 28 w 33"/>
                  <a:gd name="T7" fmla="*/ 34 h 36"/>
                  <a:gd name="T8" fmla="*/ 33 w 33"/>
                  <a:gd name="T9" fmla="*/ 34 h 36"/>
                </a:gdLst>
                <a:ahLst/>
                <a:cxnLst>
                  <a:cxn ang="0">
                    <a:pos x="T0" y="T1"/>
                  </a:cxn>
                  <a:cxn ang="0">
                    <a:pos x="T2" y="T3"/>
                  </a:cxn>
                  <a:cxn ang="0">
                    <a:pos x="T4" y="T5"/>
                  </a:cxn>
                  <a:cxn ang="0">
                    <a:pos x="T6" y="T7"/>
                  </a:cxn>
                  <a:cxn ang="0">
                    <a:pos x="T8" y="T9"/>
                  </a:cxn>
                </a:cxnLst>
                <a:rect l="0" t="0" r="r" b="b"/>
                <a:pathLst>
                  <a:path w="33" h="36">
                    <a:moveTo>
                      <a:pt x="33" y="34"/>
                    </a:moveTo>
                    <a:cubicBezTo>
                      <a:pt x="31" y="18"/>
                      <a:pt x="21" y="5"/>
                      <a:pt x="5" y="1"/>
                    </a:cubicBezTo>
                    <a:cubicBezTo>
                      <a:pt x="4" y="0"/>
                      <a:pt x="0" y="2"/>
                      <a:pt x="3" y="3"/>
                    </a:cubicBezTo>
                    <a:cubicBezTo>
                      <a:pt x="18" y="6"/>
                      <a:pt x="26" y="20"/>
                      <a:pt x="28" y="34"/>
                    </a:cubicBezTo>
                    <a:cubicBezTo>
                      <a:pt x="28" y="36"/>
                      <a:pt x="33" y="35"/>
                      <a:pt x="33"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0" name="Freeform 304"/>
              <p:cNvSpPr>
                <a:spLocks/>
              </p:cNvSpPr>
              <p:nvPr/>
            </p:nvSpPr>
            <p:spPr bwMode="auto">
              <a:xfrm>
                <a:off x="2851151" y="779462"/>
                <a:ext cx="690563" cy="52388"/>
              </a:xfrm>
              <a:custGeom>
                <a:avLst/>
                <a:gdLst>
                  <a:gd name="T0" fmla="*/ 3 w 183"/>
                  <a:gd name="T1" fmla="*/ 14 h 14"/>
                  <a:gd name="T2" fmla="*/ 180 w 183"/>
                  <a:gd name="T3" fmla="*/ 2 h 14"/>
                  <a:gd name="T4" fmla="*/ 180 w 183"/>
                  <a:gd name="T5" fmla="*/ 0 h 14"/>
                  <a:gd name="T6" fmla="*/ 3 w 183"/>
                  <a:gd name="T7" fmla="*/ 12 h 14"/>
                  <a:gd name="T8" fmla="*/ 3 w 183"/>
                  <a:gd name="T9" fmla="*/ 14 h 14"/>
                </a:gdLst>
                <a:ahLst/>
                <a:cxnLst>
                  <a:cxn ang="0">
                    <a:pos x="T0" y="T1"/>
                  </a:cxn>
                  <a:cxn ang="0">
                    <a:pos x="T2" y="T3"/>
                  </a:cxn>
                  <a:cxn ang="0">
                    <a:pos x="T4" y="T5"/>
                  </a:cxn>
                  <a:cxn ang="0">
                    <a:pos x="T6" y="T7"/>
                  </a:cxn>
                  <a:cxn ang="0">
                    <a:pos x="T8" y="T9"/>
                  </a:cxn>
                </a:cxnLst>
                <a:rect l="0" t="0" r="r" b="b"/>
                <a:pathLst>
                  <a:path w="183" h="14">
                    <a:moveTo>
                      <a:pt x="3" y="14"/>
                    </a:moveTo>
                    <a:cubicBezTo>
                      <a:pt x="62" y="9"/>
                      <a:pt x="121" y="4"/>
                      <a:pt x="180" y="2"/>
                    </a:cubicBezTo>
                    <a:cubicBezTo>
                      <a:pt x="183" y="2"/>
                      <a:pt x="183" y="0"/>
                      <a:pt x="180" y="0"/>
                    </a:cubicBezTo>
                    <a:cubicBezTo>
                      <a:pt x="121" y="2"/>
                      <a:pt x="62" y="7"/>
                      <a:pt x="3" y="12"/>
                    </a:cubicBezTo>
                    <a:cubicBezTo>
                      <a:pt x="0" y="12"/>
                      <a:pt x="0" y="14"/>
                      <a:pt x="3" y="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1" name="Freeform 305"/>
              <p:cNvSpPr>
                <a:spLocks/>
              </p:cNvSpPr>
              <p:nvPr/>
            </p:nvSpPr>
            <p:spPr bwMode="auto">
              <a:xfrm>
                <a:off x="2833688" y="812800"/>
                <a:ext cx="36513" cy="33338"/>
              </a:xfrm>
              <a:custGeom>
                <a:avLst/>
                <a:gdLst>
                  <a:gd name="T0" fmla="*/ 5 w 10"/>
                  <a:gd name="T1" fmla="*/ 0 h 9"/>
                  <a:gd name="T2" fmla="*/ 10 w 10"/>
                  <a:gd name="T3" fmla="*/ 4 h 9"/>
                  <a:gd name="T4" fmla="*/ 5 w 10"/>
                  <a:gd name="T5" fmla="*/ 9 h 9"/>
                  <a:gd name="T6" fmla="*/ 0 w 10"/>
                  <a:gd name="T7" fmla="*/ 5 h 9"/>
                  <a:gd name="T8" fmla="*/ 5 w 10"/>
                  <a:gd name="T9" fmla="*/ 0 h 9"/>
                </a:gdLst>
                <a:ahLst/>
                <a:cxnLst>
                  <a:cxn ang="0">
                    <a:pos x="T0" y="T1"/>
                  </a:cxn>
                  <a:cxn ang="0">
                    <a:pos x="T2" y="T3"/>
                  </a:cxn>
                  <a:cxn ang="0">
                    <a:pos x="T4" y="T5"/>
                  </a:cxn>
                  <a:cxn ang="0">
                    <a:pos x="T6" y="T7"/>
                  </a:cxn>
                  <a:cxn ang="0">
                    <a:pos x="T8" y="T9"/>
                  </a:cxn>
                </a:cxnLst>
                <a:rect l="0" t="0" r="r" b="b"/>
                <a:pathLst>
                  <a:path w="10" h="9">
                    <a:moveTo>
                      <a:pt x="5" y="0"/>
                    </a:moveTo>
                    <a:cubicBezTo>
                      <a:pt x="7" y="0"/>
                      <a:pt x="10" y="2"/>
                      <a:pt x="10" y="4"/>
                    </a:cubicBezTo>
                    <a:cubicBezTo>
                      <a:pt x="10" y="7"/>
                      <a:pt x="8" y="9"/>
                      <a:pt x="5" y="9"/>
                    </a:cubicBezTo>
                    <a:cubicBezTo>
                      <a:pt x="2" y="9"/>
                      <a:pt x="0" y="7"/>
                      <a:pt x="0" y="5"/>
                    </a:cubicBezTo>
                    <a:cubicBezTo>
                      <a:pt x="0" y="2"/>
                      <a:pt x="2" y="0"/>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 name="Freeform 306"/>
              <p:cNvSpPr>
                <a:spLocks/>
              </p:cNvSpPr>
              <p:nvPr/>
            </p:nvSpPr>
            <p:spPr bwMode="auto">
              <a:xfrm>
                <a:off x="2809876" y="504825"/>
                <a:ext cx="106363" cy="173038"/>
              </a:xfrm>
              <a:custGeom>
                <a:avLst/>
                <a:gdLst>
                  <a:gd name="T0" fmla="*/ 18 w 28"/>
                  <a:gd name="T1" fmla="*/ 2 h 46"/>
                  <a:gd name="T2" fmla="*/ 1 w 28"/>
                  <a:gd name="T3" fmla="*/ 44 h 46"/>
                  <a:gd name="T4" fmla="*/ 5 w 28"/>
                  <a:gd name="T5" fmla="*/ 46 h 46"/>
                  <a:gd name="T6" fmla="*/ 23 w 28"/>
                  <a:gd name="T7" fmla="*/ 2 h 46"/>
                  <a:gd name="T8" fmla="*/ 18 w 28"/>
                  <a:gd name="T9" fmla="*/ 2 h 46"/>
                </a:gdLst>
                <a:ahLst/>
                <a:cxnLst>
                  <a:cxn ang="0">
                    <a:pos x="T0" y="T1"/>
                  </a:cxn>
                  <a:cxn ang="0">
                    <a:pos x="T2" y="T3"/>
                  </a:cxn>
                  <a:cxn ang="0">
                    <a:pos x="T4" y="T5"/>
                  </a:cxn>
                  <a:cxn ang="0">
                    <a:pos x="T6" y="T7"/>
                  </a:cxn>
                  <a:cxn ang="0">
                    <a:pos x="T8" y="T9"/>
                  </a:cxn>
                </a:cxnLst>
                <a:rect l="0" t="0" r="r" b="b"/>
                <a:pathLst>
                  <a:path w="28" h="46">
                    <a:moveTo>
                      <a:pt x="18" y="2"/>
                    </a:moveTo>
                    <a:cubicBezTo>
                      <a:pt x="23" y="19"/>
                      <a:pt x="17" y="35"/>
                      <a:pt x="1" y="44"/>
                    </a:cubicBezTo>
                    <a:cubicBezTo>
                      <a:pt x="0" y="45"/>
                      <a:pt x="4" y="46"/>
                      <a:pt x="5" y="46"/>
                    </a:cubicBezTo>
                    <a:cubicBezTo>
                      <a:pt x="22" y="37"/>
                      <a:pt x="28" y="20"/>
                      <a:pt x="23" y="2"/>
                    </a:cubicBezTo>
                    <a:cubicBezTo>
                      <a:pt x="22" y="1"/>
                      <a:pt x="17" y="0"/>
                      <a:pt x="1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3" name="Freeform 307"/>
              <p:cNvSpPr>
                <a:spLocks/>
              </p:cNvSpPr>
              <p:nvPr/>
            </p:nvSpPr>
            <p:spPr bwMode="auto">
              <a:xfrm>
                <a:off x="2776538" y="568325"/>
                <a:ext cx="165100" cy="98425"/>
              </a:xfrm>
              <a:custGeom>
                <a:avLst/>
                <a:gdLst>
                  <a:gd name="T0" fmla="*/ 43 w 44"/>
                  <a:gd name="T1" fmla="*/ 25 h 26"/>
                  <a:gd name="T2" fmla="*/ 3 w 44"/>
                  <a:gd name="T3" fmla="*/ 2 h 26"/>
                  <a:gd name="T4" fmla="*/ 6 w 44"/>
                  <a:gd name="T5" fmla="*/ 4 h 26"/>
                  <a:gd name="T6" fmla="*/ 38 w 44"/>
                  <a:gd name="T7" fmla="*/ 24 h 26"/>
                  <a:gd name="T8" fmla="*/ 43 w 44"/>
                  <a:gd name="T9" fmla="*/ 25 h 26"/>
                </a:gdLst>
                <a:ahLst/>
                <a:cxnLst>
                  <a:cxn ang="0">
                    <a:pos x="T0" y="T1"/>
                  </a:cxn>
                  <a:cxn ang="0">
                    <a:pos x="T2" y="T3"/>
                  </a:cxn>
                  <a:cxn ang="0">
                    <a:pos x="T4" y="T5"/>
                  </a:cxn>
                  <a:cxn ang="0">
                    <a:pos x="T6" y="T7"/>
                  </a:cxn>
                  <a:cxn ang="0">
                    <a:pos x="T8" y="T9"/>
                  </a:cxn>
                </a:cxnLst>
                <a:rect l="0" t="0" r="r" b="b"/>
                <a:pathLst>
                  <a:path w="44" h="26">
                    <a:moveTo>
                      <a:pt x="43" y="25"/>
                    </a:moveTo>
                    <a:cubicBezTo>
                      <a:pt x="36" y="8"/>
                      <a:pt x="21" y="0"/>
                      <a:pt x="3" y="2"/>
                    </a:cubicBezTo>
                    <a:cubicBezTo>
                      <a:pt x="0" y="2"/>
                      <a:pt x="5" y="4"/>
                      <a:pt x="6" y="4"/>
                    </a:cubicBezTo>
                    <a:cubicBezTo>
                      <a:pt x="21" y="2"/>
                      <a:pt x="32" y="11"/>
                      <a:pt x="38" y="24"/>
                    </a:cubicBezTo>
                    <a:cubicBezTo>
                      <a:pt x="39" y="25"/>
                      <a:pt x="44" y="26"/>
                      <a:pt x="43" y="2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4" name="Freeform 308"/>
              <p:cNvSpPr>
                <a:spLocks/>
              </p:cNvSpPr>
              <p:nvPr/>
            </p:nvSpPr>
            <p:spPr bwMode="auto">
              <a:xfrm>
                <a:off x="2787651" y="546100"/>
                <a:ext cx="165100" cy="93663"/>
              </a:xfrm>
              <a:custGeom>
                <a:avLst/>
                <a:gdLst>
                  <a:gd name="T0" fmla="*/ 38 w 44"/>
                  <a:gd name="T1" fmla="*/ 2 h 25"/>
                  <a:gd name="T2" fmla="*/ 3 w 44"/>
                  <a:gd name="T3" fmla="*/ 23 h 25"/>
                  <a:gd name="T4" fmla="*/ 5 w 44"/>
                  <a:gd name="T5" fmla="*/ 24 h 25"/>
                  <a:gd name="T6" fmla="*/ 43 w 44"/>
                  <a:gd name="T7" fmla="*/ 2 h 25"/>
                  <a:gd name="T8" fmla="*/ 38 w 44"/>
                  <a:gd name="T9" fmla="*/ 2 h 25"/>
                </a:gdLst>
                <a:ahLst/>
                <a:cxnLst>
                  <a:cxn ang="0">
                    <a:pos x="T0" y="T1"/>
                  </a:cxn>
                  <a:cxn ang="0">
                    <a:pos x="T2" y="T3"/>
                  </a:cxn>
                  <a:cxn ang="0">
                    <a:pos x="T4" y="T5"/>
                  </a:cxn>
                  <a:cxn ang="0">
                    <a:pos x="T6" y="T7"/>
                  </a:cxn>
                  <a:cxn ang="0">
                    <a:pos x="T8" y="T9"/>
                  </a:cxn>
                </a:cxnLst>
                <a:rect l="0" t="0" r="r" b="b"/>
                <a:pathLst>
                  <a:path w="44" h="25">
                    <a:moveTo>
                      <a:pt x="38" y="2"/>
                    </a:moveTo>
                    <a:cubicBezTo>
                      <a:pt x="30" y="12"/>
                      <a:pt x="16" y="20"/>
                      <a:pt x="3" y="23"/>
                    </a:cubicBezTo>
                    <a:cubicBezTo>
                      <a:pt x="0" y="23"/>
                      <a:pt x="3" y="25"/>
                      <a:pt x="5" y="24"/>
                    </a:cubicBezTo>
                    <a:cubicBezTo>
                      <a:pt x="19" y="21"/>
                      <a:pt x="34" y="13"/>
                      <a:pt x="43" y="2"/>
                    </a:cubicBezTo>
                    <a:cubicBezTo>
                      <a:pt x="44" y="1"/>
                      <a:pt x="39" y="0"/>
                      <a:pt x="3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5" name="Freeform 309"/>
              <p:cNvSpPr>
                <a:spLocks/>
              </p:cNvSpPr>
              <p:nvPr/>
            </p:nvSpPr>
            <p:spPr bwMode="auto">
              <a:xfrm>
                <a:off x="2817813" y="530225"/>
                <a:ext cx="87313" cy="158750"/>
              </a:xfrm>
              <a:custGeom>
                <a:avLst/>
                <a:gdLst>
                  <a:gd name="T0" fmla="*/ 19 w 23"/>
                  <a:gd name="T1" fmla="*/ 40 h 42"/>
                  <a:gd name="T2" fmla="*/ 6 w 23"/>
                  <a:gd name="T3" fmla="*/ 0 h 42"/>
                  <a:gd name="T4" fmla="*/ 2 w 23"/>
                  <a:gd name="T5" fmla="*/ 2 h 42"/>
                  <a:gd name="T6" fmla="*/ 14 w 23"/>
                  <a:gd name="T7" fmla="*/ 41 h 42"/>
                  <a:gd name="T8" fmla="*/ 19 w 23"/>
                  <a:gd name="T9" fmla="*/ 40 h 42"/>
                </a:gdLst>
                <a:ahLst/>
                <a:cxnLst>
                  <a:cxn ang="0">
                    <a:pos x="T0" y="T1"/>
                  </a:cxn>
                  <a:cxn ang="0">
                    <a:pos x="T2" y="T3"/>
                  </a:cxn>
                  <a:cxn ang="0">
                    <a:pos x="T4" y="T5"/>
                  </a:cxn>
                  <a:cxn ang="0">
                    <a:pos x="T6" y="T7"/>
                  </a:cxn>
                  <a:cxn ang="0">
                    <a:pos x="T8" y="T9"/>
                  </a:cxn>
                </a:cxnLst>
                <a:rect l="0" t="0" r="r" b="b"/>
                <a:pathLst>
                  <a:path w="23" h="42">
                    <a:moveTo>
                      <a:pt x="19" y="40"/>
                    </a:moveTo>
                    <a:cubicBezTo>
                      <a:pt x="23" y="25"/>
                      <a:pt x="19" y="10"/>
                      <a:pt x="6" y="0"/>
                    </a:cubicBezTo>
                    <a:cubicBezTo>
                      <a:pt x="5" y="0"/>
                      <a:pt x="0" y="0"/>
                      <a:pt x="2" y="2"/>
                    </a:cubicBezTo>
                    <a:cubicBezTo>
                      <a:pt x="14" y="11"/>
                      <a:pt x="18" y="26"/>
                      <a:pt x="14" y="41"/>
                    </a:cubicBezTo>
                    <a:cubicBezTo>
                      <a:pt x="14" y="42"/>
                      <a:pt x="19" y="42"/>
                      <a:pt x="19"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6" name="Freeform 310"/>
              <p:cNvSpPr>
                <a:spLocks/>
              </p:cNvSpPr>
              <p:nvPr/>
            </p:nvSpPr>
            <p:spPr bwMode="auto">
              <a:xfrm>
                <a:off x="2874963" y="598487"/>
                <a:ext cx="674688" cy="195263"/>
              </a:xfrm>
              <a:custGeom>
                <a:avLst/>
                <a:gdLst>
                  <a:gd name="T0" fmla="*/ 3 w 179"/>
                  <a:gd name="T1" fmla="*/ 2 h 52"/>
                  <a:gd name="T2" fmla="*/ 173 w 179"/>
                  <a:gd name="T3" fmla="*/ 52 h 52"/>
                  <a:gd name="T4" fmla="*/ 176 w 179"/>
                  <a:gd name="T5" fmla="*/ 50 h 52"/>
                  <a:gd name="T6" fmla="*/ 6 w 179"/>
                  <a:gd name="T7" fmla="*/ 0 h 52"/>
                  <a:gd name="T8" fmla="*/ 3 w 179"/>
                  <a:gd name="T9" fmla="*/ 2 h 52"/>
                </a:gdLst>
                <a:ahLst/>
                <a:cxnLst>
                  <a:cxn ang="0">
                    <a:pos x="T0" y="T1"/>
                  </a:cxn>
                  <a:cxn ang="0">
                    <a:pos x="T2" y="T3"/>
                  </a:cxn>
                  <a:cxn ang="0">
                    <a:pos x="T4" y="T5"/>
                  </a:cxn>
                  <a:cxn ang="0">
                    <a:pos x="T6" y="T7"/>
                  </a:cxn>
                  <a:cxn ang="0">
                    <a:pos x="T8" y="T9"/>
                  </a:cxn>
                </a:cxnLst>
                <a:rect l="0" t="0" r="r" b="b"/>
                <a:pathLst>
                  <a:path w="179" h="52">
                    <a:moveTo>
                      <a:pt x="3" y="2"/>
                    </a:moveTo>
                    <a:cubicBezTo>
                      <a:pt x="60" y="18"/>
                      <a:pt x="117" y="33"/>
                      <a:pt x="173" y="52"/>
                    </a:cubicBezTo>
                    <a:cubicBezTo>
                      <a:pt x="174" y="52"/>
                      <a:pt x="179" y="51"/>
                      <a:pt x="176" y="50"/>
                    </a:cubicBezTo>
                    <a:cubicBezTo>
                      <a:pt x="120" y="32"/>
                      <a:pt x="63" y="16"/>
                      <a:pt x="6" y="0"/>
                    </a:cubicBezTo>
                    <a:cubicBezTo>
                      <a:pt x="5" y="0"/>
                      <a:pt x="0" y="1"/>
                      <a:pt x="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7" name="Freeform 311"/>
              <p:cNvSpPr>
                <a:spLocks/>
              </p:cNvSpPr>
              <p:nvPr/>
            </p:nvSpPr>
            <p:spPr bwMode="auto">
              <a:xfrm>
                <a:off x="2859088" y="579437"/>
                <a:ext cx="41275" cy="41275"/>
              </a:xfrm>
              <a:custGeom>
                <a:avLst/>
                <a:gdLst>
                  <a:gd name="T0" fmla="*/ 7 w 11"/>
                  <a:gd name="T1" fmla="*/ 1 h 11"/>
                  <a:gd name="T2" fmla="*/ 10 w 11"/>
                  <a:gd name="T3" fmla="*/ 7 h 11"/>
                  <a:gd name="T4" fmla="*/ 4 w 11"/>
                  <a:gd name="T5" fmla="*/ 10 h 11"/>
                  <a:gd name="T6" fmla="*/ 1 w 11"/>
                  <a:gd name="T7" fmla="*/ 4 h 11"/>
                  <a:gd name="T8" fmla="*/ 7 w 11"/>
                  <a:gd name="T9" fmla="*/ 1 h 11"/>
                </a:gdLst>
                <a:ahLst/>
                <a:cxnLst>
                  <a:cxn ang="0">
                    <a:pos x="T0" y="T1"/>
                  </a:cxn>
                  <a:cxn ang="0">
                    <a:pos x="T2" y="T3"/>
                  </a:cxn>
                  <a:cxn ang="0">
                    <a:pos x="T4" y="T5"/>
                  </a:cxn>
                  <a:cxn ang="0">
                    <a:pos x="T6" y="T7"/>
                  </a:cxn>
                  <a:cxn ang="0">
                    <a:pos x="T8" y="T9"/>
                  </a:cxn>
                </a:cxnLst>
                <a:rect l="0" t="0" r="r" b="b"/>
                <a:pathLst>
                  <a:path w="11" h="11">
                    <a:moveTo>
                      <a:pt x="7" y="1"/>
                    </a:moveTo>
                    <a:cubicBezTo>
                      <a:pt x="9" y="2"/>
                      <a:pt x="11" y="4"/>
                      <a:pt x="10" y="7"/>
                    </a:cubicBezTo>
                    <a:cubicBezTo>
                      <a:pt x="9" y="9"/>
                      <a:pt x="6" y="11"/>
                      <a:pt x="4" y="10"/>
                    </a:cubicBezTo>
                    <a:cubicBezTo>
                      <a:pt x="1" y="9"/>
                      <a:pt x="0" y="6"/>
                      <a:pt x="1" y="4"/>
                    </a:cubicBezTo>
                    <a:cubicBezTo>
                      <a:pt x="2" y="1"/>
                      <a:pt x="4" y="0"/>
                      <a:pt x="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8" name="Freeform 312"/>
              <p:cNvSpPr>
                <a:spLocks/>
              </p:cNvSpPr>
              <p:nvPr/>
            </p:nvSpPr>
            <p:spPr bwMode="auto">
              <a:xfrm>
                <a:off x="2894013" y="288925"/>
                <a:ext cx="142875" cy="139700"/>
              </a:xfrm>
              <a:custGeom>
                <a:avLst/>
                <a:gdLst>
                  <a:gd name="T0" fmla="*/ 33 w 38"/>
                  <a:gd name="T1" fmla="*/ 2 h 37"/>
                  <a:gd name="T2" fmla="*/ 3 w 38"/>
                  <a:gd name="T3" fmla="*/ 35 h 37"/>
                  <a:gd name="T4" fmla="*/ 6 w 38"/>
                  <a:gd name="T5" fmla="*/ 37 h 37"/>
                  <a:gd name="T6" fmla="*/ 38 w 38"/>
                  <a:gd name="T7" fmla="*/ 2 h 37"/>
                  <a:gd name="T8" fmla="*/ 33 w 38"/>
                  <a:gd name="T9" fmla="*/ 2 h 37"/>
                </a:gdLst>
                <a:ahLst/>
                <a:cxnLst>
                  <a:cxn ang="0">
                    <a:pos x="T0" y="T1"/>
                  </a:cxn>
                  <a:cxn ang="0">
                    <a:pos x="T2" y="T3"/>
                  </a:cxn>
                  <a:cxn ang="0">
                    <a:pos x="T4" y="T5"/>
                  </a:cxn>
                  <a:cxn ang="0">
                    <a:pos x="T6" y="T7"/>
                  </a:cxn>
                  <a:cxn ang="0">
                    <a:pos x="T8" y="T9"/>
                  </a:cxn>
                </a:cxnLst>
                <a:rect l="0" t="0" r="r" b="b"/>
                <a:pathLst>
                  <a:path w="38" h="37">
                    <a:moveTo>
                      <a:pt x="33" y="2"/>
                    </a:moveTo>
                    <a:cubicBezTo>
                      <a:pt x="32" y="19"/>
                      <a:pt x="21" y="33"/>
                      <a:pt x="3" y="35"/>
                    </a:cubicBezTo>
                    <a:cubicBezTo>
                      <a:pt x="0" y="35"/>
                      <a:pt x="4" y="37"/>
                      <a:pt x="6" y="37"/>
                    </a:cubicBezTo>
                    <a:cubicBezTo>
                      <a:pt x="24" y="35"/>
                      <a:pt x="37" y="21"/>
                      <a:pt x="38" y="2"/>
                    </a:cubicBezTo>
                    <a:cubicBezTo>
                      <a:pt x="38" y="1"/>
                      <a:pt x="33" y="0"/>
                      <a:pt x="3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9" name="Freeform 313"/>
              <p:cNvSpPr>
                <a:spLocks/>
              </p:cNvSpPr>
              <p:nvPr/>
            </p:nvSpPr>
            <p:spPr bwMode="auto">
              <a:xfrm>
                <a:off x="2905126" y="319087"/>
                <a:ext cx="120650" cy="139700"/>
              </a:xfrm>
              <a:custGeom>
                <a:avLst/>
                <a:gdLst>
                  <a:gd name="T0" fmla="*/ 32 w 32"/>
                  <a:gd name="T1" fmla="*/ 35 h 37"/>
                  <a:gd name="T2" fmla="*/ 3 w 32"/>
                  <a:gd name="T3" fmla="*/ 1 h 37"/>
                  <a:gd name="T4" fmla="*/ 3 w 32"/>
                  <a:gd name="T5" fmla="*/ 3 h 37"/>
                  <a:gd name="T6" fmla="*/ 27 w 32"/>
                  <a:gd name="T7" fmla="*/ 34 h 37"/>
                  <a:gd name="T8" fmla="*/ 32 w 32"/>
                  <a:gd name="T9" fmla="*/ 35 h 37"/>
                </a:gdLst>
                <a:ahLst/>
                <a:cxnLst>
                  <a:cxn ang="0">
                    <a:pos x="T0" y="T1"/>
                  </a:cxn>
                  <a:cxn ang="0">
                    <a:pos x="T2" y="T3"/>
                  </a:cxn>
                  <a:cxn ang="0">
                    <a:pos x="T4" y="T5"/>
                  </a:cxn>
                  <a:cxn ang="0">
                    <a:pos x="T6" y="T7"/>
                  </a:cxn>
                  <a:cxn ang="0">
                    <a:pos x="T8" y="T9"/>
                  </a:cxn>
                </a:cxnLst>
                <a:rect l="0" t="0" r="r" b="b"/>
                <a:pathLst>
                  <a:path w="32" h="37">
                    <a:moveTo>
                      <a:pt x="32" y="35"/>
                    </a:moveTo>
                    <a:cubicBezTo>
                      <a:pt x="31" y="18"/>
                      <a:pt x="20" y="5"/>
                      <a:pt x="3" y="1"/>
                    </a:cubicBezTo>
                    <a:cubicBezTo>
                      <a:pt x="0" y="0"/>
                      <a:pt x="0" y="2"/>
                      <a:pt x="3" y="3"/>
                    </a:cubicBezTo>
                    <a:cubicBezTo>
                      <a:pt x="18" y="7"/>
                      <a:pt x="26" y="19"/>
                      <a:pt x="27" y="34"/>
                    </a:cubicBezTo>
                    <a:cubicBezTo>
                      <a:pt x="27" y="36"/>
                      <a:pt x="32" y="37"/>
                      <a:pt x="32" y="3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0" name="Freeform 314"/>
              <p:cNvSpPr>
                <a:spLocks/>
              </p:cNvSpPr>
              <p:nvPr/>
            </p:nvSpPr>
            <p:spPr bwMode="auto">
              <a:xfrm>
                <a:off x="2889251" y="349250"/>
                <a:ext cx="192088" cy="41275"/>
              </a:xfrm>
              <a:custGeom>
                <a:avLst/>
                <a:gdLst>
                  <a:gd name="T0" fmla="*/ 45 w 51"/>
                  <a:gd name="T1" fmla="*/ 1 h 11"/>
                  <a:gd name="T2" fmla="*/ 5 w 51"/>
                  <a:gd name="T3" fmla="*/ 7 h 11"/>
                  <a:gd name="T4" fmla="*/ 3 w 51"/>
                  <a:gd name="T5" fmla="*/ 9 h 11"/>
                  <a:gd name="T6" fmla="*/ 48 w 51"/>
                  <a:gd name="T7" fmla="*/ 2 h 11"/>
                  <a:gd name="T8" fmla="*/ 45 w 51"/>
                  <a:gd name="T9" fmla="*/ 1 h 11"/>
                </a:gdLst>
                <a:ahLst/>
                <a:cxnLst>
                  <a:cxn ang="0">
                    <a:pos x="T0" y="T1"/>
                  </a:cxn>
                  <a:cxn ang="0">
                    <a:pos x="T2" y="T3"/>
                  </a:cxn>
                  <a:cxn ang="0">
                    <a:pos x="T4" y="T5"/>
                  </a:cxn>
                  <a:cxn ang="0">
                    <a:pos x="T6" y="T7"/>
                  </a:cxn>
                  <a:cxn ang="0">
                    <a:pos x="T8" y="T9"/>
                  </a:cxn>
                </a:cxnLst>
                <a:rect l="0" t="0" r="r" b="b"/>
                <a:pathLst>
                  <a:path w="51" h="11">
                    <a:moveTo>
                      <a:pt x="45" y="1"/>
                    </a:moveTo>
                    <a:cubicBezTo>
                      <a:pt x="33" y="7"/>
                      <a:pt x="18" y="9"/>
                      <a:pt x="5" y="7"/>
                    </a:cubicBezTo>
                    <a:cubicBezTo>
                      <a:pt x="4" y="7"/>
                      <a:pt x="0" y="9"/>
                      <a:pt x="3" y="9"/>
                    </a:cubicBezTo>
                    <a:cubicBezTo>
                      <a:pt x="18" y="11"/>
                      <a:pt x="36" y="9"/>
                      <a:pt x="48" y="2"/>
                    </a:cubicBezTo>
                    <a:cubicBezTo>
                      <a:pt x="51" y="0"/>
                      <a:pt x="46" y="0"/>
                      <a:pt x="4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1" name="Freeform 315"/>
              <p:cNvSpPr>
                <a:spLocks/>
              </p:cNvSpPr>
              <p:nvPr/>
            </p:nvSpPr>
            <p:spPr bwMode="auto">
              <a:xfrm>
                <a:off x="2949576" y="293687"/>
                <a:ext cx="60325" cy="165100"/>
              </a:xfrm>
              <a:custGeom>
                <a:avLst/>
                <a:gdLst>
                  <a:gd name="T0" fmla="*/ 5 w 16"/>
                  <a:gd name="T1" fmla="*/ 43 h 44"/>
                  <a:gd name="T2" fmla="*/ 8 w 16"/>
                  <a:gd name="T3" fmla="*/ 1 h 44"/>
                  <a:gd name="T4" fmla="*/ 3 w 16"/>
                  <a:gd name="T5" fmla="*/ 2 h 44"/>
                  <a:gd name="T6" fmla="*/ 1 w 16"/>
                  <a:gd name="T7" fmla="*/ 43 h 44"/>
                  <a:gd name="T8" fmla="*/ 5 w 16"/>
                  <a:gd name="T9" fmla="*/ 43 h 44"/>
                </a:gdLst>
                <a:ahLst/>
                <a:cxnLst>
                  <a:cxn ang="0">
                    <a:pos x="T0" y="T1"/>
                  </a:cxn>
                  <a:cxn ang="0">
                    <a:pos x="T2" y="T3"/>
                  </a:cxn>
                  <a:cxn ang="0">
                    <a:pos x="T4" y="T5"/>
                  </a:cxn>
                  <a:cxn ang="0">
                    <a:pos x="T6" y="T7"/>
                  </a:cxn>
                  <a:cxn ang="0">
                    <a:pos x="T8" y="T9"/>
                  </a:cxn>
                </a:cxnLst>
                <a:rect l="0" t="0" r="r" b="b"/>
                <a:pathLst>
                  <a:path w="16" h="44">
                    <a:moveTo>
                      <a:pt x="5" y="43"/>
                    </a:moveTo>
                    <a:cubicBezTo>
                      <a:pt x="14" y="30"/>
                      <a:pt x="16" y="14"/>
                      <a:pt x="8" y="1"/>
                    </a:cubicBezTo>
                    <a:cubicBezTo>
                      <a:pt x="7" y="0"/>
                      <a:pt x="2" y="1"/>
                      <a:pt x="3" y="2"/>
                    </a:cubicBezTo>
                    <a:cubicBezTo>
                      <a:pt x="11" y="15"/>
                      <a:pt x="9" y="30"/>
                      <a:pt x="1" y="43"/>
                    </a:cubicBezTo>
                    <a:cubicBezTo>
                      <a:pt x="0" y="44"/>
                      <a:pt x="5" y="44"/>
                      <a:pt x="5" y="4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2" name="Freeform 316"/>
              <p:cNvSpPr>
                <a:spLocks/>
              </p:cNvSpPr>
              <p:nvPr/>
            </p:nvSpPr>
            <p:spPr bwMode="auto">
              <a:xfrm>
                <a:off x="2987676" y="376237"/>
                <a:ext cx="554038" cy="422275"/>
              </a:xfrm>
              <a:custGeom>
                <a:avLst/>
                <a:gdLst>
                  <a:gd name="T0" fmla="*/ 1 w 147"/>
                  <a:gd name="T1" fmla="*/ 3 h 112"/>
                  <a:gd name="T2" fmla="*/ 141 w 147"/>
                  <a:gd name="T3" fmla="*/ 111 h 112"/>
                  <a:gd name="T4" fmla="*/ 146 w 147"/>
                  <a:gd name="T5" fmla="*/ 110 h 112"/>
                  <a:gd name="T6" fmla="*/ 5 w 147"/>
                  <a:gd name="T7" fmla="*/ 1 h 112"/>
                  <a:gd name="T8" fmla="*/ 1 w 147"/>
                  <a:gd name="T9" fmla="*/ 3 h 112"/>
                </a:gdLst>
                <a:ahLst/>
                <a:cxnLst>
                  <a:cxn ang="0">
                    <a:pos x="T0" y="T1"/>
                  </a:cxn>
                  <a:cxn ang="0">
                    <a:pos x="T2" y="T3"/>
                  </a:cxn>
                  <a:cxn ang="0">
                    <a:pos x="T4" y="T5"/>
                  </a:cxn>
                  <a:cxn ang="0">
                    <a:pos x="T6" y="T7"/>
                  </a:cxn>
                  <a:cxn ang="0">
                    <a:pos x="T8" y="T9"/>
                  </a:cxn>
                </a:cxnLst>
                <a:rect l="0" t="0" r="r" b="b"/>
                <a:pathLst>
                  <a:path w="147" h="112">
                    <a:moveTo>
                      <a:pt x="1" y="3"/>
                    </a:moveTo>
                    <a:cubicBezTo>
                      <a:pt x="48" y="38"/>
                      <a:pt x="96" y="73"/>
                      <a:pt x="141" y="111"/>
                    </a:cubicBezTo>
                    <a:cubicBezTo>
                      <a:pt x="142" y="112"/>
                      <a:pt x="147" y="110"/>
                      <a:pt x="146" y="110"/>
                    </a:cubicBezTo>
                    <a:cubicBezTo>
                      <a:pt x="100" y="72"/>
                      <a:pt x="53" y="37"/>
                      <a:pt x="5" y="1"/>
                    </a:cubicBezTo>
                    <a:cubicBezTo>
                      <a:pt x="4" y="0"/>
                      <a:pt x="0" y="1"/>
                      <a:pt x="1"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3" name="Freeform 317"/>
              <p:cNvSpPr>
                <a:spLocks/>
              </p:cNvSpPr>
              <p:nvPr/>
            </p:nvSpPr>
            <p:spPr bwMode="auto">
              <a:xfrm>
                <a:off x="2968626" y="357187"/>
                <a:ext cx="41275" cy="38100"/>
              </a:xfrm>
              <a:custGeom>
                <a:avLst/>
                <a:gdLst>
                  <a:gd name="T0" fmla="*/ 9 w 11"/>
                  <a:gd name="T1" fmla="*/ 1 h 10"/>
                  <a:gd name="T2" fmla="*/ 9 w 11"/>
                  <a:gd name="T3" fmla="*/ 8 h 10"/>
                  <a:gd name="T4" fmla="*/ 2 w 11"/>
                  <a:gd name="T5" fmla="*/ 9 h 10"/>
                  <a:gd name="T6" fmla="*/ 2 w 11"/>
                  <a:gd name="T7" fmla="*/ 2 h 10"/>
                  <a:gd name="T8" fmla="*/ 9 w 11"/>
                  <a:gd name="T9" fmla="*/ 1 h 10"/>
                </a:gdLst>
                <a:ahLst/>
                <a:cxnLst>
                  <a:cxn ang="0">
                    <a:pos x="T0" y="T1"/>
                  </a:cxn>
                  <a:cxn ang="0">
                    <a:pos x="T2" y="T3"/>
                  </a:cxn>
                  <a:cxn ang="0">
                    <a:pos x="T4" y="T5"/>
                  </a:cxn>
                  <a:cxn ang="0">
                    <a:pos x="T6" y="T7"/>
                  </a:cxn>
                  <a:cxn ang="0">
                    <a:pos x="T8" y="T9"/>
                  </a:cxn>
                </a:cxnLst>
                <a:rect l="0" t="0" r="r" b="b"/>
                <a:pathLst>
                  <a:path w="11" h="10">
                    <a:moveTo>
                      <a:pt x="9" y="1"/>
                    </a:moveTo>
                    <a:cubicBezTo>
                      <a:pt x="11" y="3"/>
                      <a:pt x="11" y="6"/>
                      <a:pt x="9" y="8"/>
                    </a:cubicBezTo>
                    <a:cubicBezTo>
                      <a:pt x="7" y="10"/>
                      <a:pt x="4" y="10"/>
                      <a:pt x="2" y="9"/>
                    </a:cubicBezTo>
                    <a:cubicBezTo>
                      <a:pt x="0" y="7"/>
                      <a:pt x="0" y="4"/>
                      <a:pt x="2" y="2"/>
                    </a:cubicBezTo>
                    <a:cubicBezTo>
                      <a:pt x="3" y="0"/>
                      <a:pt x="6" y="0"/>
                      <a:pt x="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4" name="Freeform 318"/>
              <p:cNvSpPr>
                <a:spLocks/>
              </p:cNvSpPr>
              <p:nvPr/>
            </p:nvSpPr>
            <p:spPr bwMode="auto">
              <a:xfrm>
                <a:off x="3081338" y="138112"/>
                <a:ext cx="185738" cy="103188"/>
              </a:xfrm>
              <a:custGeom>
                <a:avLst/>
                <a:gdLst>
                  <a:gd name="T0" fmla="*/ 43 w 49"/>
                  <a:gd name="T1" fmla="*/ 1 h 27"/>
                  <a:gd name="T2" fmla="*/ 5 w 49"/>
                  <a:gd name="T3" fmla="*/ 20 h 27"/>
                  <a:gd name="T4" fmla="*/ 3 w 49"/>
                  <a:gd name="T5" fmla="*/ 21 h 27"/>
                  <a:gd name="T6" fmla="*/ 48 w 49"/>
                  <a:gd name="T7" fmla="*/ 2 h 27"/>
                  <a:gd name="T8" fmla="*/ 43 w 49"/>
                  <a:gd name="T9" fmla="*/ 1 h 27"/>
                </a:gdLst>
                <a:ahLst/>
                <a:cxnLst>
                  <a:cxn ang="0">
                    <a:pos x="T0" y="T1"/>
                  </a:cxn>
                  <a:cxn ang="0">
                    <a:pos x="T2" y="T3"/>
                  </a:cxn>
                  <a:cxn ang="0">
                    <a:pos x="T4" y="T5"/>
                  </a:cxn>
                  <a:cxn ang="0">
                    <a:pos x="T6" y="T7"/>
                  </a:cxn>
                  <a:cxn ang="0">
                    <a:pos x="T8" y="T9"/>
                  </a:cxn>
                </a:cxnLst>
                <a:rect l="0" t="0" r="r" b="b"/>
                <a:pathLst>
                  <a:path w="49" h="27">
                    <a:moveTo>
                      <a:pt x="43" y="1"/>
                    </a:moveTo>
                    <a:cubicBezTo>
                      <a:pt x="36" y="15"/>
                      <a:pt x="22" y="24"/>
                      <a:pt x="5" y="20"/>
                    </a:cubicBezTo>
                    <a:cubicBezTo>
                      <a:pt x="3" y="19"/>
                      <a:pt x="0" y="20"/>
                      <a:pt x="3" y="21"/>
                    </a:cubicBezTo>
                    <a:cubicBezTo>
                      <a:pt x="22" y="27"/>
                      <a:pt x="39" y="19"/>
                      <a:pt x="48" y="2"/>
                    </a:cubicBezTo>
                    <a:cubicBezTo>
                      <a:pt x="49" y="1"/>
                      <a:pt x="44" y="0"/>
                      <a:pt x="4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5" name="Freeform 319"/>
              <p:cNvSpPr>
                <a:spLocks/>
              </p:cNvSpPr>
              <p:nvPr/>
            </p:nvSpPr>
            <p:spPr bwMode="auto">
              <a:xfrm>
                <a:off x="3122613" y="123825"/>
                <a:ext cx="90488" cy="165100"/>
              </a:xfrm>
              <a:custGeom>
                <a:avLst/>
                <a:gdLst>
                  <a:gd name="T0" fmla="*/ 18 w 24"/>
                  <a:gd name="T1" fmla="*/ 42 h 44"/>
                  <a:gd name="T2" fmla="*/ 6 w 24"/>
                  <a:gd name="T3" fmla="*/ 1 h 44"/>
                  <a:gd name="T4" fmla="*/ 2 w 24"/>
                  <a:gd name="T5" fmla="*/ 2 h 44"/>
                  <a:gd name="T6" fmla="*/ 13 w 24"/>
                  <a:gd name="T7" fmla="*/ 41 h 44"/>
                  <a:gd name="T8" fmla="*/ 18 w 24"/>
                  <a:gd name="T9" fmla="*/ 42 h 44"/>
                </a:gdLst>
                <a:ahLst/>
                <a:cxnLst>
                  <a:cxn ang="0">
                    <a:pos x="T0" y="T1"/>
                  </a:cxn>
                  <a:cxn ang="0">
                    <a:pos x="T2" y="T3"/>
                  </a:cxn>
                  <a:cxn ang="0">
                    <a:pos x="T4" y="T5"/>
                  </a:cxn>
                  <a:cxn ang="0">
                    <a:pos x="T6" y="T7"/>
                  </a:cxn>
                  <a:cxn ang="0">
                    <a:pos x="T8" y="T9"/>
                  </a:cxn>
                </a:cxnLst>
                <a:rect l="0" t="0" r="r" b="b"/>
                <a:pathLst>
                  <a:path w="24" h="44">
                    <a:moveTo>
                      <a:pt x="18" y="42"/>
                    </a:moveTo>
                    <a:cubicBezTo>
                      <a:pt x="24" y="26"/>
                      <a:pt x="20" y="11"/>
                      <a:pt x="6" y="1"/>
                    </a:cubicBezTo>
                    <a:cubicBezTo>
                      <a:pt x="5" y="0"/>
                      <a:pt x="0" y="0"/>
                      <a:pt x="2" y="2"/>
                    </a:cubicBezTo>
                    <a:cubicBezTo>
                      <a:pt x="15" y="11"/>
                      <a:pt x="19" y="26"/>
                      <a:pt x="13" y="41"/>
                    </a:cubicBezTo>
                    <a:cubicBezTo>
                      <a:pt x="13" y="43"/>
                      <a:pt x="18" y="44"/>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6" name="Freeform 320"/>
              <p:cNvSpPr>
                <a:spLocks/>
              </p:cNvSpPr>
              <p:nvPr/>
            </p:nvSpPr>
            <p:spPr bwMode="auto">
              <a:xfrm>
                <a:off x="3092451" y="168275"/>
                <a:ext cx="185738" cy="53975"/>
              </a:xfrm>
              <a:custGeom>
                <a:avLst/>
                <a:gdLst>
                  <a:gd name="T0" fmla="*/ 46 w 49"/>
                  <a:gd name="T1" fmla="*/ 10 h 14"/>
                  <a:gd name="T2" fmla="*/ 6 w 49"/>
                  <a:gd name="T3" fmla="*/ 1 h 14"/>
                  <a:gd name="T4" fmla="*/ 2 w 49"/>
                  <a:gd name="T5" fmla="*/ 2 h 14"/>
                  <a:gd name="T6" fmla="*/ 46 w 49"/>
                  <a:gd name="T7" fmla="*/ 12 h 14"/>
                  <a:gd name="T8" fmla="*/ 46 w 49"/>
                  <a:gd name="T9" fmla="*/ 10 h 14"/>
                </a:gdLst>
                <a:ahLst/>
                <a:cxnLst>
                  <a:cxn ang="0">
                    <a:pos x="T0" y="T1"/>
                  </a:cxn>
                  <a:cxn ang="0">
                    <a:pos x="T2" y="T3"/>
                  </a:cxn>
                  <a:cxn ang="0">
                    <a:pos x="T4" y="T5"/>
                  </a:cxn>
                  <a:cxn ang="0">
                    <a:pos x="T6" y="T7"/>
                  </a:cxn>
                  <a:cxn ang="0">
                    <a:pos x="T8" y="T9"/>
                  </a:cxn>
                </a:cxnLst>
                <a:rect l="0" t="0" r="r" b="b"/>
                <a:pathLst>
                  <a:path w="49" h="14">
                    <a:moveTo>
                      <a:pt x="46" y="10"/>
                    </a:moveTo>
                    <a:cubicBezTo>
                      <a:pt x="33" y="12"/>
                      <a:pt x="17" y="7"/>
                      <a:pt x="6" y="1"/>
                    </a:cubicBezTo>
                    <a:cubicBezTo>
                      <a:pt x="5" y="0"/>
                      <a:pt x="0" y="1"/>
                      <a:pt x="2" y="2"/>
                    </a:cubicBezTo>
                    <a:cubicBezTo>
                      <a:pt x="15" y="10"/>
                      <a:pt x="31" y="14"/>
                      <a:pt x="46" y="12"/>
                    </a:cubicBezTo>
                    <a:cubicBezTo>
                      <a:pt x="49" y="12"/>
                      <a:pt x="49" y="10"/>
                      <a:pt x="46"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7" name="Freeform 321"/>
              <p:cNvSpPr>
                <a:spLocks/>
              </p:cNvSpPr>
              <p:nvPr/>
            </p:nvSpPr>
            <p:spPr bwMode="auto">
              <a:xfrm>
                <a:off x="3119438" y="115887"/>
                <a:ext cx="101600" cy="150813"/>
              </a:xfrm>
              <a:custGeom>
                <a:avLst/>
                <a:gdLst>
                  <a:gd name="T0" fmla="*/ 5 w 27"/>
                  <a:gd name="T1" fmla="*/ 40 h 40"/>
                  <a:gd name="T2" fmla="*/ 24 w 27"/>
                  <a:gd name="T3" fmla="*/ 2 h 40"/>
                  <a:gd name="T4" fmla="*/ 19 w 27"/>
                  <a:gd name="T5" fmla="*/ 2 h 40"/>
                  <a:gd name="T6" fmla="*/ 1 w 27"/>
                  <a:gd name="T7" fmla="*/ 39 h 40"/>
                  <a:gd name="T8" fmla="*/ 5 w 27"/>
                  <a:gd name="T9" fmla="*/ 40 h 40"/>
                </a:gdLst>
                <a:ahLst/>
                <a:cxnLst>
                  <a:cxn ang="0">
                    <a:pos x="T0" y="T1"/>
                  </a:cxn>
                  <a:cxn ang="0">
                    <a:pos x="T2" y="T3"/>
                  </a:cxn>
                  <a:cxn ang="0">
                    <a:pos x="T4" y="T5"/>
                  </a:cxn>
                  <a:cxn ang="0">
                    <a:pos x="T6" y="T7"/>
                  </a:cxn>
                  <a:cxn ang="0">
                    <a:pos x="T8" y="T9"/>
                  </a:cxn>
                </a:cxnLst>
                <a:rect l="0" t="0" r="r" b="b"/>
                <a:pathLst>
                  <a:path w="27" h="40">
                    <a:moveTo>
                      <a:pt x="5" y="40"/>
                    </a:moveTo>
                    <a:cubicBezTo>
                      <a:pt x="18" y="31"/>
                      <a:pt x="27" y="17"/>
                      <a:pt x="24" y="2"/>
                    </a:cubicBezTo>
                    <a:cubicBezTo>
                      <a:pt x="23" y="0"/>
                      <a:pt x="18" y="1"/>
                      <a:pt x="19" y="2"/>
                    </a:cubicBezTo>
                    <a:cubicBezTo>
                      <a:pt x="21" y="17"/>
                      <a:pt x="14" y="31"/>
                      <a:pt x="1" y="39"/>
                    </a:cubicBezTo>
                    <a:cubicBezTo>
                      <a:pt x="0" y="40"/>
                      <a:pt x="4" y="40"/>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8" name="Freeform 322"/>
              <p:cNvSpPr>
                <a:spLocks/>
              </p:cNvSpPr>
              <p:nvPr/>
            </p:nvSpPr>
            <p:spPr bwMode="auto">
              <a:xfrm>
                <a:off x="3182938" y="206375"/>
                <a:ext cx="358775" cy="592138"/>
              </a:xfrm>
              <a:custGeom>
                <a:avLst/>
                <a:gdLst>
                  <a:gd name="T0" fmla="*/ 1 w 95"/>
                  <a:gd name="T1" fmla="*/ 2 h 157"/>
                  <a:gd name="T2" fmla="*/ 89 w 95"/>
                  <a:gd name="T3" fmla="*/ 156 h 157"/>
                  <a:gd name="T4" fmla="*/ 94 w 95"/>
                  <a:gd name="T5" fmla="*/ 155 h 157"/>
                  <a:gd name="T6" fmla="*/ 5 w 95"/>
                  <a:gd name="T7" fmla="*/ 1 h 157"/>
                  <a:gd name="T8" fmla="*/ 1 w 95"/>
                  <a:gd name="T9" fmla="*/ 2 h 157"/>
                </a:gdLst>
                <a:ahLst/>
                <a:cxnLst>
                  <a:cxn ang="0">
                    <a:pos x="T0" y="T1"/>
                  </a:cxn>
                  <a:cxn ang="0">
                    <a:pos x="T2" y="T3"/>
                  </a:cxn>
                  <a:cxn ang="0">
                    <a:pos x="T4" y="T5"/>
                  </a:cxn>
                  <a:cxn ang="0">
                    <a:pos x="T6" y="T7"/>
                  </a:cxn>
                  <a:cxn ang="0">
                    <a:pos x="T8" y="T9"/>
                  </a:cxn>
                </a:cxnLst>
                <a:rect l="0" t="0" r="r" b="b"/>
                <a:pathLst>
                  <a:path w="95" h="157">
                    <a:moveTo>
                      <a:pt x="1" y="2"/>
                    </a:moveTo>
                    <a:cubicBezTo>
                      <a:pt x="31" y="53"/>
                      <a:pt x="62" y="104"/>
                      <a:pt x="89" y="156"/>
                    </a:cubicBezTo>
                    <a:cubicBezTo>
                      <a:pt x="90" y="157"/>
                      <a:pt x="95" y="156"/>
                      <a:pt x="94" y="155"/>
                    </a:cubicBezTo>
                    <a:cubicBezTo>
                      <a:pt x="66" y="103"/>
                      <a:pt x="35" y="52"/>
                      <a:pt x="5"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9" name="Freeform 323"/>
              <p:cNvSpPr>
                <a:spLocks/>
              </p:cNvSpPr>
              <p:nvPr/>
            </p:nvSpPr>
            <p:spPr bwMode="auto">
              <a:xfrm>
                <a:off x="3168651" y="180975"/>
                <a:ext cx="41275" cy="41275"/>
              </a:xfrm>
              <a:custGeom>
                <a:avLst/>
                <a:gdLst>
                  <a:gd name="T0" fmla="*/ 9 w 11"/>
                  <a:gd name="T1" fmla="*/ 4 h 11"/>
                  <a:gd name="T2" fmla="*/ 7 w 11"/>
                  <a:gd name="T3" fmla="*/ 10 h 11"/>
                  <a:gd name="T4" fmla="*/ 1 w 11"/>
                  <a:gd name="T5" fmla="*/ 8 h 11"/>
                  <a:gd name="T6" fmla="*/ 3 w 11"/>
                  <a:gd name="T7" fmla="*/ 2 h 11"/>
                  <a:gd name="T8" fmla="*/ 9 w 11"/>
                  <a:gd name="T9" fmla="*/ 4 h 11"/>
                </a:gdLst>
                <a:ahLst/>
                <a:cxnLst>
                  <a:cxn ang="0">
                    <a:pos x="T0" y="T1"/>
                  </a:cxn>
                  <a:cxn ang="0">
                    <a:pos x="T2" y="T3"/>
                  </a:cxn>
                  <a:cxn ang="0">
                    <a:pos x="T4" y="T5"/>
                  </a:cxn>
                  <a:cxn ang="0">
                    <a:pos x="T6" y="T7"/>
                  </a:cxn>
                  <a:cxn ang="0">
                    <a:pos x="T8" y="T9"/>
                  </a:cxn>
                </a:cxnLst>
                <a:rect l="0" t="0" r="r" b="b"/>
                <a:pathLst>
                  <a:path w="11" h="11">
                    <a:moveTo>
                      <a:pt x="9" y="4"/>
                    </a:moveTo>
                    <a:cubicBezTo>
                      <a:pt x="11" y="6"/>
                      <a:pt x="10" y="9"/>
                      <a:pt x="7" y="10"/>
                    </a:cubicBezTo>
                    <a:cubicBezTo>
                      <a:pt x="5" y="11"/>
                      <a:pt x="2" y="10"/>
                      <a:pt x="1" y="8"/>
                    </a:cubicBezTo>
                    <a:cubicBezTo>
                      <a:pt x="0" y="6"/>
                      <a:pt x="1" y="3"/>
                      <a:pt x="3" y="2"/>
                    </a:cubicBezTo>
                    <a:cubicBezTo>
                      <a:pt x="5" y="0"/>
                      <a:pt x="8" y="1"/>
                      <a:pt x="9"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0" name="Oval 324"/>
              <p:cNvSpPr>
                <a:spLocks noChangeArrowheads="1"/>
              </p:cNvSpPr>
              <p:nvPr/>
            </p:nvSpPr>
            <p:spPr bwMode="auto">
              <a:xfrm>
                <a:off x="3424238" y="661987"/>
                <a:ext cx="268288" cy="268288"/>
              </a:xfrm>
              <a:prstGeom prst="ellipse">
                <a:avLst/>
              </a:prstGeom>
              <a:grpFill/>
              <a:ln>
                <a:noFill/>
              </a:ln>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21903100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208028" y="1302615"/>
            <a:ext cx="3339890" cy="2449901"/>
          </a:xfrm>
          <a:prstGeom prst="rect">
            <a:avLst/>
          </a:prstGeom>
        </p:spPr>
        <p:txBody>
          <a:bodyPr wrap="square" lIns="68580" tIns="34290" rIns="68580" bIns="34290">
            <a:spAutoFit/>
          </a:bodyPr>
          <a:lstStyle>
            <a:defPPr>
              <a:defRPr lang="zh-CN"/>
            </a:defPPr>
            <a:lvl1pPr algn="just">
              <a:lnSpc>
                <a:spcPct val="130000"/>
              </a:lnSpc>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2100" dirty="0">
                <a:solidFill>
                  <a:srgbClr val="009899"/>
                </a:solidFill>
                <a:latin typeface="方正超粗黑简体" panose="03000509000000000000" pitchFamily="65" charset="-122"/>
                <a:ea typeface="方正超粗黑简体" panose="03000509000000000000" pitchFamily="65" charset="-122"/>
              </a:rPr>
              <a:t>艺 术 </a:t>
            </a:r>
          </a:p>
          <a:p>
            <a:r>
              <a:rPr lang="zh-CN" altLang="en-US" dirty="0"/>
              <a:t>艺术教育，是一种提高个人素质、修养的新兴教育，随着中国第三产业的发展，艺术教育已经逐步占据教育体系的主要地位，而除了北京电影学院、中央美术学院等高等艺术院校外，还有类似艺先锋、庶吉这样的权威培训机构在不断促进此板块的发展</a:t>
            </a:r>
          </a:p>
        </p:txBody>
      </p:sp>
      <p:sp>
        <p:nvSpPr>
          <p:cNvPr id="7" name="矩形 6"/>
          <p:cNvSpPr/>
          <p:nvPr/>
        </p:nvSpPr>
        <p:spPr>
          <a:xfrm>
            <a:off x="0" y="4292621"/>
            <a:ext cx="9144000" cy="216131"/>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9" name="组合 8"/>
          <p:cNvGrpSpPr/>
          <p:nvPr/>
        </p:nvGrpSpPr>
        <p:grpSpPr>
          <a:xfrm rot="20728219" flipH="1">
            <a:off x="7869947" y="3035588"/>
            <a:ext cx="694103" cy="1408620"/>
            <a:chOff x="6798621" y="1128235"/>
            <a:chExt cx="925471" cy="1878160"/>
          </a:xfrm>
          <a:solidFill>
            <a:srgbClr val="009899"/>
          </a:solidFill>
        </p:grpSpPr>
        <p:sp>
          <p:nvSpPr>
            <p:cNvPr id="10" name="任意多边形 9"/>
            <p:cNvSpPr/>
            <p:nvPr/>
          </p:nvSpPr>
          <p:spPr>
            <a:xfrm rot="20684992">
              <a:off x="6853737" y="1621627"/>
              <a:ext cx="611936" cy="1384768"/>
            </a:xfrm>
            <a:custGeom>
              <a:avLst/>
              <a:gdLst>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884014 w 884014"/>
                <a:gd name="connsiteY0" fmla="*/ 0 h 1368888"/>
                <a:gd name="connsiteX1" fmla="*/ 287114 w 884014"/>
                <a:gd name="connsiteY1" fmla="*/ 635000 h 1368888"/>
                <a:gd name="connsiteX2" fmla="*/ 22 w 884014"/>
                <a:gd name="connsiteY2" fmla="*/ 1368888 h 1368888"/>
                <a:gd name="connsiteX0" fmla="*/ 883991 w 883991"/>
                <a:gd name="connsiteY0" fmla="*/ 0 h 1368888"/>
                <a:gd name="connsiteX1" fmla="*/ 287091 w 883991"/>
                <a:gd name="connsiteY1" fmla="*/ 635000 h 1368888"/>
                <a:gd name="connsiteX2" fmla="*/ -1 w 883991"/>
                <a:gd name="connsiteY2" fmla="*/ 1368888 h 1368888"/>
                <a:gd name="connsiteX0" fmla="*/ 883992 w 883992"/>
                <a:gd name="connsiteY0" fmla="*/ 0 h 1368888"/>
                <a:gd name="connsiteX1" fmla="*/ 0 w 883992"/>
                <a:gd name="connsiteY1" fmla="*/ 1368888 h 1368888"/>
                <a:gd name="connsiteX0" fmla="*/ 883992 w 883992"/>
                <a:gd name="connsiteY0" fmla="*/ 0 h 1368888"/>
                <a:gd name="connsiteX1" fmla="*/ 0 w 883992"/>
                <a:gd name="connsiteY1" fmla="*/ 1368888 h 1368888"/>
                <a:gd name="connsiteX0" fmla="*/ 928344 w 928343"/>
                <a:gd name="connsiteY0" fmla="*/ 0 h 1390417"/>
                <a:gd name="connsiteX1" fmla="*/ 0 w 928343"/>
                <a:gd name="connsiteY1" fmla="*/ 1390417 h 1390417"/>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282647 w 863431"/>
                <a:gd name="connsiteY1" fmla="*/ 606889 h 1384768"/>
                <a:gd name="connsiteX2" fmla="*/ 0 w 863431"/>
                <a:gd name="connsiteY2"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Lst>
              <a:ahLst/>
              <a:cxnLst>
                <a:cxn ang="0">
                  <a:pos x="connsiteX0" y="connsiteY0"/>
                </a:cxn>
                <a:cxn ang="0">
                  <a:pos x="connsiteX1" y="connsiteY1"/>
                </a:cxn>
              </a:cxnLst>
              <a:rect l="l" t="t" r="r" b="b"/>
              <a:pathLst>
                <a:path w="863431" h="1384768">
                  <a:moveTo>
                    <a:pt x="863431" y="0"/>
                  </a:moveTo>
                  <a:cubicBezTo>
                    <a:pt x="615118" y="165338"/>
                    <a:pt x="20070" y="724344"/>
                    <a:pt x="0" y="1384768"/>
                  </a:cubicBezTo>
                </a:path>
              </a:pathLst>
            </a:custGeom>
            <a:noFill/>
            <a:ln w="19050">
              <a:solidFill>
                <a:srgbClr val="0098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rot="2537975" flipH="1">
              <a:off x="6798621" y="1128235"/>
              <a:ext cx="925471" cy="911449"/>
              <a:chOff x="2286001" y="-455613"/>
              <a:chExt cx="2514600" cy="2476501"/>
            </a:xfrm>
            <a:grpFill/>
          </p:grpSpPr>
          <p:grpSp>
            <p:nvGrpSpPr>
              <p:cNvPr id="12" name="Group 205"/>
              <p:cNvGrpSpPr>
                <a:grpSpLocks/>
              </p:cNvGrpSpPr>
              <p:nvPr/>
            </p:nvGrpSpPr>
            <p:grpSpPr bwMode="auto">
              <a:xfrm>
                <a:off x="2286001" y="-455613"/>
                <a:ext cx="2514600" cy="2476501"/>
                <a:chOff x="1440" y="-287"/>
                <a:chExt cx="1584" cy="1560"/>
              </a:xfrm>
              <a:grpFill/>
            </p:grpSpPr>
            <p:sp>
              <p:nvSpPr>
                <p:cNvPr id="132" name="Freeform 5"/>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6"/>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7"/>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8"/>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9"/>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Oval 10"/>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11"/>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12"/>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13"/>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14"/>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15"/>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16"/>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17"/>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18"/>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19"/>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20"/>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21"/>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22"/>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23"/>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24"/>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25"/>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26"/>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27"/>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28"/>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29"/>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30"/>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31"/>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32"/>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33"/>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34"/>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35"/>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36"/>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37"/>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38"/>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39"/>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40"/>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41"/>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42"/>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43"/>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44"/>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45"/>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46"/>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47"/>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Freeform 48"/>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49"/>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50"/>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51"/>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Freeform 52"/>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 name="Freeform 53"/>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 name="Freeform 54"/>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 name="Freeform 55"/>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 name="Freeform 56"/>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57"/>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 name="Freeform 58"/>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59"/>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Freeform 60"/>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 name="Freeform 61"/>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 name="Freeform 62"/>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Freeform 63"/>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 name="Freeform 64"/>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65"/>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66"/>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67"/>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 name="Freeform 68"/>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69"/>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Freeform 70"/>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71"/>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72"/>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 name="Freeform 73"/>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 name="Freeform 74"/>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 name="Freeform 75"/>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76"/>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77"/>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 name="Freeform 78"/>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79"/>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80"/>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Freeform 81"/>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Freeform 82"/>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Freeform 83"/>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 name="Freeform 84"/>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85"/>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86"/>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 name="Freeform 87"/>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 name="Freeform 88"/>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 name="Freeform 89"/>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7" name="Freeform 90"/>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8" name="Freeform 91"/>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9" name="Freeform 92"/>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0" name="Freeform 93"/>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1" name="Freeform 94"/>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2" name="Freeform 95"/>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3" name="Freeform 96"/>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4" name="Freeform 97"/>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5" name="Freeform 98"/>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6" name="Freeform 99"/>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7" name="Freeform 100"/>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8" name="Freeform 101"/>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9" name="Freeform 102"/>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0" name="Freeform 103"/>
                <p:cNvSpPr>
                  <a:spLocks/>
                </p:cNvSpPr>
                <p:nvPr/>
              </p:nvSpPr>
              <p:spPr bwMode="auto">
                <a:xfrm>
                  <a:off x="1906" y="-200"/>
                  <a:ext cx="168" cy="76"/>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1" name="Freeform 104"/>
                <p:cNvSpPr>
                  <a:spLocks/>
                </p:cNvSpPr>
                <p:nvPr/>
              </p:nvSpPr>
              <p:spPr bwMode="auto">
                <a:xfrm>
                  <a:off x="1908" y="-230"/>
                  <a:ext cx="112" cy="132"/>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2" name="Freeform 105"/>
                <p:cNvSpPr>
                  <a:spLocks/>
                </p:cNvSpPr>
                <p:nvPr/>
              </p:nvSpPr>
              <p:spPr bwMode="auto">
                <a:xfrm>
                  <a:off x="1986" y="-143"/>
                  <a:ext cx="254" cy="650"/>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3" name="Freeform 106"/>
                <p:cNvSpPr>
                  <a:spLocks/>
                </p:cNvSpPr>
                <p:nvPr/>
              </p:nvSpPr>
              <p:spPr bwMode="auto">
                <a:xfrm>
                  <a:off x="1967" y="-171"/>
                  <a:ext cx="41" cy="4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4" name="Freeform 107"/>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5" name="Freeform 108"/>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6" name="Freeform 109"/>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7" name="Freeform 110"/>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8" name="Freeform 111"/>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9" name="Oval 112"/>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0" name="Freeform 113"/>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1" name="Freeform 114"/>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2" name="Freeform 115"/>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3" name="Freeform 116"/>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4" name="Freeform 117"/>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5" name="Freeform 118"/>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6" name="Freeform 119"/>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7" name="Freeform 120"/>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8" name="Freeform 121"/>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9" name="Freeform 122"/>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0" name="Freeform 123"/>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1" name="Freeform 124"/>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2" name="Freeform 125"/>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3" name="Freeform 126"/>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4" name="Freeform 127"/>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5" name="Freeform 128"/>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6" name="Freeform 129"/>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7" name="Freeform 130"/>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8" name="Freeform 131"/>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9" name="Freeform 132"/>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0" name="Freeform 133"/>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1" name="Freeform 134"/>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2" name="Freeform 135"/>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3" name="Freeform 136"/>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4" name="Freeform 137"/>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5" name="Freeform 138"/>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6" name="Freeform 139"/>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7" name="Freeform 140"/>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8" name="Freeform 141"/>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9" name="Freeform 142"/>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0" name="Freeform 143"/>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1" name="Freeform 144"/>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2" name="Freeform 145"/>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3" name="Freeform 146"/>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4" name="Freeform 147"/>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5" name="Freeform 148"/>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6" name="Freeform 149"/>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7" name="Freeform 150"/>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8" name="Freeform 151"/>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9" name="Freeform 152"/>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0" name="Freeform 153"/>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1" name="Freeform 154"/>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2" name="Freeform 155"/>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3" name="Freeform 156"/>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4" name="Freeform 157"/>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5" name="Freeform 158"/>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6" name="Freeform 159"/>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7" name="Freeform 160"/>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8" name="Freeform 161"/>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9" name="Freeform 162"/>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0" name="Freeform 163"/>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1" name="Freeform 164"/>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2" name="Freeform 165"/>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3" name="Freeform 166"/>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4" name="Freeform 167"/>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5" name="Freeform 168"/>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6" name="Freeform 169"/>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7" name="Freeform 170"/>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8" name="Freeform 171"/>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9" name="Freeform 172"/>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0" name="Freeform 173"/>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1" name="Freeform 174"/>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2" name="Freeform 175"/>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3" name="Freeform 176"/>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4" name="Freeform 177"/>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5" name="Freeform 178"/>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6" name="Freeform 179"/>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7" name="Freeform 180"/>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8" name="Freeform 181"/>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9" name="Freeform 182"/>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0" name="Freeform 183"/>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1" name="Freeform 184"/>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2" name="Freeform 185"/>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3" name="Freeform 186"/>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4" name="Freeform 187"/>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5" name="Freeform 188"/>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6" name="Freeform 189"/>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7" name="Freeform 190"/>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8" name="Freeform 191"/>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9" name="Freeform 192"/>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0" name="Freeform 193"/>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1" name="Freeform 194"/>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2" name="Freeform 195"/>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3" name="Freeform 196"/>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4" name="Freeform 197"/>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5" name="Freeform 198"/>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6" name="Freeform 199"/>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7" name="Freeform 200"/>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8" name="Freeform 201"/>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9" name="Freeform 202"/>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0" name="Freeform 203"/>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1" name="Freeform 204"/>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3" name="Freeform 206"/>
              <p:cNvSpPr>
                <a:spLocks/>
              </p:cNvSpPr>
              <p:nvPr/>
            </p:nvSpPr>
            <p:spPr bwMode="auto">
              <a:xfrm>
                <a:off x="3025776" y="-317500"/>
                <a:ext cx="266700" cy="120650"/>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 name="Freeform 207"/>
              <p:cNvSpPr>
                <a:spLocks/>
              </p:cNvSpPr>
              <p:nvPr/>
            </p:nvSpPr>
            <p:spPr bwMode="auto">
              <a:xfrm>
                <a:off x="3028951" y="-365125"/>
                <a:ext cx="177800" cy="209550"/>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 name="Freeform 208"/>
              <p:cNvSpPr>
                <a:spLocks/>
              </p:cNvSpPr>
              <p:nvPr/>
            </p:nvSpPr>
            <p:spPr bwMode="auto">
              <a:xfrm>
                <a:off x="3152776" y="-227013"/>
                <a:ext cx="403225" cy="1031875"/>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 name="Freeform 209"/>
              <p:cNvSpPr>
                <a:spLocks/>
              </p:cNvSpPr>
              <p:nvPr/>
            </p:nvSpPr>
            <p:spPr bwMode="auto">
              <a:xfrm>
                <a:off x="3122613" y="-271463"/>
                <a:ext cx="65088" cy="6350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210"/>
              <p:cNvSpPr>
                <a:spLocks/>
              </p:cNvSpPr>
              <p:nvPr/>
            </p:nvSpPr>
            <p:spPr bwMode="auto">
              <a:xfrm>
                <a:off x="4208463" y="71437"/>
                <a:ext cx="192088" cy="247650"/>
              </a:xfrm>
              <a:custGeom>
                <a:avLst/>
                <a:gdLst>
                  <a:gd name="T0" fmla="*/ 47 w 51"/>
                  <a:gd name="T1" fmla="*/ 64 h 66"/>
                  <a:gd name="T2" fmla="*/ 10 w 51"/>
                  <a:gd name="T3" fmla="*/ 3 h 66"/>
                  <a:gd name="T4" fmla="*/ 5 w 51"/>
                  <a:gd name="T5" fmla="*/ 2 h 66"/>
                  <a:gd name="T6" fmla="*/ 45 w 51"/>
                  <a:gd name="T7" fmla="*/ 66 h 66"/>
                  <a:gd name="T8" fmla="*/ 47 w 51"/>
                  <a:gd name="T9" fmla="*/ 64 h 66"/>
                </a:gdLst>
                <a:ahLst/>
                <a:cxnLst>
                  <a:cxn ang="0">
                    <a:pos x="T0" y="T1"/>
                  </a:cxn>
                  <a:cxn ang="0">
                    <a:pos x="T2" y="T3"/>
                  </a:cxn>
                  <a:cxn ang="0">
                    <a:pos x="T4" y="T5"/>
                  </a:cxn>
                  <a:cxn ang="0">
                    <a:pos x="T6" y="T7"/>
                  </a:cxn>
                  <a:cxn ang="0">
                    <a:pos x="T8" y="T9"/>
                  </a:cxn>
                </a:cxnLst>
                <a:rect l="0" t="0" r="r" b="b"/>
                <a:pathLst>
                  <a:path w="51" h="66">
                    <a:moveTo>
                      <a:pt x="47" y="64"/>
                    </a:moveTo>
                    <a:cubicBezTo>
                      <a:pt x="21" y="54"/>
                      <a:pt x="5" y="31"/>
                      <a:pt x="10" y="3"/>
                    </a:cubicBezTo>
                    <a:cubicBezTo>
                      <a:pt x="10" y="1"/>
                      <a:pt x="5" y="0"/>
                      <a:pt x="5" y="2"/>
                    </a:cubicBezTo>
                    <a:cubicBezTo>
                      <a:pt x="0" y="32"/>
                      <a:pt x="17" y="55"/>
                      <a:pt x="45" y="66"/>
                    </a:cubicBezTo>
                    <a:cubicBezTo>
                      <a:pt x="46" y="66"/>
                      <a:pt x="51" y="66"/>
                      <a:pt x="47" y="6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211"/>
              <p:cNvSpPr>
                <a:spLocks/>
              </p:cNvSpPr>
              <p:nvPr/>
            </p:nvSpPr>
            <p:spPr bwMode="auto">
              <a:xfrm>
                <a:off x="4137026" y="123825"/>
                <a:ext cx="260350" cy="131763"/>
              </a:xfrm>
              <a:custGeom>
                <a:avLst/>
                <a:gdLst>
                  <a:gd name="T0" fmla="*/ 3 w 69"/>
                  <a:gd name="T1" fmla="*/ 29 h 35"/>
                  <a:gd name="T2" fmla="*/ 68 w 69"/>
                  <a:gd name="T3" fmla="*/ 2 h 35"/>
                  <a:gd name="T4" fmla="*/ 63 w 69"/>
                  <a:gd name="T5" fmla="*/ 1 h 35"/>
                  <a:gd name="T6" fmla="*/ 3 w 69"/>
                  <a:gd name="T7" fmla="*/ 27 h 35"/>
                  <a:gd name="T8" fmla="*/ 3 w 69"/>
                  <a:gd name="T9" fmla="*/ 29 h 35"/>
                </a:gdLst>
                <a:ahLst/>
                <a:cxnLst>
                  <a:cxn ang="0">
                    <a:pos x="T0" y="T1"/>
                  </a:cxn>
                  <a:cxn ang="0">
                    <a:pos x="T2" y="T3"/>
                  </a:cxn>
                  <a:cxn ang="0">
                    <a:pos x="T4" y="T5"/>
                  </a:cxn>
                  <a:cxn ang="0">
                    <a:pos x="T6" y="T7"/>
                  </a:cxn>
                  <a:cxn ang="0">
                    <a:pos x="T8" y="T9"/>
                  </a:cxn>
                </a:cxnLst>
                <a:rect l="0" t="0" r="r" b="b"/>
                <a:pathLst>
                  <a:path w="69" h="35">
                    <a:moveTo>
                      <a:pt x="3" y="29"/>
                    </a:moveTo>
                    <a:cubicBezTo>
                      <a:pt x="30" y="35"/>
                      <a:pt x="54" y="27"/>
                      <a:pt x="68" y="2"/>
                    </a:cubicBezTo>
                    <a:cubicBezTo>
                      <a:pt x="69" y="1"/>
                      <a:pt x="64" y="0"/>
                      <a:pt x="63" y="1"/>
                    </a:cubicBezTo>
                    <a:cubicBezTo>
                      <a:pt x="51" y="23"/>
                      <a:pt x="28" y="33"/>
                      <a:pt x="3" y="27"/>
                    </a:cubicBezTo>
                    <a:cubicBezTo>
                      <a:pt x="1" y="27"/>
                      <a:pt x="0" y="29"/>
                      <a:pt x="3" y="2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Freeform 212"/>
              <p:cNvSpPr>
                <a:spLocks/>
              </p:cNvSpPr>
              <p:nvPr/>
            </p:nvSpPr>
            <p:spPr bwMode="auto">
              <a:xfrm>
                <a:off x="4246563" y="85725"/>
                <a:ext cx="71438" cy="271463"/>
              </a:xfrm>
              <a:custGeom>
                <a:avLst/>
                <a:gdLst>
                  <a:gd name="T0" fmla="*/ 11 w 19"/>
                  <a:gd name="T1" fmla="*/ 69 h 72"/>
                  <a:gd name="T2" fmla="*/ 18 w 19"/>
                  <a:gd name="T3" fmla="*/ 1 h 72"/>
                  <a:gd name="T4" fmla="*/ 13 w 19"/>
                  <a:gd name="T5" fmla="*/ 1 h 72"/>
                  <a:gd name="T6" fmla="*/ 6 w 19"/>
                  <a:gd name="T7" fmla="*/ 70 h 72"/>
                  <a:gd name="T8" fmla="*/ 11 w 19"/>
                  <a:gd name="T9" fmla="*/ 69 h 72"/>
                </a:gdLst>
                <a:ahLst/>
                <a:cxnLst>
                  <a:cxn ang="0">
                    <a:pos x="T0" y="T1"/>
                  </a:cxn>
                  <a:cxn ang="0">
                    <a:pos x="T2" y="T3"/>
                  </a:cxn>
                  <a:cxn ang="0">
                    <a:pos x="T4" y="T5"/>
                  </a:cxn>
                  <a:cxn ang="0">
                    <a:pos x="T6" y="T7"/>
                  </a:cxn>
                  <a:cxn ang="0">
                    <a:pos x="T8" y="T9"/>
                  </a:cxn>
                </a:cxnLst>
                <a:rect l="0" t="0" r="r" b="b"/>
                <a:pathLst>
                  <a:path w="19" h="72">
                    <a:moveTo>
                      <a:pt x="11" y="69"/>
                    </a:moveTo>
                    <a:cubicBezTo>
                      <a:pt x="5" y="48"/>
                      <a:pt x="9" y="21"/>
                      <a:pt x="18" y="1"/>
                    </a:cubicBezTo>
                    <a:cubicBezTo>
                      <a:pt x="19" y="0"/>
                      <a:pt x="14" y="0"/>
                      <a:pt x="13" y="1"/>
                    </a:cubicBezTo>
                    <a:cubicBezTo>
                      <a:pt x="4" y="21"/>
                      <a:pt x="0" y="48"/>
                      <a:pt x="6" y="70"/>
                    </a:cubicBezTo>
                    <a:cubicBezTo>
                      <a:pt x="6" y="72"/>
                      <a:pt x="11" y="71"/>
                      <a:pt x="11"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 name="Freeform 213"/>
              <p:cNvSpPr>
                <a:spLocks/>
              </p:cNvSpPr>
              <p:nvPr/>
            </p:nvSpPr>
            <p:spPr bwMode="auto">
              <a:xfrm>
                <a:off x="4156076" y="138112"/>
                <a:ext cx="266700" cy="120650"/>
              </a:xfrm>
              <a:custGeom>
                <a:avLst/>
                <a:gdLst>
                  <a:gd name="T0" fmla="*/ 0 w 71"/>
                  <a:gd name="T1" fmla="*/ 2 h 32"/>
                  <a:gd name="T2" fmla="*/ 68 w 71"/>
                  <a:gd name="T3" fmla="*/ 24 h 32"/>
                  <a:gd name="T4" fmla="*/ 65 w 71"/>
                  <a:gd name="T5" fmla="*/ 22 h 32"/>
                  <a:gd name="T6" fmla="*/ 5 w 71"/>
                  <a:gd name="T7" fmla="*/ 1 h 32"/>
                  <a:gd name="T8" fmla="*/ 0 w 71"/>
                  <a:gd name="T9" fmla="*/ 2 h 32"/>
                </a:gdLst>
                <a:ahLst/>
                <a:cxnLst>
                  <a:cxn ang="0">
                    <a:pos x="T0" y="T1"/>
                  </a:cxn>
                  <a:cxn ang="0">
                    <a:pos x="T2" y="T3"/>
                  </a:cxn>
                  <a:cxn ang="0">
                    <a:pos x="T4" y="T5"/>
                  </a:cxn>
                  <a:cxn ang="0">
                    <a:pos x="T6" y="T7"/>
                  </a:cxn>
                  <a:cxn ang="0">
                    <a:pos x="T8" y="T9"/>
                  </a:cxn>
                </a:cxnLst>
                <a:rect l="0" t="0" r="r" b="b"/>
                <a:pathLst>
                  <a:path w="71" h="32">
                    <a:moveTo>
                      <a:pt x="0" y="2"/>
                    </a:moveTo>
                    <a:cubicBezTo>
                      <a:pt x="17" y="22"/>
                      <a:pt x="42" y="32"/>
                      <a:pt x="68" y="24"/>
                    </a:cubicBezTo>
                    <a:cubicBezTo>
                      <a:pt x="71" y="23"/>
                      <a:pt x="66" y="21"/>
                      <a:pt x="65" y="22"/>
                    </a:cubicBezTo>
                    <a:cubicBezTo>
                      <a:pt x="42" y="29"/>
                      <a:pt x="20" y="19"/>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 name="Freeform 214"/>
              <p:cNvSpPr>
                <a:spLocks/>
              </p:cNvSpPr>
              <p:nvPr/>
            </p:nvSpPr>
            <p:spPr bwMode="auto">
              <a:xfrm>
                <a:off x="3476626" y="233362"/>
                <a:ext cx="800100" cy="606425"/>
              </a:xfrm>
              <a:custGeom>
                <a:avLst/>
                <a:gdLst>
                  <a:gd name="T0" fmla="*/ 206 w 212"/>
                  <a:gd name="T1" fmla="*/ 0 h 161"/>
                  <a:gd name="T2" fmla="*/ 2 w 212"/>
                  <a:gd name="T3" fmla="*/ 160 h 161"/>
                  <a:gd name="T4" fmla="*/ 6 w 212"/>
                  <a:gd name="T5" fmla="*/ 160 h 161"/>
                  <a:gd name="T6" fmla="*/ 210 w 212"/>
                  <a:gd name="T7" fmla="*/ 1 h 161"/>
                  <a:gd name="T8" fmla="*/ 206 w 212"/>
                  <a:gd name="T9" fmla="*/ 0 h 161"/>
                </a:gdLst>
                <a:ahLst/>
                <a:cxnLst>
                  <a:cxn ang="0">
                    <a:pos x="T0" y="T1"/>
                  </a:cxn>
                  <a:cxn ang="0">
                    <a:pos x="T2" y="T3"/>
                  </a:cxn>
                  <a:cxn ang="0">
                    <a:pos x="T4" y="T5"/>
                  </a:cxn>
                  <a:cxn ang="0">
                    <a:pos x="T6" y="T7"/>
                  </a:cxn>
                  <a:cxn ang="0">
                    <a:pos x="T8" y="T9"/>
                  </a:cxn>
                </a:cxnLst>
                <a:rect l="0" t="0" r="r" b="b"/>
                <a:pathLst>
                  <a:path w="212" h="161">
                    <a:moveTo>
                      <a:pt x="206" y="0"/>
                    </a:moveTo>
                    <a:cubicBezTo>
                      <a:pt x="137" y="53"/>
                      <a:pt x="72" y="110"/>
                      <a:pt x="2" y="160"/>
                    </a:cubicBezTo>
                    <a:cubicBezTo>
                      <a:pt x="0" y="161"/>
                      <a:pt x="5" y="161"/>
                      <a:pt x="6" y="160"/>
                    </a:cubicBezTo>
                    <a:cubicBezTo>
                      <a:pt x="77" y="111"/>
                      <a:pt x="142" y="54"/>
                      <a:pt x="210" y="1"/>
                    </a:cubicBezTo>
                    <a:cubicBezTo>
                      <a:pt x="212" y="0"/>
                      <a:pt x="207" y="0"/>
                      <a:pt x="20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 name="Freeform 215"/>
              <p:cNvSpPr>
                <a:spLocks/>
              </p:cNvSpPr>
              <p:nvPr/>
            </p:nvSpPr>
            <p:spPr bwMode="auto">
              <a:xfrm>
                <a:off x="4241801" y="187325"/>
                <a:ext cx="68263" cy="68263"/>
              </a:xfrm>
              <a:custGeom>
                <a:avLst/>
                <a:gdLst>
                  <a:gd name="T0" fmla="*/ 13 w 18"/>
                  <a:gd name="T1" fmla="*/ 15 h 18"/>
                  <a:gd name="T2" fmla="*/ 3 w 18"/>
                  <a:gd name="T3" fmla="*/ 13 h 18"/>
                  <a:gd name="T4" fmla="*/ 5 w 18"/>
                  <a:gd name="T5" fmla="*/ 3 h 18"/>
                  <a:gd name="T6" fmla="*/ 15 w 18"/>
                  <a:gd name="T7" fmla="*/ 5 h 18"/>
                  <a:gd name="T8" fmla="*/ 13 w 18"/>
                  <a:gd name="T9" fmla="*/ 15 h 18"/>
                </a:gdLst>
                <a:ahLst/>
                <a:cxnLst>
                  <a:cxn ang="0">
                    <a:pos x="T0" y="T1"/>
                  </a:cxn>
                  <a:cxn ang="0">
                    <a:pos x="T2" y="T3"/>
                  </a:cxn>
                  <a:cxn ang="0">
                    <a:pos x="T4" y="T5"/>
                  </a:cxn>
                  <a:cxn ang="0">
                    <a:pos x="T6" y="T7"/>
                  </a:cxn>
                  <a:cxn ang="0">
                    <a:pos x="T8" y="T9"/>
                  </a:cxn>
                </a:cxnLst>
                <a:rect l="0" t="0" r="r" b="b"/>
                <a:pathLst>
                  <a:path w="18" h="18">
                    <a:moveTo>
                      <a:pt x="13" y="15"/>
                    </a:moveTo>
                    <a:cubicBezTo>
                      <a:pt x="10" y="18"/>
                      <a:pt x="5" y="17"/>
                      <a:pt x="3" y="13"/>
                    </a:cubicBezTo>
                    <a:cubicBezTo>
                      <a:pt x="0" y="10"/>
                      <a:pt x="1" y="5"/>
                      <a:pt x="5" y="3"/>
                    </a:cubicBezTo>
                    <a:cubicBezTo>
                      <a:pt x="8" y="0"/>
                      <a:pt x="13" y="1"/>
                      <a:pt x="15" y="5"/>
                    </a:cubicBezTo>
                    <a:cubicBezTo>
                      <a:pt x="18" y="8"/>
                      <a:pt x="17" y="13"/>
                      <a:pt x="13"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 name="Freeform 216"/>
              <p:cNvSpPr>
                <a:spLocks/>
              </p:cNvSpPr>
              <p:nvPr/>
            </p:nvSpPr>
            <p:spPr bwMode="auto">
              <a:xfrm>
                <a:off x="2697163" y="74612"/>
                <a:ext cx="184150" cy="244475"/>
              </a:xfrm>
              <a:custGeom>
                <a:avLst/>
                <a:gdLst>
                  <a:gd name="T0" fmla="*/ 5 w 49"/>
                  <a:gd name="T1" fmla="*/ 65 h 65"/>
                  <a:gd name="T2" fmla="*/ 44 w 49"/>
                  <a:gd name="T3" fmla="*/ 2 h 65"/>
                  <a:gd name="T4" fmla="*/ 39 w 49"/>
                  <a:gd name="T5" fmla="*/ 1 h 65"/>
                  <a:gd name="T6" fmla="*/ 1 w 49"/>
                  <a:gd name="T7" fmla="*/ 63 h 65"/>
                  <a:gd name="T8" fmla="*/ 5 w 49"/>
                  <a:gd name="T9" fmla="*/ 65 h 65"/>
                </a:gdLst>
                <a:ahLst/>
                <a:cxnLst>
                  <a:cxn ang="0">
                    <a:pos x="T0" y="T1"/>
                  </a:cxn>
                  <a:cxn ang="0">
                    <a:pos x="T2" y="T3"/>
                  </a:cxn>
                  <a:cxn ang="0">
                    <a:pos x="T4" y="T5"/>
                  </a:cxn>
                  <a:cxn ang="0">
                    <a:pos x="T6" y="T7"/>
                  </a:cxn>
                  <a:cxn ang="0">
                    <a:pos x="T8" y="T9"/>
                  </a:cxn>
                </a:cxnLst>
                <a:rect l="0" t="0" r="r" b="b"/>
                <a:pathLst>
                  <a:path w="49" h="65">
                    <a:moveTo>
                      <a:pt x="5" y="65"/>
                    </a:moveTo>
                    <a:cubicBezTo>
                      <a:pt x="33" y="55"/>
                      <a:pt x="49" y="31"/>
                      <a:pt x="44" y="2"/>
                    </a:cubicBezTo>
                    <a:cubicBezTo>
                      <a:pt x="44" y="0"/>
                      <a:pt x="39" y="0"/>
                      <a:pt x="39" y="1"/>
                    </a:cubicBezTo>
                    <a:cubicBezTo>
                      <a:pt x="44" y="30"/>
                      <a:pt x="28" y="53"/>
                      <a:pt x="1" y="63"/>
                    </a:cubicBezTo>
                    <a:cubicBezTo>
                      <a:pt x="0" y="64"/>
                      <a:pt x="4" y="65"/>
                      <a:pt x="5"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 name="Freeform 217"/>
              <p:cNvSpPr>
                <a:spLocks/>
              </p:cNvSpPr>
              <p:nvPr/>
            </p:nvSpPr>
            <p:spPr bwMode="auto">
              <a:xfrm>
                <a:off x="2697163" y="123825"/>
                <a:ext cx="260350" cy="131763"/>
              </a:xfrm>
              <a:custGeom>
                <a:avLst/>
                <a:gdLst>
                  <a:gd name="T0" fmla="*/ 64 w 69"/>
                  <a:gd name="T1" fmla="*/ 27 h 35"/>
                  <a:gd name="T2" fmla="*/ 5 w 69"/>
                  <a:gd name="T3" fmla="*/ 2 h 35"/>
                  <a:gd name="T4" fmla="*/ 0 w 69"/>
                  <a:gd name="T5" fmla="*/ 1 h 35"/>
                  <a:gd name="T6" fmla="*/ 67 w 69"/>
                  <a:gd name="T7" fmla="*/ 29 h 35"/>
                  <a:gd name="T8" fmla="*/ 64 w 69"/>
                  <a:gd name="T9" fmla="*/ 27 h 35"/>
                </a:gdLst>
                <a:ahLst/>
                <a:cxnLst>
                  <a:cxn ang="0">
                    <a:pos x="T0" y="T1"/>
                  </a:cxn>
                  <a:cxn ang="0">
                    <a:pos x="T2" y="T3"/>
                  </a:cxn>
                  <a:cxn ang="0">
                    <a:pos x="T4" y="T5"/>
                  </a:cxn>
                  <a:cxn ang="0">
                    <a:pos x="T6" y="T7"/>
                  </a:cxn>
                  <a:cxn ang="0">
                    <a:pos x="T8" y="T9"/>
                  </a:cxn>
                </a:cxnLst>
                <a:rect l="0" t="0" r="r" b="b"/>
                <a:pathLst>
                  <a:path w="69" h="35">
                    <a:moveTo>
                      <a:pt x="64" y="27"/>
                    </a:moveTo>
                    <a:cubicBezTo>
                      <a:pt x="39" y="33"/>
                      <a:pt x="18" y="24"/>
                      <a:pt x="5" y="2"/>
                    </a:cubicBezTo>
                    <a:cubicBezTo>
                      <a:pt x="5" y="1"/>
                      <a:pt x="0" y="0"/>
                      <a:pt x="0" y="1"/>
                    </a:cubicBezTo>
                    <a:cubicBezTo>
                      <a:pt x="14" y="26"/>
                      <a:pt x="40" y="35"/>
                      <a:pt x="67" y="29"/>
                    </a:cubicBezTo>
                    <a:cubicBezTo>
                      <a:pt x="69" y="29"/>
                      <a:pt x="65" y="27"/>
                      <a:pt x="64"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 name="Freeform 218"/>
              <p:cNvSpPr>
                <a:spLocks/>
              </p:cNvSpPr>
              <p:nvPr/>
            </p:nvSpPr>
            <p:spPr bwMode="auto">
              <a:xfrm>
                <a:off x="2776538" y="82550"/>
                <a:ext cx="68263" cy="271463"/>
              </a:xfrm>
              <a:custGeom>
                <a:avLst/>
                <a:gdLst>
                  <a:gd name="T0" fmla="*/ 12 w 18"/>
                  <a:gd name="T1" fmla="*/ 71 h 72"/>
                  <a:gd name="T2" fmla="*/ 5 w 18"/>
                  <a:gd name="T3" fmla="*/ 2 h 72"/>
                  <a:gd name="T4" fmla="*/ 0 w 18"/>
                  <a:gd name="T5" fmla="*/ 2 h 72"/>
                  <a:gd name="T6" fmla="*/ 7 w 18"/>
                  <a:gd name="T7" fmla="*/ 71 h 72"/>
                  <a:gd name="T8" fmla="*/ 12 w 18"/>
                  <a:gd name="T9" fmla="*/ 71 h 72"/>
                </a:gdLst>
                <a:ahLst/>
                <a:cxnLst>
                  <a:cxn ang="0">
                    <a:pos x="T0" y="T1"/>
                  </a:cxn>
                  <a:cxn ang="0">
                    <a:pos x="T2" y="T3"/>
                  </a:cxn>
                  <a:cxn ang="0">
                    <a:pos x="T4" y="T5"/>
                  </a:cxn>
                  <a:cxn ang="0">
                    <a:pos x="T6" y="T7"/>
                  </a:cxn>
                  <a:cxn ang="0">
                    <a:pos x="T8" y="T9"/>
                  </a:cxn>
                </a:cxnLst>
                <a:rect l="0" t="0" r="r" b="b"/>
                <a:pathLst>
                  <a:path w="18" h="72">
                    <a:moveTo>
                      <a:pt x="12" y="71"/>
                    </a:moveTo>
                    <a:cubicBezTo>
                      <a:pt x="18" y="49"/>
                      <a:pt x="14" y="22"/>
                      <a:pt x="5" y="2"/>
                    </a:cubicBezTo>
                    <a:cubicBezTo>
                      <a:pt x="4" y="0"/>
                      <a:pt x="0" y="1"/>
                      <a:pt x="0" y="2"/>
                    </a:cubicBezTo>
                    <a:cubicBezTo>
                      <a:pt x="9" y="23"/>
                      <a:pt x="13" y="49"/>
                      <a:pt x="7" y="71"/>
                    </a:cubicBezTo>
                    <a:cubicBezTo>
                      <a:pt x="7" y="72"/>
                      <a:pt x="12" y="72"/>
                      <a:pt x="12" y="7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 name="Freeform 219"/>
              <p:cNvSpPr>
                <a:spLocks/>
              </p:cNvSpPr>
              <p:nvPr/>
            </p:nvSpPr>
            <p:spPr bwMode="auto">
              <a:xfrm>
                <a:off x="2670176" y="138112"/>
                <a:ext cx="268288" cy="120650"/>
              </a:xfrm>
              <a:custGeom>
                <a:avLst/>
                <a:gdLst>
                  <a:gd name="T0" fmla="*/ 65 w 71"/>
                  <a:gd name="T1" fmla="*/ 1 h 32"/>
                  <a:gd name="T2" fmla="*/ 6 w 71"/>
                  <a:gd name="T3" fmla="*/ 22 h 32"/>
                  <a:gd name="T4" fmla="*/ 2 w 71"/>
                  <a:gd name="T5" fmla="*/ 24 h 32"/>
                  <a:gd name="T6" fmla="*/ 70 w 71"/>
                  <a:gd name="T7" fmla="*/ 2 h 32"/>
                  <a:gd name="T8" fmla="*/ 65 w 71"/>
                  <a:gd name="T9" fmla="*/ 1 h 32"/>
                </a:gdLst>
                <a:ahLst/>
                <a:cxnLst>
                  <a:cxn ang="0">
                    <a:pos x="T0" y="T1"/>
                  </a:cxn>
                  <a:cxn ang="0">
                    <a:pos x="T2" y="T3"/>
                  </a:cxn>
                  <a:cxn ang="0">
                    <a:pos x="T4" y="T5"/>
                  </a:cxn>
                  <a:cxn ang="0">
                    <a:pos x="T6" y="T7"/>
                  </a:cxn>
                  <a:cxn ang="0">
                    <a:pos x="T8" y="T9"/>
                  </a:cxn>
                </a:cxnLst>
                <a:rect l="0" t="0" r="r" b="b"/>
                <a:pathLst>
                  <a:path w="71" h="32">
                    <a:moveTo>
                      <a:pt x="65" y="1"/>
                    </a:moveTo>
                    <a:cubicBezTo>
                      <a:pt x="51" y="19"/>
                      <a:pt x="29" y="29"/>
                      <a:pt x="6" y="22"/>
                    </a:cubicBezTo>
                    <a:cubicBezTo>
                      <a:pt x="5" y="22"/>
                      <a:pt x="0" y="23"/>
                      <a:pt x="2" y="24"/>
                    </a:cubicBezTo>
                    <a:cubicBezTo>
                      <a:pt x="28" y="32"/>
                      <a:pt x="53" y="22"/>
                      <a:pt x="70" y="2"/>
                    </a:cubicBezTo>
                    <a:cubicBezTo>
                      <a:pt x="71" y="1"/>
                      <a:pt x="66" y="0"/>
                      <a:pt x="6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 name="Freeform 220"/>
              <p:cNvSpPr>
                <a:spLocks/>
              </p:cNvSpPr>
              <p:nvPr/>
            </p:nvSpPr>
            <p:spPr bwMode="auto">
              <a:xfrm>
                <a:off x="2817813" y="228600"/>
                <a:ext cx="795338" cy="614363"/>
              </a:xfrm>
              <a:custGeom>
                <a:avLst/>
                <a:gdLst>
                  <a:gd name="T0" fmla="*/ 1 w 211"/>
                  <a:gd name="T1" fmla="*/ 2 h 163"/>
                  <a:gd name="T2" fmla="*/ 205 w 211"/>
                  <a:gd name="T3" fmla="*/ 162 h 163"/>
                  <a:gd name="T4" fmla="*/ 210 w 211"/>
                  <a:gd name="T5" fmla="*/ 160 h 163"/>
                  <a:gd name="T6" fmla="*/ 6 w 211"/>
                  <a:gd name="T7" fmla="*/ 1 h 163"/>
                  <a:gd name="T8" fmla="*/ 1 w 211"/>
                  <a:gd name="T9" fmla="*/ 2 h 163"/>
                </a:gdLst>
                <a:ahLst/>
                <a:cxnLst>
                  <a:cxn ang="0">
                    <a:pos x="T0" y="T1"/>
                  </a:cxn>
                  <a:cxn ang="0">
                    <a:pos x="T2" y="T3"/>
                  </a:cxn>
                  <a:cxn ang="0">
                    <a:pos x="T4" y="T5"/>
                  </a:cxn>
                  <a:cxn ang="0">
                    <a:pos x="T6" y="T7"/>
                  </a:cxn>
                  <a:cxn ang="0">
                    <a:pos x="T8" y="T9"/>
                  </a:cxn>
                </a:cxnLst>
                <a:rect l="0" t="0" r="r" b="b"/>
                <a:pathLst>
                  <a:path w="211" h="163">
                    <a:moveTo>
                      <a:pt x="1" y="2"/>
                    </a:moveTo>
                    <a:cubicBezTo>
                      <a:pt x="70" y="55"/>
                      <a:pt x="135" y="112"/>
                      <a:pt x="205" y="162"/>
                    </a:cubicBezTo>
                    <a:cubicBezTo>
                      <a:pt x="206" y="163"/>
                      <a:pt x="211" y="162"/>
                      <a:pt x="210" y="160"/>
                    </a:cubicBezTo>
                    <a:cubicBezTo>
                      <a:pt x="139" y="111"/>
                      <a:pt x="74" y="53"/>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 name="Freeform 221"/>
              <p:cNvSpPr>
                <a:spLocks/>
              </p:cNvSpPr>
              <p:nvPr/>
            </p:nvSpPr>
            <p:spPr bwMode="auto">
              <a:xfrm>
                <a:off x="2784476" y="187325"/>
                <a:ext cx="63500" cy="68263"/>
              </a:xfrm>
              <a:custGeom>
                <a:avLst/>
                <a:gdLst>
                  <a:gd name="T0" fmla="*/ 4 w 17"/>
                  <a:gd name="T1" fmla="*/ 15 h 18"/>
                  <a:gd name="T2" fmla="*/ 15 w 17"/>
                  <a:gd name="T3" fmla="*/ 13 h 18"/>
                  <a:gd name="T4" fmla="*/ 13 w 17"/>
                  <a:gd name="T5" fmla="*/ 3 h 18"/>
                  <a:gd name="T6" fmla="*/ 2 w 17"/>
                  <a:gd name="T7" fmla="*/ 5 h 18"/>
                  <a:gd name="T8" fmla="*/ 4 w 17"/>
                  <a:gd name="T9" fmla="*/ 15 h 18"/>
                </a:gdLst>
                <a:ahLst/>
                <a:cxnLst>
                  <a:cxn ang="0">
                    <a:pos x="T0" y="T1"/>
                  </a:cxn>
                  <a:cxn ang="0">
                    <a:pos x="T2" y="T3"/>
                  </a:cxn>
                  <a:cxn ang="0">
                    <a:pos x="T4" y="T5"/>
                  </a:cxn>
                  <a:cxn ang="0">
                    <a:pos x="T6" y="T7"/>
                  </a:cxn>
                  <a:cxn ang="0">
                    <a:pos x="T8" y="T9"/>
                  </a:cxn>
                </a:cxnLst>
                <a:rect l="0" t="0" r="r" b="b"/>
                <a:pathLst>
                  <a:path w="17" h="18">
                    <a:moveTo>
                      <a:pt x="4" y="15"/>
                    </a:moveTo>
                    <a:cubicBezTo>
                      <a:pt x="7" y="18"/>
                      <a:pt x="12" y="17"/>
                      <a:pt x="15" y="13"/>
                    </a:cubicBezTo>
                    <a:cubicBezTo>
                      <a:pt x="17" y="10"/>
                      <a:pt x="16" y="5"/>
                      <a:pt x="13" y="3"/>
                    </a:cubicBezTo>
                    <a:cubicBezTo>
                      <a:pt x="9" y="0"/>
                      <a:pt x="5" y="1"/>
                      <a:pt x="2" y="5"/>
                    </a:cubicBezTo>
                    <a:cubicBezTo>
                      <a:pt x="0" y="8"/>
                      <a:pt x="1" y="13"/>
                      <a:pt x="4"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222"/>
              <p:cNvSpPr>
                <a:spLocks/>
              </p:cNvSpPr>
              <p:nvPr/>
            </p:nvSpPr>
            <p:spPr bwMode="auto">
              <a:xfrm>
                <a:off x="3213101" y="-169863"/>
                <a:ext cx="298450" cy="134938"/>
              </a:xfrm>
              <a:custGeom>
                <a:avLst/>
                <a:gdLst>
                  <a:gd name="T0" fmla="*/ 73 w 79"/>
                  <a:gd name="T1" fmla="*/ 1 h 36"/>
                  <a:gd name="T2" fmla="*/ 6 w 79"/>
                  <a:gd name="T3" fmla="*/ 22 h 36"/>
                  <a:gd name="T4" fmla="*/ 3 w 79"/>
                  <a:gd name="T5" fmla="*/ 23 h 36"/>
                  <a:gd name="T6" fmla="*/ 78 w 79"/>
                  <a:gd name="T7" fmla="*/ 2 h 36"/>
                  <a:gd name="T8" fmla="*/ 73 w 79"/>
                  <a:gd name="T9" fmla="*/ 1 h 36"/>
                </a:gdLst>
                <a:ahLst/>
                <a:cxnLst>
                  <a:cxn ang="0">
                    <a:pos x="T0" y="T1"/>
                  </a:cxn>
                  <a:cxn ang="0">
                    <a:pos x="T2" y="T3"/>
                  </a:cxn>
                  <a:cxn ang="0">
                    <a:pos x="T4" y="T5"/>
                  </a:cxn>
                  <a:cxn ang="0">
                    <a:pos x="T6" y="T7"/>
                  </a:cxn>
                  <a:cxn ang="0">
                    <a:pos x="T8" y="T9"/>
                  </a:cxn>
                </a:cxnLst>
                <a:rect l="0" t="0" r="r" b="b"/>
                <a:pathLst>
                  <a:path w="79" h="36">
                    <a:moveTo>
                      <a:pt x="73" y="1"/>
                    </a:moveTo>
                    <a:cubicBezTo>
                      <a:pt x="57" y="23"/>
                      <a:pt x="32" y="34"/>
                      <a:pt x="6" y="22"/>
                    </a:cubicBezTo>
                    <a:cubicBezTo>
                      <a:pt x="4" y="21"/>
                      <a:pt x="0" y="22"/>
                      <a:pt x="3" y="23"/>
                    </a:cubicBezTo>
                    <a:cubicBezTo>
                      <a:pt x="31" y="36"/>
                      <a:pt x="60" y="27"/>
                      <a:pt x="78" y="2"/>
                    </a:cubicBezTo>
                    <a:cubicBezTo>
                      <a:pt x="79" y="1"/>
                      <a:pt x="74" y="0"/>
                      <a:pt x="7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223"/>
              <p:cNvSpPr>
                <a:spLocks/>
              </p:cNvSpPr>
              <p:nvPr/>
            </p:nvSpPr>
            <p:spPr bwMode="auto">
              <a:xfrm>
                <a:off x="3303588" y="-219075"/>
                <a:ext cx="106363" cy="263525"/>
              </a:xfrm>
              <a:custGeom>
                <a:avLst/>
                <a:gdLst>
                  <a:gd name="T0" fmla="*/ 15 w 28"/>
                  <a:gd name="T1" fmla="*/ 69 h 70"/>
                  <a:gd name="T2" fmla="*/ 6 w 28"/>
                  <a:gd name="T3" fmla="*/ 1 h 70"/>
                  <a:gd name="T4" fmla="*/ 2 w 28"/>
                  <a:gd name="T5" fmla="*/ 1 h 70"/>
                  <a:gd name="T6" fmla="*/ 11 w 28"/>
                  <a:gd name="T7" fmla="*/ 68 h 70"/>
                  <a:gd name="T8" fmla="*/ 15 w 28"/>
                  <a:gd name="T9" fmla="*/ 69 h 70"/>
                </a:gdLst>
                <a:ahLst/>
                <a:cxnLst>
                  <a:cxn ang="0">
                    <a:pos x="T0" y="T1"/>
                  </a:cxn>
                  <a:cxn ang="0">
                    <a:pos x="T2" y="T3"/>
                  </a:cxn>
                  <a:cxn ang="0">
                    <a:pos x="T4" y="T5"/>
                  </a:cxn>
                  <a:cxn ang="0">
                    <a:pos x="T6" y="T7"/>
                  </a:cxn>
                  <a:cxn ang="0">
                    <a:pos x="T8" y="T9"/>
                  </a:cxn>
                </a:cxnLst>
                <a:rect l="0" t="0" r="r" b="b"/>
                <a:pathLst>
                  <a:path w="28" h="70">
                    <a:moveTo>
                      <a:pt x="15" y="69"/>
                    </a:moveTo>
                    <a:cubicBezTo>
                      <a:pt x="28" y="45"/>
                      <a:pt x="25" y="20"/>
                      <a:pt x="6" y="1"/>
                    </a:cubicBezTo>
                    <a:cubicBezTo>
                      <a:pt x="5" y="1"/>
                      <a:pt x="0" y="0"/>
                      <a:pt x="2" y="1"/>
                    </a:cubicBezTo>
                    <a:cubicBezTo>
                      <a:pt x="20" y="20"/>
                      <a:pt x="23" y="45"/>
                      <a:pt x="11" y="68"/>
                    </a:cubicBezTo>
                    <a:cubicBezTo>
                      <a:pt x="10" y="69"/>
                      <a:pt x="15" y="70"/>
                      <a:pt x="15"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224"/>
              <p:cNvSpPr>
                <a:spLocks/>
              </p:cNvSpPr>
              <p:nvPr/>
            </p:nvSpPr>
            <p:spPr bwMode="auto">
              <a:xfrm>
                <a:off x="3248026" y="-155575"/>
                <a:ext cx="266700" cy="106363"/>
              </a:xfrm>
              <a:custGeom>
                <a:avLst/>
                <a:gdLst>
                  <a:gd name="T0" fmla="*/ 68 w 71"/>
                  <a:gd name="T1" fmla="*/ 26 h 28"/>
                  <a:gd name="T2" fmla="*/ 5 w 71"/>
                  <a:gd name="T3" fmla="*/ 1 h 28"/>
                  <a:gd name="T4" fmla="*/ 1 w 71"/>
                  <a:gd name="T5" fmla="*/ 2 h 28"/>
                  <a:gd name="T6" fmla="*/ 67 w 71"/>
                  <a:gd name="T7" fmla="*/ 28 h 28"/>
                  <a:gd name="T8" fmla="*/ 68 w 71"/>
                  <a:gd name="T9" fmla="*/ 26 h 28"/>
                </a:gdLst>
                <a:ahLst/>
                <a:cxnLst>
                  <a:cxn ang="0">
                    <a:pos x="T0" y="T1"/>
                  </a:cxn>
                  <a:cxn ang="0">
                    <a:pos x="T2" y="T3"/>
                  </a:cxn>
                  <a:cxn ang="0">
                    <a:pos x="T4" y="T5"/>
                  </a:cxn>
                  <a:cxn ang="0">
                    <a:pos x="T6" y="T7"/>
                  </a:cxn>
                  <a:cxn ang="0">
                    <a:pos x="T8" y="T9"/>
                  </a:cxn>
                </a:cxnLst>
                <a:rect l="0" t="0" r="r" b="b"/>
                <a:pathLst>
                  <a:path w="71" h="28">
                    <a:moveTo>
                      <a:pt x="68" y="26"/>
                    </a:moveTo>
                    <a:cubicBezTo>
                      <a:pt x="46" y="26"/>
                      <a:pt x="22" y="15"/>
                      <a:pt x="5" y="1"/>
                    </a:cubicBezTo>
                    <a:cubicBezTo>
                      <a:pt x="4" y="0"/>
                      <a:pt x="0" y="2"/>
                      <a:pt x="1" y="2"/>
                    </a:cubicBezTo>
                    <a:cubicBezTo>
                      <a:pt x="18" y="17"/>
                      <a:pt x="44" y="28"/>
                      <a:pt x="67" y="28"/>
                    </a:cubicBezTo>
                    <a:cubicBezTo>
                      <a:pt x="69" y="28"/>
                      <a:pt x="71" y="26"/>
                      <a:pt x="68"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 name="Freeform 225"/>
              <p:cNvSpPr>
                <a:spLocks/>
              </p:cNvSpPr>
              <p:nvPr/>
            </p:nvSpPr>
            <p:spPr bwMode="auto">
              <a:xfrm>
                <a:off x="3259138" y="-214313"/>
                <a:ext cx="169863" cy="217488"/>
              </a:xfrm>
              <a:custGeom>
                <a:avLst/>
                <a:gdLst>
                  <a:gd name="T0" fmla="*/ 6 w 45"/>
                  <a:gd name="T1" fmla="*/ 58 h 58"/>
                  <a:gd name="T2" fmla="*/ 44 w 45"/>
                  <a:gd name="T3" fmla="*/ 1 h 58"/>
                  <a:gd name="T4" fmla="*/ 39 w 45"/>
                  <a:gd name="T5" fmla="*/ 2 h 58"/>
                  <a:gd name="T6" fmla="*/ 2 w 45"/>
                  <a:gd name="T7" fmla="*/ 57 h 58"/>
                  <a:gd name="T8" fmla="*/ 6 w 45"/>
                  <a:gd name="T9" fmla="*/ 58 h 58"/>
                </a:gdLst>
                <a:ahLst/>
                <a:cxnLst>
                  <a:cxn ang="0">
                    <a:pos x="T0" y="T1"/>
                  </a:cxn>
                  <a:cxn ang="0">
                    <a:pos x="T2" y="T3"/>
                  </a:cxn>
                  <a:cxn ang="0">
                    <a:pos x="T4" y="T5"/>
                  </a:cxn>
                  <a:cxn ang="0">
                    <a:pos x="T6" y="T7"/>
                  </a:cxn>
                  <a:cxn ang="0">
                    <a:pos x="T8" y="T9"/>
                  </a:cxn>
                </a:cxnLst>
                <a:rect l="0" t="0" r="r" b="b"/>
                <a:pathLst>
                  <a:path w="45" h="58">
                    <a:moveTo>
                      <a:pt x="6" y="58"/>
                    </a:moveTo>
                    <a:cubicBezTo>
                      <a:pt x="29" y="48"/>
                      <a:pt x="45" y="27"/>
                      <a:pt x="44" y="1"/>
                    </a:cubicBezTo>
                    <a:cubicBezTo>
                      <a:pt x="44" y="0"/>
                      <a:pt x="39" y="0"/>
                      <a:pt x="39" y="2"/>
                    </a:cubicBezTo>
                    <a:cubicBezTo>
                      <a:pt x="40" y="26"/>
                      <a:pt x="24" y="47"/>
                      <a:pt x="2" y="57"/>
                    </a:cubicBezTo>
                    <a:cubicBezTo>
                      <a:pt x="0" y="58"/>
                      <a:pt x="5" y="58"/>
                      <a:pt x="6" y="5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 name="Freeform 226"/>
              <p:cNvSpPr>
                <a:spLocks/>
              </p:cNvSpPr>
              <p:nvPr/>
            </p:nvSpPr>
            <p:spPr bwMode="auto">
              <a:xfrm>
                <a:off x="3375026" y="-71438"/>
                <a:ext cx="234950" cy="914400"/>
              </a:xfrm>
              <a:custGeom>
                <a:avLst/>
                <a:gdLst>
                  <a:gd name="T0" fmla="*/ 1 w 62"/>
                  <a:gd name="T1" fmla="*/ 2 h 243"/>
                  <a:gd name="T2" fmla="*/ 57 w 62"/>
                  <a:gd name="T3" fmla="*/ 241 h 243"/>
                  <a:gd name="T4" fmla="*/ 62 w 62"/>
                  <a:gd name="T5" fmla="*/ 241 h 243"/>
                  <a:gd name="T6" fmla="*/ 6 w 62"/>
                  <a:gd name="T7" fmla="*/ 1 h 243"/>
                  <a:gd name="T8" fmla="*/ 1 w 62"/>
                  <a:gd name="T9" fmla="*/ 2 h 243"/>
                </a:gdLst>
                <a:ahLst/>
                <a:cxnLst>
                  <a:cxn ang="0">
                    <a:pos x="T0" y="T1"/>
                  </a:cxn>
                  <a:cxn ang="0">
                    <a:pos x="T2" y="T3"/>
                  </a:cxn>
                  <a:cxn ang="0">
                    <a:pos x="T4" y="T5"/>
                  </a:cxn>
                  <a:cxn ang="0">
                    <a:pos x="T6" y="T7"/>
                  </a:cxn>
                  <a:cxn ang="0">
                    <a:pos x="T8" y="T9"/>
                  </a:cxn>
                </a:cxnLst>
                <a:rect l="0" t="0" r="r" b="b"/>
                <a:pathLst>
                  <a:path w="62" h="243">
                    <a:moveTo>
                      <a:pt x="1" y="2"/>
                    </a:moveTo>
                    <a:cubicBezTo>
                      <a:pt x="31" y="78"/>
                      <a:pt x="30" y="164"/>
                      <a:pt x="57" y="241"/>
                    </a:cubicBezTo>
                    <a:cubicBezTo>
                      <a:pt x="57" y="243"/>
                      <a:pt x="62" y="242"/>
                      <a:pt x="62" y="241"/>
                    </a:cubicBezTo>
                    <a:cubicBezTo>
                      <a:pt x="35" y="163"/>
                      <a:pt x="36" y="78"/>
                      <a:pt x="6" y="1"/>
                    </a:cubicBezTo>
                    <a:cubicBezTo>
                      <a:pt x="5" y="0"/>
                      <a:pt x="0"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227"/>
              <p:cNvSpPr>
                <a:spLocks/>
              </p:cNvSpPr>
              <p:nvPr/>
            </p:nvSpPr>
            <p:spPr bwMode="auto">
              <a:xfrm>
                <a:off x="3344863" y="-117475"/>
                <a:ext cx="65088" cy="65088"/>
              </a:xfrm>
              <a:custGeom>
                <a:avLst/>
                <a:gdLst>
                  <a:gd name="T0" fmla="*/ 16 w 17"/>
                  <a:gd name="T1" fmla="*/ 6 h 17"/>
                  <a:gd name="T2" fmla="*/ 11 w 17"/>
                  <a:gd name="T3" fmla="*/ 16 h 17"/>
                  <a:gd name="T4" fmla="*/ 2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4"/>
                      <a:pt x="11" y="16"/>
                    </a:cubicBezTo>
                    <a:cubicBezTo>
                      <a:pt x="7" y="17"/>
                      <a:pt x="3" y="15"/>
                      <a:pt x="2" y="11"/>
                    </a:cubicBezTo>
                    <a:cubicBezTo>
                      <a:pt x="0" y="7"/>
                      <a:pt x="2" y="3"/>
                      <a:pt x="6" y="1"/>
                    </a:cubicBezTo>
                    <a:cubicBezTo>
                      <a:pt x="10" y="0"/>
                      <a:pt x="15"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228"/>
              <p:cNvSpPr>
                <a:spLocks/>
              </p:cNvSpPr>
              <p:nvPr/>
            </p:nvSpPr>
            <p:spPr bwMode="auto">
              <a:xfrm>
                <a:off x="2640013" y="1062038"/>
                <a:ext cx="180975" cy="252413"/>
              </a:xfrm>
              <a:custGeom>
                <a:avLst/>
                <a:gdLst>
                  <a:gd name="T0" fmla="*/ 44 w 48"/>
                  <a:gd name="T1" fmla="*/ 65 h 67"/>
                  <a:gd name="T2" fmla="*/ 6 w 48"/>
                  <a:gd name="T3" fmla="*/ 0 h 67"/>
                  <a:gd name="T4" fmla="*/ 3 w 48"/>
                  <a:gd name="T5" fmla="*/ 2 h 67"/>
                  <a:gd name="T6" fmla="*/ 39 w 48"/>
                  <a:gd name="T7" fmla="*/ 64 h 67"/>
                  <a:gd name="T8" fmla="*/ 44 w 48"/>
                  <a:gd name="T9" fmla="*/ 65 h 67"/>
                </a:gdLst>
                <a:ahLst/>
                <a:cxnLst>
                  <a:cxn ang="0">
                    <a:pos x="T0" y="T1"/>
                  </a:cxn>
                  <a:cxn ang="0">
                    <a:pos x="T2" y="T3"/>
                  </a:cxn>
                  <a:cxn ang="0">
                    <a:pos x="T4" y="T5"/>
                  </a:cxn>
                  <a:cxn ang="0">
                    <a:pos x="T6" y="T7"/>
                  </a:cxn>
                  <a:cxn ang="0">
                    <a:pos x="T8" y="T9"/>
                  </a:cxn>
                </a:cxnLst>
                <a:rect l="0" t="0" r="r" b="b"/>
                <a:pathLst>
                  <a:path w="48" h="67">
                    <a:moveTo>
                      <a:pt x="44" y="65"/>
                    </a:moveTo>
                    <a:cubicBezTo>
                      <a:pt x="48" y="36"/>
                      <a:pt x="34" y="10"/>
                      <a:pt x="6" y="0"/>
                    </a:cubicBezTo>
                    <a:cubicBezTo>
                      <a:pt x="4" y="0"/>
                      <a:pt x="0" y="1"/>
                      <a:pt x="3" y="2"/>
                    </a:cubicBezTo>
                    <a:cubicBezTo>
                      <a:pt x="31" y="11"/>
                      <a:pt x="43" y="36"/>
                      <a:pt x="39" y="64"/>
                    </a:cubicBezTo>
                    <a:cubicBezTo>
                      <a:pt x="39" y="66"/>
                      <a:pt x="44" y="67"/>
                      <a:pt x="44"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229"/>
              <p:cNvSpPr>
                <a:spLocks/>
              </p:cNvSpPr>
              <p:nvPr/>
            </p:nvSpPr>
            <p:spPr bwMode="auto">
              <a:xfrm>
                <a:off x="2614613" y="1054100"/>
                <a:ext cx="225425" cy="169863"/>
              </a:xfrm>
              <a:custGeom>
                <a:avLst/>
                <a:gdLst>
                  <a:gd name="T0" fmla="*/ 55 w 60"/>
                  <a:gd name="T1" fmla="*/ 1 h 45"/>
                  <a:gd name="T2" fmla="*/ 4 w 60"/>
                  <a:gd name="T3" fmla="*/ 43 h 45"/>
                  <a:gd name="T4" fmla="*/ 6 w 60"/>
                  <a:gd name="T5" fmla="*/ 45 h 45"/>
                  <a:gd name="T6" fmla="*/ 60 w 60"/>
                  <a:gd name="T7" fmla="*/ 2 h 45"/>
                  <a:gd name="T8" fmla="*/ 55 w 60"/>
                  <a:gd name="T9" fmla="*/ 1 h 45"/>
                </a:gdLst>
                <a:ahLst/>
                <a:cxnLst>
                  <a:cxn ang="0">
                    <a:pos x="T0" y="T1"/>
                  </a:cxn>
                  <a:cxn ang="0">
                    <a:pos x="T2" y="T3"/>
                  </a:cxn>
                  <a:cxn ang="0">
                    <a:pos x="T4" y="T5"/>
                  </a:cxn>
                  <a:cxn ang="0">
                    <a:pos x="T6" y="T7"/>
                  </a:cxn>
                  <a:cxn ang="0">
                    <a:pos x="T8" y="T9"/>
                  </a:cxn>
                </a:cxnLst>
                <a:rect l="0" t="0" r="r" b="b"/>
                <a:pathLst>
                  <a:path w="60" h="45">
                    <a:moveTo>
                      <a:pt x="55" y="1"/>
                    </a:moveTo>
                    <a:cubicBezTo>
                      <a:pt x="48" y="26"/>
                      <a:pt x="30" y="42"/>
                      <a:pt x="4" y="43"/>
                    </a:cubicBezTo>
                    <a:cubicBezTo>
                      <a:pt x="0" y="43"/>
                      <a:pt x="4" y="45"/>
                      <a:pt x="6" y="45"/>
                    </a:cubicBezTo>
                    <a:cubicBezTo>
                      <a:pt x="33" y="45"/>
                      <a:pt x="53" y="28"/>
                      <a:pt x="60" y="2"/>
                    </a:cubicBezTo>
                    <a:cubicBezTo>
                      <a:pt x="60" y="1"/>
                      <a:pt x="56" y="0"/>
                      <a:pt x="5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 name="Freeform 230"/>
              <p:cNvSpPr>
                <a:spLocks/>
              </p:cNvSpPr>
              <p:nvPr/>
            </p:nvSpPr>
            <p:spPr bwMode="auto">
              <a:xfrm>
                <a:off x="2617788" y="1125538"/>
                <a:ext cx="268288" cy="109538"/>
              </a:xfrm>
              <a:custGeom>
                <a:avLst/>
                <a:gdLst>
                  <a:gd name="T0" fmla="*/ 70 w 71"/>
                  <a:gd name="T1" fmla="*/ 27 h 29"/>
                  <a:gd name="T2" fmla="*/ 5 w 71"/>
                  <a:gd name="T3" fmla="*/ 1 h 29"/>
                  <a:gd name="T4" fmla="*/ 3 w 71"/>
                  <a:gd name="T5" fmla="*/ 3 h 29"/>
                  <a:gd name="T6" fmla="*/ 66 w 71"/>
                  <a:gd name="T7" fmla="*/ 28 h 29"/>
                  <a:gd name="T8" fmla="*/ 70 w 71"/>
                  <a:gd name="T9" fmla="*/ 27 h 29"/>
                </a:gdLst>
                <a:ahLst/>
                <a:cxnLst>
                  <a:cxn ang="0">
                    <a:pos x="T0" y="T1"/>
                  </a:cxn>
                  <a:cxn ang="0">
                    <a:pos x="T2" y="T3"/>
                  </a:cxn>
                  <a:cxn ang="0">
                    <a:pos x="T4" y="T5"/>
                  </a:cxn>
                  <a:cxn ang="0">
                    <a:pos x="T6" y="T7"/>
                  </a:cxn>
                  <a:cxn ang="0">
                    <a:pos x="T8" y="T9"/>
                  </a:cxn>
                </a:cxnLst>
                <a:rect l="0" t="0" r="r" b="b"/>
                <a:pathLst>
                  <a:path w="71" h="29">
                    <a:moveTo>
                      <a:pt x="70" y="27"/>
                    </a:moveTo>
                    <a:cubicBezTo>
                      <a:pt x="54" y="11"/>
                      <a:pt x="28" y="2"/>
                      <a:pt x="5" y="1"/>
                    </a:cubicBezTo>
                    <a:cubicBezTo>
                      <a:pt x="4" y="0"/>
                      <a:pt x="0" y="2"/>
                      <a:pt x="3" y="3"/>
                    </a:cubicBezTo>
                    <a:cubicBezTo>
                      <a:pt x="25" y="4"/>
                      <a:pt x="50" y="13"/>
                      <a:pt x="66" y="28"/>
                    </a:cubicBezTo>
                    <a:cubicBezTo>
                      <a:pt x="67" y="29"/>
                      <a:pt x="71" y="28"/>
                      <a:pt x="70"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 name="Freeform 231"/>
              <p:cNvSpPr>
                <a:spLocks/>
              </p:cNvSpPr>
              <p:nvPr/>
            </p:nvSpPr>
            <p:spPr bwMode="auto">
              <a:xfrm>
                <a:off x="2689226" y="1027113"/>
                <a:ext cx="101600" cy="260350"/>
              </a:xfrm>
              <a:custGeom>
                <a:avLst/>
                <a:gdLst>
                  <a:gd name="T0" fmla="*/ 13 w 27"/>
                  <a:gd name="T1" fmla="*/ 2 h 69"/>
                  <a:gd name="T2" fmla="*/ 2 w 27"/>
                  <a:gd name="T3" fmla="*/ 67 h 69"/>
                  <a:gd name="T4" fmla="*/ 6 w 27"/>
                  <a:gd name="T5" fmla="*/ 68 h 69"/>
                  <a:gd name="T6" fmla="*/ 18 w 27"/>
                  <a:gd name="T7" fmla="*/ 1 h 69"/>
                  <a:gd name="T8" fmla="*/ 13 w 27"/>
                  <a:gd name="T9" fmla="*/ 2 h 69"/>
                </a:gdLst>
                <a:ahLst/>
                <a:cxnLst>
                  <a:cxn ang="0">
                    <a:pos x="T0" y="T1"/>
                  </a:cxn>
                  <a:cxn ang="0">
                    <a:pos x="T2" y="T3"/>
                  </a:cxn>
                  <a:cxn ang="0">
                    <a:pos x="T4" y="T5"/>
                  </a:cxn>
                  <a:cxn ang="0">
                    <a:pos x="T6" y="T7"/>
                  </a:cxn>
                  <a:cxn ang="0">
                    <a:pos x="T8" y="T9"/>
                  </a:cxn>
                </a:cxnLst>
                <a:rect l="0" t="0" r="r" b="b"/>
                <a:pathLst>
                  <a:path w="27" h="69">
                    <a:moveTo>
                      <a:pt x="13" y="2"/>
                    </a:moveTo>
                    <a:cubicBezTo>
                      <a:pt x="22" y="25"/>
                      <a:pt x="20" y="50"/>
                      <a:pt x="2" y="67"/>
                    </a:cubicBezTo>
                    <a:cubicBezTo>
                      <a:pt x="0" y="69"/>
                      <a:pt x="5" y="69"/>
                      <a:pt x="6" y="68"/>
                    </a:cubicBezTo>
                    <a:cubicBezTo>
                      <a:pt x="25" y="50"/>
                      <a:pt x="27" y="25"/>
                      <a:pt x="18" y="1"/>
                    </a:cubicBezTo>
                    <a:cubicBezTo>
                      <a:pt x="17" y="0"/>
                      <a:pt x="12" y="1"/>
                      <a:pt x="1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 name="Freeform 232"/>
              <p:cNvSpPr>
                <a:spLocks/>
              </p:cNvSpPr>
              <p:nvPr/>
            </p:nvSpPr>
            <p:spPr bwMode="auto">
              <a:xfrm>
                <a:off x="2768601" y="793750"/>
                <a:ext cx="811213" cy="373063"/>
              </a:xfrm>
              <a:custGeom>
                <a:avLst/>
                <a:gdLst>
                  <a:gd name="T0" fmla="*/ 6 w 215"/>
                  <a:gd name="T1" fmla="*/ 98 h 99"/>
                  <a:gd name="T2" fmla="*/ 213 w 215"/>
                  <a:gd name="T3" fmla="*/ 2 h 99"/>
                  <a:gd name="T4" fmla="*/ 209 w 215"/>
                  <a:gd name="T5" fmla="*/ 1 h 99"/>
                  <a:gd name="T6" fmla="*/ 2 w 215"/>
                  <a:gd name="T7" fmla="*/ 97 h 99"/>
                  <a:gd name="T8" fmla="*/ 6 w 215"/>
                  <a:gd name="T9" fmla="*/ 98 h 99"/>
                </a:gdLst>
                <a:ahLst/>
                <a:cxnLst>
                  <a:cxn ang="0">
                    <a:pos x="T0" y="T1"/>
                  </a:cxn>
                  <a:cxn ang="0">
                    <a:pos x="T2" y="T3"/>
                  </a:cxn>
                  <a:cxn ang="0">
                    <a:pos x="T4" y="T5"/>
                  </a:cxn>
                  <a:cxn ang="0">
                    <a:pos x="T6" y="T7"/>
                  </a:cxn>
                  <a:cxn ang="0">
                    <a:pos x="T8" y="T9"/>
                  </a:cxn>
                </a:cxnLst>
                <a:rect l="0" t="0" r="r" b="b"/>
                <a:pathLst>
                  <a:path w="215" h="99">
                    <a:moveTo>
                      <a:pt x="6" y="98"/>
                    </a:moveTo>
                    <a:cubicBezTo>
                      <a:pt x="75" y="67"/>
                      <a:pt x="145" y="36"/>
                      <a:pt x="213" y="2"/>
                    </a:cubicBezTo>
                    <a:cubicBezTo>
                      <a:pt x="215" y="1"/>
                      <a:pt x="210" y="0"/>
                      <a:pt x="209" y="1"/>
                    </a:cubicBezTo>
                    <a:cubicBezTo>
                      <a:pt x="141" y="35"/>
                      <a:pt x="71" y="66"/>
                      <a:pt x="2" y="97"/>
                    </a:cubicBezTo>
                    <a:cubicBezTo>
                      <a:pt x="0" y="98"/>
                      <a:pt x="5" y="99"/>
                      <a:pt x="6" y="9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233"/>
              <p:cNvSpPr>
                <a:spLocks/>
              </p:cNvSpPr>
              <p:nvPr/>
            </p:nvSpPr>
            <p:spPr bwMode="auto">
              <a:xfrm>
                <a:off x="2730501" y="1136650"/>
                <a:ext cx="65088" cy="63500"/>
              </a:xfrm>
              <a:custGeom>
                <a:avLst/>
                <a:gdLst>
                  <a:gd name="T0" fmla="*/ 12 w 17"/>
                  <a:gd name="T1" fmla="*/ 15 h 17"/>
                  <a:gd name="T2" fmla="*/ 16 w 17"/>
                  <a:gd name="T3" fmla="*/ 5 h 17"/>
                  <a:gd name="T4" fmla="*/ 5 w 17"/>
                  <a:gd name="T5" fmla="*/ 1 h 17"/>
                  <a:gd name="T6" fmla="*/ 2 w 17"/>
                  <a:gd name="T7" fmla="*/ 12 h 17"/>
                  <a:gd name="T8" fmla="*/ 12 w 17"/>
                  <a:gd name="T9" fmla="*/ 15 h 17"/>
                </a:gdLst>
                <a:ahLst/>
                <a:cxnLst>
                  <a:cxn ang="0">
                    <a:pos x="T0" y="T1"/>
                  </a:cxn>
                  <a:cxn ang="0">
                    <a:pos x="T2" y="T3"/>
                  </a:cxn>
                  <a:cxn ang="0">
                    <a:pos x="T4" y="T5"/>
                  </a:cxn>
                  <a:cxn ang="0">
                    <a:pos x="T6" y="T7"/>
                  </a:cxn>
                  <a:cxn ang="0">
                    <a:pos x="T8" y="T9"/>
                  </a:cxn>
                </a:cxnLst>
                <a:rect l="0" t="0" r="r" b="b"/>
                <a:pathLst>
                  <a:path w="17" h="17">
                    <a:moveTo>
                      <a:pt x="12" y="15"/>
                    </a:moveTo>
                    <a:cubicBezTo>
                      <a:pt x="16" y="13"/>
                      <a:pt x="17" y="9"/>
                      <a:pt x="16" y="5"/>
                    </a:cubicBezTo>
                    <a:cubicBezTo>
                      <a:pt x="14" y="1"/>
                      <a:pt x="9" y="0"/>
                      <a:pt x="5" y="1"/>
                    </a:cubicBezTo>
                    <a:cubicBezTo>
                      <a:pt x="1" y="3"/>
                      <a:pt x="0" y="8"/>
                      <a:pt x="2" y="12"/>
                    </a:cubicBezTo>
                    <a:cubicBezTo>
                      <a:pt x="4" y="16"/>
                      <a:pt x="8" y="17"/>
                      <a:pt x="12"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 name="Freeform 234"/>
              <p:cNvSpPr>
                <a:spLocks/>
              </p:cNvSpPr>
              <p:nvPr/>
            </p:nvSpPr>
            <p:spPr bwMode="auto">
              <a:xfrm>
                <a:off x="3451226" y="1479550"/>
                <a:ext cx="296863" cy="128588"/>
              </a:xfrm>
              <a:custGeom>
                <a:avLst/>
                <a:gdLst>
                  <a:gd name="T0" fmla="*/ 76 w 79"/>
                  <a:gd name="T1" fmla="*/ 12 h 34"/>
                  <a:gd name="T2" fmla="*/ 1 w 79"/>
                  <a:gd name="T3" fmla="*/ 31 h 34"/>
                  <a:gd name="T4" fmla="*/ 6 w 79"/>
                  <a:gd name="T5" fmla="*/ 33 h 34"/>
                  <a:gd name="T6" fmla="*/ 73 w 79"/>
                  <a:gd name="T7" fmla="*/ 13 h 34"/>
                  <a:gd name="T8" fmla="*/ 76 w 79"/>
                  <a:gd name="T9" fmla="*/ 12 h 34"/>
                </a:gdLst>
                <a:ahLst/>
                <a:cxnLst>
                  <a:cxn ang="0">
                    <a:pos x="T0" y="T1"/>
                  </a:cxn>
                  <a:cxn ang="0">
                    <a:pos x="T2" y="T3"/>
                  </a:cxn>
                  <a:cxn ang="0">
                    <a:pos x="T4" y="T5"/>
                  </a:cxn>
                  <a:cxn ang="0">
                    <a:pos x="T6" y="T7"/>
                  </a:cxn>
                  <a:cxn ang="0">
                    <a:pos x="T8" y="T9"/>
                  </a:cxn>
                </a:cxnLst>
                <a:rect l="0" t="0" r="r" b="b"/>
                <a:pathLst>
                  <a:path w="79" h="34">
                    <a:moveTo>
                      <a:pt x="76" y="12"/>
                    </a:moveTo>
                    <a:cubicBezTo>
                      <a:pt x="48" y="0"/>
                      <a:pt x="18" y="5"/>
                      <a:pt x="1" y="31"/>
                    </a:cubicBezTo>
                    <a:cubicBezTo>
                      <a:pt x="0" y="33"/>
                      <a:pt x="5" y="34"/>
                      <a:pt x="6" y="33"/>
                    </a:cubicBezTo>
                    <a:cubicBezTo>
                      <a:pt x="21" y="9"/>
                      <a:pt x="47" y="2"/>
                      <a:pt x="73" y="13"/>
                    </a:cubicBezTo>
                    <a:cubicBezTo>
                      <a:pt x="74" y="14"/>
                      <a:pt x="79" y="13"/>
                      <a:pt x="76"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 name="Freeform 235"/>
              <p:cNvSpPr>
                <a:spLocks/>
              </p:cNvSpPr>
              <p:nvPr/>
            </p:nvSpPr>
            <p:spPr bwMode="auto">
              <a:xfrm>
                <a:off x="3484563" y="1427163"/>
                <a:ext cx="155575" cy="244475"/>
              </a:xfrm>
              <a:custGeom>
                <a:avLst/>
                <a:gdLst>
                  <a:gd name="T0" fmla="*/ 3 w 41"/>
                  <a:gd name="T1" fmla="*/ 1 h 65"/>
                  <a:gd name="T2" fmla="*/ 30 w 41"/>
                  <a:gd name="T3" fmla="*/ 62 h 65"/>
                  <a:gd name="T4" fmla="*/ 35 w 41"/>
                  <a:gd name="T5" fmla="*/ 63 h 65"/>
                  <a:gd name="T6" fmla="*/ 7 w 41"/>
                  <a:gd name="T7" fmla="*/ 1 h 65"/>
                  <a:gd name="T8" fmla="*/ 3 w 41"/>
                  <a:gd name="T9" fmla="*/ 1 h 65"/>
                </a:gdLst>
                <a:ahLst/>
                <a:cxnLst>
                  <a:cxn ang="0">
                    <a:pos x="T0" y="T1"/>
                  </a:cxn>
                  <a:cxn ang="0">
                    <a:pos x="T2" y="T3"/>
                  </a:cxn>
                  <a:cxn ang="0">
                    <a:pos x="T4" y="T5"/>
                  </a:cxn>
                  <a:cxn ang="0">
                    <a:pos x="T6" y="T7"/>
                  </a:cxn>
                  <a:cxn ang="0">
                    <a:pos x="T8" y="T9"/>
                  </a:cxn>
                </a:cxnLst>
                <a:rect l="0" t="0" r="r" b="b"/>
                <a:pathLst>
                  <a:path w="41" h="65">
                    <a:moveTo>
                      <a:pt x="3" y="1"/>
                    </a:moveTo>
                    <a:cubicBezTo>
                      <a:pt x="25" y="14"/>
                      <a:pt x="36" y="37"/>
                      <a:pt x="30" y="62"/>
                    </a:cubicBezTo>
                    <a:cubicBezTo>
                      <a:pt x="29" y="64"/>
                      <a:pt x="34" y="65"/>
                      <a:pt x="35" y="63"/>
                    </a:cubicBezTo>
                    <a:cubicBezTo>
                      <a:pt x="41" y="37"/>
                      <a:pt x="29" y="14"/>
                      <a:pt x="7" y="1"/>
                    </a:cubicBezTo>
                    <a:cubicBezTo>
                      <a:pt x="5" y="0"/>
                      <a:pt x="0" y="0"/>
                      <a:pt x="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 name="Freeform 236"/>
              <p:cNvSpPr>
                <a:spLocks/>
              </p:cNvSpPr>
              <p:nvPr/>
            </p:nvSpPr>
            <p:spPr bwMode="auto">
              <a:xfrm>
                <a:off x="3511551" y="1427163"/>
                <a:ext cx="180975" cy="217488"/>
              </a:xfrm>
              <a:custGeom>
                <a:avLst/>
                <a:gdLst>
                  <a:gd name="T0" fmla="*/ 42 w 48"/>
                  <a:gd name="T1" fmla="*/ 1 h 58"/>
                  <a:gd name="T2" fmla="*/ 0 w 48"/>
                  <a:gd name="T3" fmla="*/ 56 h 58"/>
                  <a:gd name="T4" fmla="*/ 5 w 48"/>
                  <a:gd name="T5" fmla="*/ 56 h 58"/>
                  <a:gd name="T6" fmla="*/ 46 w 48"/>
                  <a:gd name="T7" fmla="*/ 2 h 58"/>
                  <a:gd name="T8" fmla="*/ 42 w 48"/>
                  <a:gd name="T9" fmla="*/ 1 h 58"/>
                </a:gdLst>
                <a:ahLst/>
                <a:cxnLst>
                  <a:cxn ang="0">
                    <a:pos x="T0" y="T1"/>
                  </a:cxn>
                  <a:cxn ang="0">
                    <a:pos x="T2" y="T3"/>
                  </a:cxn>
                  <a:cxn ang="0">
                    <a:pos x="T4" y="T5"/>
                  </a:cxn>
                  <a:cxn ang="0">
                    <a:pos x="T6" y="T7"/>
                  </a:cxn>
                  <a:cxn ang="0">
                    <a:pos x="T8" y="T9"/>
                  </a:cxn>
                </a:cxnLst>
                <a:rect l="0" t="0" r="r" b="b"/>
                <a:pathLst>
                  <a:path w="48" h="58">
                    <a:moveTo>
                      <a:pt x="42" y="1"/>
                    </a:moveTo>
                    <a:cubicBezTo>
                      <a:pt x="23" y="12"/>
                      <a:pt x="8" y="35"/>
                      <a:pt x="0" y="56"/>
                    </a:cubicBezTo>
                    <a:cubicBezTo>
                      <a:pt x="0" y="58"/>
                      <a:pt x="5" y="58"/>
                      <a:pt x="5" y="56"/>
                    </a:cubicBezTo>
                    <a:cubicBezTo>
                      <a:pt x="12" y="36"/>
                      <a:pt x="27" y="13"/>
                      <a:pt x="46" y="2"/>
                    </a:cubicBezTo>
                    <a:cubicBezTo>
                      <a:pt x="48" y="0"/>
                      <a:pt x="43" y="0"/>
                      <a:pt x="4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 name="Freeform 237"/>
              <p:cNvSpPr>
                <a:spLocks/>
              </p:cNvSpPr>
              <p:nvPr/>
            </p:nvSpPr>
            <p:spPr bwMode="auto">
              <a:xfrm>
                <a:off x="3440113" y="1487488"/>
                <a:ext cx="260350" cy="127000"/>
              </a:xfrm>
              <a:custGeom>
                <a:avLst/>
                <a:gdLst>
                  <a:gd name="T0" fmla="*/ 5 w 69"/>
                  <a:gd name="T1" fmla="*/ 6 h 34"/>
                  <a:gd name="T2" fmla="*/ 63 w 69"/>
                  <a:gd name="T3" fmla="*/ 33 h 34"/>
                  <a:gd name="T4" fmla="*/ 68 w 69"/>
                  <a:gd name="T5" fmla="*/ 32 h 34"/>
                  <a:gd name="T6" fmla="*/ 4 w 69"/>
                  <a:gd name="T7" fmla="*/ 4 h 34"/>
                  <a:gd name="T8" fmla="*/ 5 w 69"/>
                  <a:gd name="T9" fmla="*/ 6 h 34"/>
                </a:gdLst>
                <a:ahLst/>
                <a:cxnLst>
                  <a:cxn ang="0">
                    <a:pos x="T0" y="T1"/>
                  </a:cxn>
                  <a:cxn ang="0">
                    <a:pos x="T2" y="T3"/>
                  </a:cxn>
                  <a:cxn ang="0">
                    <a:pos x="T4" y="T5"/>
                  </a:cxn>
                  <a:cxn ang="0">
                    <a:pos x="T6" y="T7"/>
                  </a:cxn>
                  <a:cxn ang="0">
                    <a:pos x="T8" y="T9"/>
                  </a:cxn>
                </a:cxnLst>
                <a:rect l="0" t="0" r="r" b="b"/>
                <a:pathLst>
                  <a:path w="69" h="34">
                    <a:moveTo>
                      <a:pt x="5" y="6"/>
                    </a:moveTo>
                    <a:cubicBezTo>
                      <a:pt x="29" y="2"/>
                      <a:pt x="51" y="12"/>
                      <a:pt x="63" y="33"/>
                    </a:cubicBezTo>
                    <a:cubicBezTo>
                      <a:pt x="64" y="34"/>
                      <a:pt x="69" y="33"/>
                      <a:pt x="68" y="32"/>
                    </a:cubicBezTo>
                    <a:cubicBezTo>
                      <a:pt x="55" y="9"/>
                      <a:pt x="29" y="0"/>
                      <a:pt x="4" y="4"/>
                    </a:cubicBezTo>
                    <a:cubicBezTo>
                      <a:pt x="0" y="4"/>
                      <a:pt x="3" y="6"/>
                      <a:pt x="5"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 name="Freeform 238"/>
              <p:cNvSpPr>
                <a:spLocks/>
              </p:cNvSpPr>
              <p:nvPr/>
            </p:nvSpPr>
            <p:spPr bwMode="auto">
              <a:xfrm>
                <a:off x="3519488" y="700087"/>
                <a:ext cx="77788" cy="809625"/>
              </a:xfrm>
              <a:custGeom>
                <a:avLst/>
                <a:gdLst>
                  <a:gd name="T0" fmla="*/ 21 w 21"/>
                  <a:gd name="T1" fmla="*/ 213 h 215"/>
                  <a:gd name="T2" fmla="*/ 5 w 21"/>
                  <a:gd name="T3" fmla="*/ 1 h 215"/>
                  <a:gd name="T4" fmla="*/ 0 w 21"/>
                  <a:gd name="T5" fmla="*/ 2 h 215"/>
                  <a:gd name="T6" fmla="*/ 16 w 21"/>
                  <a:gd name="T7" fmla="*/ 213 h 215"/>
                  <a:gd name="T8" fmla="*/ 21 w 21"/>
                  <a:gd name="T9" fmla="*/ 213 h 215"/>
                </a:gdLst>
                <a:ahLst/>
                <a:cxnLst>
                  <a:cxn ang="0">
                    <a:pos x="T0" y="T1"/>
                  </a:cxn>
                  <a:cxn ang="0">
                    <a:pos x="T2" y="T3"/>
                  </a:cxn>
                  <a:cxn ang="0">
                    <a:pos x="T4" y="T5"/>
                  </a:cxn>
                  <a:cxn ang="0">
                    <a:pos x="T6" y="T7"/>
                  </a:cxn>
                  <a:cxn ang="0">
                    <a:pos x="T8" y="T9"/>
                  </a:cxn>
                </a:cxnLst>
                <a:rect l="0" t="0" r="r" b="b"/>
                <a:pathLst>
                  <a:path w="21" h="215">
                    <a:moveTo>
                      <a:pt x="21" y="213"/>
                    </a:moveTo>
                    <a:cubicBezTo>
                      <a:pt x="9" y="143"/>
                      <a:pt x="12" y="72"/>
                      <a:pt x="5" y="1"/>
                    </a:cubicBezTo>
                    <a:cubicBezTo>
                      <a:pt x="5" y="0"/>
                      <a:pt x="0" y="0"/>
                      <a:pt x="0" y="2"/>
                    </a:cubicBezTo>
                    <a:cubicBezTo>
                      <a:pt x="7" y="72"/>
                      <a:pt x="4" y="144"/>
                      <a:pt x="16" y="213"/>
                    </a:cubicBezTo>
                    <a:cubicBezTo>
                      <a:pt x="16" y="215"/>
                      <a:pt x="21" y="214"/>
                      <a:pt x="21" y="2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 name="Freeform 239"/>
              <p:cNvSpPr>
                <a:spLocks/>
              </p:cNvSpPr>
              <p:nvPr/>
            </p:nvSpPr>
            <p:spPr bwMode="auto">
              <a:xfrm>
                <a:off x="3556001" y="1490663"/>
                <a:ext cx="65088" cy="63500"/>
              </a:xfrm>
              <a:custGeom>
                <a:avLst/>
                <a:gdLst>
                  <a:gd name="T0" fmla="*/ 16 w 17"/>
                  <a:gd name="T1" fmla="*/ 7 h 17"/>
                  <a:gd name="T2" fmla="*/ 7 w 17"/>
                  <a:gd name="T3" fmla="*/ 1 h 17"/>
                  <a:gd name="T4" fmla="*/ 1 w 17"/>
                  <a:gd name="T5" fmla="*/ 10 h 17"/>
                  <a:gd name="T6" fmla="*/ 10 w 17"/>
                  <a:gd name="T7" fmla="*/ 16 h 17"/>
                  <a:gd name="T8" fmla="*/ 16 w 17"/>
                  <a:gd name="T9" fmla="*/ 7 h 17"/>
                </a:gdLst>
                <a:ahLst/>
                <a:cxnLst>
                  <a:cxn ang="0">
                    <a:pos x="T0" y="T1"/>
                  </a:cxn>
                  <a:cxn ang="0">
                    <a:pos x="T2" y="T3"/>
                  </a:cxn>
                  <a:cxn ang="0">
                    <a:pos x="T4" y="T5"/>
                  </a:cxn>
                  <a:cxn ang="0">
                    <a:pos x="T6" y="T7"/>
                  </a:cxn>
                  <a:cxn ang="0">
                    <a:pos x="T8" y="T9"/>
                  </a:cxn>
                </a:cxnLst>
                <a:rect l="0" t="0" r="r" b="b"/>
                <a:pathLst>
                  <a:path w="17" h="17">
                    <a:moveTo>
                      <a:pt x="16" y="7"/>
                    </a:moveTo>
                    <a:cubicBezTo>
                      <a:pt x="15" y="3"/>
                      <a:pt x="11" y="0"/>
                      <a:pt x="7" y="1"/>
                    </a:cubicBezTo>
                    <a:cubicBezTo>
                      <a:pt x="3" y="2"/>
                      <a:pt x="0" y="6"/>
                      <a:pt x="1" y="10"/>
                    </a:cubicBezTo>
                    <a:cubicBezTo>
                      <a:pt x="2" y="14"/>
                      <a:pt x="6" y="17"/>
                      <a:pt x="10" y="16"/>
                    </a:cubicBezTo>
                    <a:cubicBezTo>
                      <a:pt x="15" y="15"/>
                      <a:pt x="17" y="11"/>
                      <a:pt x="1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7" name="Freeform 240"/>
              <p:cNvSpPr>
                <a:spLocks/>
              </p:cNvSpPr>
              <p:nvPr/>
            </p:nvSpPr>
            <p:spPr bwMode="auto">
              <a:xfrm>
                <a:off x="3832226" y="1506538"/>
                <a:ext cx="233363" cy="198438"/>
              </a:xfrm>
              <a:custGeom>
                <a:avLst/>
                <a:gdLst>
                  <a:gd name="T0" fmla="*/ 56 w 62"/>
                  <a:gd name="T1" fmla="*/ 1 h 53"/>
                  <a:gd name="T2" fmla="*/ 0 w 62"/>
                  <a:gd name="T3" fmla="*/ 51 h 53"/>
                  <a:gd name="T4" fmla="*/ 5 w 62"/>
                  <a:gd name="T5" fmla="*/ 52 h 53"/>
                  <a:gd name="T6" fmla="*/ 59 w 62"/>
                  <a:gd name="T7" fmla="*/ 3 h 53"/>
                  <a:gd name="T8" fmla="*/ 56 w 62"/>
                  <a:gd name="T9" fmla="*/ 1 h 53"/>
                </a:gdLst>
                <a:ahLst/>
                <a:cxnLst>
                  <a:cxn ang="0">
                    <a:pos x="T0" y="T1"/>
                  </a:cxn>
                  <a:cxn ang="0">
                    <a:pos x="T2" y="T3"/>
                  </a:cxn>
                  <a:cxn ang="0">
                    <a:pos x="T4" y="T5"/>
                  </a:cxn>
                  <a:cxn ang="0">
                    <a:pos x="T6" y="T7"/>
                  </a:cxn>
                  <a:cxn ang="0">
                    <a:pos x="T8" y="T9"/>
                  </a:cxn>
                </a:cxnLst>
                <a:rect l="0" t="0" r="r" b="b"/>
                <a:pathLst>
                  <a:path w="62" h="53">
                    <a:moveTo>
                      <a:pt x="56" y="1"/>
                    </a:moveTo>
                    <a:cubicBezTo>
                      <a:pt x="27" y="3"/>
                      <a:pt x="4" y="21"/>
                      <a:pt x="0" y="51"/>
                    </a:cubicBezTo>
                    <a:cubicBezTo>
                      <a:pt x="0" y="53"/>
                      <a:pt x="5" y="53"/>
                      <a:pt x="5" y="52"/>
                    </a:cubicBezTo>
                    <a:cubicBezTo>
                      <a:pt x="9" y="23"/>
                      <a:pt x="30" y="5"/>
                      <a:pt x="59" y="3"/>
                    </a:cubicBezTo>
                    <a:cubicBezTo>
                      <a:pt x="62" y="2"/>
                      <a:pt x="58" y="0"/>
                      <a:pt x="5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 name="Freeform 241"/>
              <p:cNvSpPr>
                <a:spLocks/>
              </p:cNvSpPr>
              <p:nvPr/>
            </p:nvSpPr>
            <p:spPr bwMode="auto">
              <a:xfrm>
                <a:off x="3786188" y="1524000"/>
                <a:ext cx="222250" cy="173038"/>
              </a:xfrm>
              <a:custGeom>
                <a:avLst/>
                <a:gdLst>
                  <a:gd name="T0" fmla="*/ 4 w 59"/>
                  <a:gd name="T1" fmla="*/ 3 h 46"/>
                  <a:gd name="T2" fmla="*/ 54 w 59"/>
                  <a:gd name="T3" fmla="*/ 44 h 46"/>
                  <a:gd name="T4" fmla="*/ 59 w 59"/>
                  <a:gd name="T5" fmla="*/ 44 h 46"/>
                  <a:gd name="T6" fmla="*/ 3 w 59"/>
                  <a:gd name="T7" fmla="*/ 0 h 46"/>
                  <a:gd name="T8" fmla="*/ 4 w 59"/>
                  <a:gd name="T9" fmla="*/ 3 h 46"/>
                </a:gdLst>
                <a:ahLst/>
                <a:cxnLst>
                  <a:cxn ang="0">
                    <a:pos x="T0" y="T1"/>
                  </a:cxn>
                  <a:cxn ang="0">
                    <a:pos x="T2" y="T3"/>
                  </a:cxn>
                  <a:cxn ang="0">
                    <a:pos x="T4" y="T5"/>
                  </a:cxn>
                  <a:cxn ang="0">
                    <a:pos x="T6" y="T7"/>
                  </a:cxn>
                  <a:cxn ang="0">
                    <a:pos x="T8" y="T9"/>
                  </a:cxn>
                </a:cxnLst>
                <a:rect l="0" t="0" r="r" b="b"/>
                <a:pathLst>
                  <a:path w="59" h="46">
                    <a:moveTo>
                      <a:pt x="4" y="3"/>
                    </a:moveTo>
                    <a:cubicBezTo>
                      <a:pt x="29" y="4"/>
                      <a:pt x="48" y="19"/>
                      <a:pt x="54" y="44"/>
                    </a:cubicBezTo>
                    <a:cubicBezTo>
                      <a:pt x="54" y="45"/>
                      <a:pt x="59" y="46"/>
                      <a:pt x="59" y="44"/>
                    </a:cubicBezTo>
                    <a:cubicBezTo>
                      <a:pt x="52" y="17"/>
                      <a:pt x="30" y="2"/>
                      <a:pt x="3" y="0"/>
                    </a:cubicBezTo>
                    <a:cubicBezTo>
                      <a:pt x="0" y="0"/>
                      <a:pt x="2" y="3"/>
                      <a:pt x="4"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9" name="Freeform 242"/>
              <p:cNvSpPr>
                <a:spLocks/>
              </p:cNvSpPr>
              <p:nvPr/>
            </p:nvSpPr>
            <p:spPr bwMode="auto">
              <a:xfrm>
                <a:off x="3892551" y="1446213"/>
                <a:ext cx="74613" cy="266700"/>
              </a:xfrm>
              <a:custGeom>
                <a:avLst/>
                <a:gdLst>
                  <a:gd name="T0" fmla="*/ 15 w 20"/>
                  <a:gd name="T1" fmla="*/ 2 h 71"/>
                  <a:gd name="T2" fmla="*/ 3 w 20"/>
                  <a:gd name="T3" fmla="*/ 70 h 71"/>
                  <a:gd name="T4" fmla="*/ 8 w 20"/>
                  <a:gd name="T5" fmla="*/ 69 h 71"/>
                  <a:gd name="T6" fmla="*/ 20 w 20"/>
                  <a:gd name="T7" fmla="*/ 2 h 71"/>
                  <a:gd name="T8" fmla="*/ 15 w 20"/>
                  <a:gd name="T9" fmla="*/ 2 h 71"/>
                </a:gdLst>
                <a:ahLst/>
                <a:cxnLst>
                  <a:cxn ang="0">
                    <a:pos x="T0" y="T1"/>
                  </a:cxn>
                  <a:cxn ang="0">
                    <a:pos x="T2" y="T3"/>
                  </a:cxn>
                  <a:cxn ang="0">
                    <a:pos x="T4" y="T5"/>
                  </a:cxn>
                  <a:cxn ang="0">
                    <a:pos x="T6" y="T7"/>
                  </a:cxn>
                  <a:cxn ang="0">
                    <a:pos x="T8" y="T9"/>
                  </a:cxn>
                </a:cxnLst>
                <a:rect l="0" t="0" r="r" b="b"/>
                <a:pathLst>
                  <a:path w="20" h="71">
                    <a:moveTo>
                      <a:pt x="15" y="2"/>
                    </a:moveTo>
                    <a:cubicBezTo>
                      <a:pt x="3" y="21"/>
                      <a:pt x="0" y="48"/>
                      <a:pt x="3" y="70"/>
                    </a:cubicBezTo>
                    <a:cubicBezTo>
                      <a:pt x="3" y="71"/>
                      <a:pt x="8" y="71"/>
                      <a:pt x="8" y="69"/>
                    </a:cubicBezTo>
                    <a:cubicBezTo>
                      <a:pt x="5" y="47"/>
                      <a:pt x="8" y="21"/>
                      <a:pt x="20" y="2"/>
                    </a:cubicBezTo>
                    <a:cubicBezTo>
                      <a:pt x="20" y="1"/>
                      <a:pt x="16" y="0"/>
                      <a:pt x="15"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 name="Freeform 243"/>
              <p:cNvSpPr>
                <a:spLocks/>
              </p:cNvSpPr>
              <p:nvPr/>
            </p:nvSpPr>
            <p:spPr bwMode="auto">
              <a:xfrm>
                <a:off x="3778251" y="1547813"/>
                <a:ext cx="279400" cy="74613"/>
              </a:xfrm>
              <a:custGeom>
                <a:avLst/>
                <a:gdLst>
                  <a:gd name="T0" fmla="*/ 6 w 74"/>
                  <a:gd name="T1" fmla="*/ 19 h 20"/>
                  <a:gd name="T2" fmla="*/ 69 w 74"/>
                  <a:gd name="T3" fmla="*/ 16 h 20"/>
                  <a:gd name="T4" fmla="*/ 73 w 74"/>
                  <a:gd name="T5" fmla="*/ 15 h 20"/>
                  <a:gd name="T6" fmla="*/ 2 w 74"/>
                  <a:gd name="T7" fmla="*/ 18 h 20"/>
                  <a:gd name="T8" fmla="*/ 6 w 74"/>
                  <a:gd name="T9" fmla="*/ 19 h 20"/>
                </a:gdLst>
                <a:ahLst/>
                <a:cxnLst>
                  <a:cxn ang="0">
                    <a:pos x="T0" y="T1"/>
                  </a:cxn>
                  <a:cxn ang="0">
                    <a:pos x="T2" y="T3"/>
                  </a:cxn>
                  <a:cxn ang="0">
                    <a:pos x="T4" y="T5"/>
                  </a:cxn>
                  <a:cxn ang="0">
                    <a:pos x="T6" y="T7"/>
                  </a:cxn>
                  <a:cxn ang="0">
                    <a:pos x="T8" y="T9"/>
                  </a:cxn>
                </a:cxnLst>
                <a:rect l="0" t="0" r="r" b="b"/>
                <a:pathLst>
                  <a:path w="74" h="20">
                    <a:moveTo>
                      <a:pt x="6" y="19"/>
                    </a:moveTo>
                    <a:cubicBezTo>
                      <a:pt x="25" y="6"/>
                      <a:pt x="49" y="3"/>
                      <a:pt x="69" y="16"/>
                    </a:cubicBezTo>
                    <a:cubicBezTo>
                      <a:pt x="70" y="17"/>
                      <a:pt x="74" y="16"/>
                      <a:pt x="73" y="15"/>
                    </a:cubicBezTo>
                    <a:cubicBezTo>
                      <a:pt x="51" y="0"/>
                      <a:pt x="23" y="4"/>
                      <a:pt x="2" y="18"/>
                    </a:cubicBezTo>
                    <a:cubicBezTo>
                      <a:pt x="0" y="19"/>
                      <a:pt x="5" y="20"/>
                      <a:pt x="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1" name="Freeform 244"/>
              <p:cNvSpPr>
                <a:spLocks/>
              </p:cNvSpPr>
              <p:nvPr/>
            </p:nvSpPr>
            <p:spPr bwMode="auto">
              <a:xfrm>
                <a:off x="3511551" y="749300"/>
                <a:ext cx="411163" cy="812800"/>
              </a:xfrm>
              <a:custGeom>
                <a:avLst/>
                <a:gdLst>
                  <a:gd name="T0" fmla="*/ 108 w 109"/>
                  <a:gd name="T1" fmla="*/ 214 h 216"/>
                  <a:gd name="T2" fmla="*/ 55 w 109"/>
                  <a:gd name="T3" fmla="*/ 102 h 216"/>
                  <a:gd name="T4" fmla="*/ 5 w 109"/>
                  <a:gd name="T5" fmla="*/ 1 h 216"/>
                  <a:gd name="T6" fmla="*/ 1 w 109"/>
                  <a:gd name="T7" fmla="*/ 2 h 216"/>
                  <a:gd name="T8" fmla="*/ 53 w 109"/>
                  <a:gd name="T9" fmla="*/ 109 h 216"/>
                  <a:gd name="T10" fmla="*/ 103 w 109"/>
                  <a:gd name="T11" fmla="*/ 215 h 216"/>
                  <a:gd name="T12" fmla="*/ 108 w 109"/>
                  <a:gd name="T13" fmla="*/ 214 h 216"/>
                </a:gdLst>
                <a:ahLst/>
                <a:cxnLst>
                  <a:cxn ang="0">
                    <a:pos x="T0" y="T1"/>
                  </a:cxn>
                  <a:cxn ang="0">
                    <a:pos x="T2" y="T3"/>
                  </a:cxn>
                  <a:cxn ang="0">
                    <a:pos x="T4" y="T5"/>
                  </a:cxn>
                  <a:cxn ang="0">
                    <a:pos x="T6" y="T7"/>
                  </a:cxn>
                  <a:cxn ang="0">
                    <a:pos x="T8" y="T9"/>
                  </a:cxn>
                  <a:cxn ang="0">
                    <a:pos x="T10" y="T11"/>
                  </a:cxn>
                  <a:cxn ang="0">
                    <a:pos x="T12" y="T13"/>
                  </a:cxn>
                </a:cxnLst>
                <a:rect l="0" t="0" r="r" b="b"/>
                <a:pathLst>
                  <a:path w="109" h="216">
                    <a:moveTo>
                      <a:pt x="108" y="214"/>
                    </a:moveTo>
                    <a:cubicBezTo>
                      <a:pt x="84" y="181"/>
                      <a:pt x="70" y="140"/>
                      <a:pt x="55" y="102"/>
                    </a:cubicBezTo>
                    <a:cubicBezTo>
                      <a:pt x="41" y="68"/>
                      <a:pt x="29" y="30"/>
                      <a:pt x="5" y="1"/>
                    </a:cubicBezTo>
                    <a:cubicBezTo>
                      <a:pt x="5" y="0"/>
                      <a:pt x="0" y="1"/>
                      <a:pt x="1" y="2"/>
                    </a:cubicBezTo>
                    <a:cubicBezTo>
                      <a:pt x="25" y="33"/>
                      <a:pt x="38" y="73"/>
                      <a:pt x="53" y="109"/>
                    </a:cubicBezTo>
                    <a:cubicBezTo>
                      <a:pt x="67" y="145"/>
                      <a:pt x="80" y="183"/>
                      <a:pt x="103" y="215"/>
                    </a:cubicBezTo>
                    <a:cubicBezTo>
                      <a:pt x="104" y="216"/>
                      <a:pt x="109" y="215"/>
                      <a:pt x="108" y="2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2" name="Freeform 245"/>
              <p:cNvSpPr>
                <a:spLocks/>
              </p:cNvSpPr>
              <p:nvPr/>
            </p:nvSpPr>
            <p:spPr bwMode="auto">
              <a:xfrm>
                <a:off x="3887788" y="1539875"/>
                <a:ext cx="65088" cy="68263"/>
              </a:xfrm>
              <a:custGeom>
                <a:avLst/>
                <a:gdLst>
                  <a:gd name="T0" fmla="*/ 14 w 17"/>
                  <a:gd name="T1" fmla="*/ 4 h 18"/>
                  <a:gd name="T2" fmla="*/ 4 w 17"/>
                  <a:gd name="T3" fmla="*/ 3 h 18"/>
                  <a:gd name="T4" fmla="*/ 3 w 17"/>
                  <a:gd name="T5" fmla="*/ 14 h 18"/>
                  <a:gd name="T6" fmla="*/ 13 w 17"/>
                  <a:gd name="T7" fmla="*/ 15 h 18"/>
                  <a:gd name="T8" fmla="*/ 14 w 17"/>
                  <a:gd name="T9" fmla="*/ 4 h 18"/>
                </a:gdLst>
                <a:ahLst/>
                <a:cxnLst>
                  <a:cxn ang="0">
                    <a:pos x="T0" y="T1"/>
                  </a:cxn>
                  <a:cxn ang="0">
                    <a:pos x="T2" y="T3"/>
                  </a:cxn>
                  <a:cxn ang="0">
                    <a:pos x="T4" y="T5"/>
                  </a:cxn>
                  <a:cxn ang="0">
                    <a:pos x="T6" y="T7"/>
                  </a:cxn>
                  <a:cxn ang="0">
                    <a:pos x="T8" y="T9"/>
                  </a:cxn>
                </a:cxnLst>
                <a:rect l="0" t="0" r="r" b="b"/>
                <a:pathLst>
                  <a:path w="17" h="18">
                    <a:moveTo>
                      <a:pt x="14" y="4"/>
                    </a:moveTo>
                    <a:cubicBezTo>
                      <a:pt x="12" y="1"/>
                      <a:pt x="7" y="0"/>
                      <a:pt x="4" y="3"/>
                    </a:cubicBezTo>
                    <a:cubicBezTo>
                      <a:pt x="0" y="6"/>
                      <a:pt x="0" y="10"/>
                      <a:pt x="3" y="14"/>
                    </a:cubicBezTo>
                    <a:cubicBezTo>
                      <a:pt x="5" y="17"/>
                      <a:pt x="10" y="18"/>
                      <a:pt x="13" y="15"/>
                    </a:cubicBezTo>
                    <a:cubicBezTo>
                      <a:pt x="17" y="12"/>
                      <a:pt x="17" y="7"/>
                      <a:pt x="14"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3" name="Freeform 246"/>
              <p:cNvSpPr>
                <a:spLocks/>
              </p:cNvSpPr>
              <p:nvPr/>
            </p:nvSpPr>
            <p:spPr bwMode="auto">
              <a:xfrm>
                <a:off x="3556001" y="60325"/>
                <a:ext cx="196850" cy="77788"/>
              </a:xfrm>
              <a:custGeom>
                <a:avLst/>
                <a:gdLst>
                  <a:gd name="T0" fmla="*/ 46 w 52"/>
                  <a:gd name="T1" fmla="*/ 11 h 21"/>
                  <a:gd name="T2" fmla="*/ 6 w 52"/>
                  <a:gd name="T3" fmla="*/ 1 h 21"/>
                  <a:gd name="T4" fmla="*/ 1 w 52"/>
                  <a:gd name="T5" fmla="*/ 1 h 21"/>
                  <a:gd name="T6" fmla="*/ 50 w 52"/>
                  <a:gd name="T7" fmla="*/ 13 h 21"/>
                  <a:gd name="T8" fmla="*/ 46 w 52"/>
                  <a:gd name="T9" fmla="*/ 11 h 21"/>
                </a:gdLst>
                <a:ahLst/>
                <a:cxnLst>
                  <a:cxn ang="0">
                    <a:pos x="T0" y="T1"/>
                  </a:cxn>
                  <a:cxn ang="0">
                    <a:pos x="T2" y="T3"/>
                  </a:cxn>
                  <a:cxn ang="0">
                    <a:pos x="T4" y="T5"/>
                  </a:cxn>
                  <a:cxn ang="0">
                    <a:pos x="T6" y="T7"/>
                  </a:cxn>
                  <a:cxn ang="0">
                    <a:pos x="T8" y="T9"/>
                  </a:cxn>
                </a:cxnLst>
                <a:rect l="0" t="0" r="r" b="b"/>
                <a:pathLst>
                  <a:path w="52" h="21">
                    <a:moveTo>
                      <a:pt x="46" y="11"/>
                    </a:moveTo>
                    <a:cubicBezTo>
                      <a:pt x="31" y="18"/>
                      <a:pt x="16" y="15"/>
                      <a:pt x="6" y="1"/>
                    </a:cubicBezTo>
                    <a:cubicBezTo>
                      <a:pt x="5" y="0"/>
                      <a:pt x="0" y="0"/>
                      <a:pt x="1" y="1"/>
                    </a:cubicBezTo>
                    <a:cubicBezTo>
                      <a:pt x="13" y="18"/>
                      <a:pt x="32" y="21"/>
                      <a:pt x="50" y="13"/>
                    </a:cubicBezTo>
                    <a:cubicBezTo>
                      <a:pt x="52" y="12"/>
                      <a:pt x="47" y="11"/>
                      <a:pt x="46" y="1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4" name="Freeform 247"/>
              <p:cNvSpPr>
                <a:spLocks/>
              </p:cNvSpPr>
              <p:nvPr/>
            </p:nvSpPr>
            <p:spPr bwMode="auto">
              <a:xfrm>
                <a:off x="3582988" y="19050"/>
                <a:ext cx="98425" cy="157163"/>
              </a:xfrm>
              <a:custGeom>
                <a:avLst/>
                <a:gdLst>
                  <a:gd name="T0" fmla="*/ 6 w 26"/>
                  <a:gd name="T1" fmla="*/ 41 h 42"/>
                  <a:gd name="T2" fmla="*/ 22 w 26"/>
                  <a:gd name="T3" fmla="*/ 2 h 42"/>
                  <a:gd name="T4" fmla="*/ 17 w 26"/>
                  <a:gd name="T5" fmla="*/ 1 h 42"/>
                  <a:gd name="T6" fmla="*/ 1 w 26"/>
                  <a:gd name="T7" fmla="*/ 39 h 42"/>
                  <a:gd name="T8" fmla="*/ 6 w 26"/>
                  <a:gd name="T9" fmla="*/ 41 h 42"/>
                </a:gdLst>
                <a:ahLst/>
                <a:cxnLst>
                  <a:cxn ang="0">
                    <a:pos x="T0" y="T1"/>
                  </a:cxn>
                  <a:cxn ang="0">
                    <a:pos x="T2" y="T3"/>
                  </a:cxn>
                  <a:cxn ang="0">
                    <a:pos x="T4" y="T5"/>
                  </a:cxn>
                  <a:cxn ang="0">
                    <a:pos x="T6" y="T7"/>
                  </a:cxn>
                  <a:cxn ang="0">
                    <a:pos x="T8" y="T9"/>
                  </a:cxn>
                </a:cxnLst>
                <a:rect l="0" t="0" r="r" b="b"/>
                <a:pathLst>
                  <a:path w="26" h="42">
                    <a:moveTo>
                      <a:pt x="6" y="41"/>
                    </a:moveTo>
                    <a:cubicBezTo>
                      <a:pt x="20" y="32"/>
                      <a:pt x="26" y="18"/>
                      <a:pt x="22" y="2"/>
                    </a:cubicBezTo>
                    <a:cubicBezTo>
                      <a:pt x="22" y="0"/>
                      <a:pt x="17" y="0"/>
                      <a:pt x="17" y="1"/>
                    </a:cubicBezTo>
                    <a:cubicBezTo>
                      <a:pt x="21" y="17"/>
                      <a:pt x="15" y="31"/>
                      <a:pt x="1" y="39"/>
                    </a:cubicBezTo>
                    <a:cubicBezTo>
                      <a:pt x="0" y="40"/>
                      <a:pt x="5" y="42"/>
                      <a:pt x="6"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5" name="Freeform 248"/>
              <p:cNvSpPr>
                <a:spLocks/>
              </p:cNvSpPr>
              <p:nvPr/>
            </p:nvSpPr>
            <p:spPr bwMode="auto">
              <a:xfrm>
                <a:off x="3594101" y="33337"/>
                <a:ext cx="123825" cy="139700"/>
              </a:xfrm>
              <a:custGeom>
                <a:avLst/>
                <a:gdLst>
                  <a:gd name="T0" fmla="*/ 32 w 33"/>
                  <a:gd name="T1" fmla="*/ 34 h 37"/>
                  <a:gd name="T2" fmla="*/ 5 w 33"/>
                  <a:gd name="T3" fmla="*/ 1 h 37"/>
                  <a:gd name="T4" fmla="*/ 0 w 33"/>
                  <a:gd name="T5" fmla="*/ 2 h 37"/>
                  <a:gd name="T6" fmla="*/ 28 w 33"/>
                  <a:gd name="T7" fmla="*/ 36 h 37"/>
                  <a:gd name="T8" fmla="*/ 32 w 33"/>
                  <a:gd name="T9" fmla="*/ 34 h 37"/>
                </a:gdLst>
                <a:ahLst/>
                <a:cxnLst>
                  <a:cxn ang="0">
                    <a:pos x="T0" y="T1"/>
                  </a:cxn>
                  <a:cxn ang="0">
                    <a:pos x="T2" y="T3"/>
                  </a:cxn>
                  <a:cxn ang="0">
                    <a:pos x="T4" y="T5"/>
                  </a:cxn>
                  <a:cxn ang="0">
                    <a:pos x="T6" y="T7"/>
                  </a:cxn>
                  <a:cxn ang="0">
                    <a:pos x="T8" y="T9"/>
                  </a:cxn>
                </a:cxnLst>
                <a:rect l="0" t="0" r="r" b="b"/>
                <a:pathLst>
                  <a:path w="33" h="37">
                    <a:moveTo>
                      <a:pt x="32" y="34"/>
                    </a:moveTo>
                    <a:cubicBezTo>
                      <a:pt x="20" y="28"/>
                      <a:pt x="10" y="14"/>
                      <a:pt x="5" y="1"/>
                    </a:cubicBezTo>
                    <a:cubicBezTo>
                      <a:pt x="5" y="0"/>
                      <a:pt x="0" y="1"/>
                      <a:pt x="0" y="2"/>
                    </a:cubicBezTo>
                    <a:cubicBezTo>
                      <a:pt x="5" y="15"/>
                      <a:pt x="15" y="29"/>
                      <a:pt x="28" y="36"/>
                    </a:cubicBezTo>
                    <a:cubicBezTo>
                      <a:pt x="29" y="37"/>
                      <a:pt x="33" y="35"/>
                      <a:pt x="32"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6" name="Freeform 249"/>
              <p:cNvSpPr>
                <a:spLocks/>
              </p:cNvSpPr>
              <p:nvPr/>
            </p:nvSpPr>
            <p:spPr bwMode="auto">
              <a:xfrm>
                <a:off x="3552826" y="49212"/>
                <a:ext cx="165100" cy="85725"/>
              </a:xfrm>
              <a:custGeom>
                <a:avLst/>
                <a:gdLst>
                  <a:gd name="T0" fmla="*/ 3 w 44"/>
                  <a:gd name="T1" fmla="*/ 21 h 23"/>
                  <a:gd name="T2" fmla="*/ 44 w 44"/>
                  <a:gd name="T3" fmla="*/ 2 h 23"/>
                  <a:gd name="T4" fmla="*/ 39 w 44"/>
                  <a:gd name="T5" fmla="*/ 2 h 23"/>
                  <a:gd name="T6" fmla="*/ 4 w 44"/>
                  <a:gd name="T7" fmla="*/ 19 h 23"/>
                  <a:gd name="T8" fmla="*/ 3 w 44"/>
                  <a:gd name="T9" fmla="*/ 21 h 23"/>
                </a:gdLst>
                <a:ahLst/>
                <a:cxnLst>
                  <a:cxn ang="0">
                    <a:pos x="T0" y="T1"/>
                  </a:cxn>
                  <a:cxn ang="0">
                    <a:pos x="T2" y="T3"/>
                  </a:cxn>
                  <a:cxn ang="0">
                    <a:pos x="T4" y="T5"/>
                  </a:cxn>
                  <a:cxn ang="0">
                    <a:pos x="T6" y="T7"/>
                  </a:cxn>
                  <a:cxn ang="0">
                    <a:pos x="T8" y="T9"/>
                  </a:cxn>
                </a:cxnLst>
                <a:rect l="0" t="0" r="r" b="b"/>
                <a:pathLst>
                  <a:path w="44" h="23">
                    <a:moveTo>
                      <a:pt x="3" y="21"/>
                    </a:moveTo>
                    <a:cubicBezTo>
                      <a:pt x="19" y="23"/>
                      <a:pt x="36" y="17"/>
                      <a:pt x="44" y="2"/>
                    </a:cubicBezTo>
                    <a:cubicBezTo>
                      <a:pt x="44" y="1"/>
                      <a:pt x="39" y="0"/>
                      <a:pt x="39" y="2"/>
                    </a:cubicBezTo>
                    <a:cubicBezTo>
                      <a:pt x="32" y="14"/>
                      <a:pt x="19" y="21"/>
                      <a:pt x="4" y="19"/>
                    </a:cubicBezTo>
                    <a:cubicBezTo>
                      <a:pt x="2" y="19"/>
                      <a:pt x="0" y="21"/>
                      <a:pt x="3" y="2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 name="Freeform 250"/>
              <p:cNvSpPr>
                <a:spLocks/>
              </p:cNvSpPr>
              <p:nvPr/>
            </p:nvSpPr>
            <p:spPr bwMode="auto">
              <a:xfrm>
                <a:off x="3541713" y="120650"/>
                <a:ext cx="115888" cy="669925"/>
              </a:xfrm>
              <a:custGeom>
                <a:avLst/>
                <a:gdLst>
                  <a:gd name="T0" fmla="*/ 26 w 31"/>
                  <a:gd name="T1" fmla="*/ 1 h 178"/>
                  <a:gd name="T2" fmla="*/ 0 w 31"/>
                  <a:gd name="T3" fmla="*/ 177 h 178"/>
                  <a:gd name="T4" fmla="*/ 5 w 31"/>
                  <a:gd name="T5" fmla="*/ 176 h 178"/>
                  <a:gd name="T6" fmla="*/ 31 w 31"/>
                  <a:gd name="T7" fmla="*/ 1 h 178"/>
                  <a:gd name="T8" fmla="*/ 26 w 31"/>
                  <a:gd name="T9" fmla="*/ 1 h 178"/>
                </a:gdLst>
                <a:ahLst/>
                <a:cxnLst>
                  <a:cxn ang="0">
                    <a:pos x="T0" y="T1"/>
                  </a:cxn>
                  <a:cxn ang="0">
                    <a:pos x="T2" y="T3"/>
                  </a:cxn>
                  <a:cxn ang="0">
                    <a:pos x="T4" y="T5"/>
                  </a:cxn>
                  <a:cxn ang="0">
                    <a:pos x="T6" y="T7"/>
                  </a:cxn>
                  <a:cxn ang="0">
                    <a:pos x="T8" y="T9"/>
                  </a:cxn>
                </a:cxnLst>
                <a:rect l="0" t="0" r="r" b="b"/>
                <a:pathLst>
                  <a:path w="31" h="178">
                    <a:moveTo>
                      <a:pt x="26" y="1"/>
                    </a:moveTo>
                    <a:cubicBezTo>
                      <a:pt x="18" y="60"/>
                      <a:pt x="11" y="118"/>
                      <a:pt x="0" y="177"/>
                    </a:cubicBezTo>
                    <a:cubicBezTo>
                      <a:pt x="0" y="178"/>
                      <a:pt x="5" y="178"/>
                      <a:pt x="5" y="176"/>
                    </a:cubicBezTo>
                    <a:cubicBezTo>
                      <a:pt x="16" y="118"/>
                      <a:pt x="23" y="59"/>
                      <a:pt x="31" y="1"/>
                    </a:cubicBezTo>
                    <a:cubicBezTo>
                      <a:pt x="31" y="0"/>
                      <a:pt x="26" y="0"/>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8" name="Freeform 251"/>
              <p:cNvSpPr>
                <a:spLocks/>
              </p:cNvSpPr>
              <p:nvPr/>
            </p:nvSpPr>
            <p:spPr bwMode="auto">
              <a:xfrm>
                <a:off x="3632201" y="90487"/>
                <a:ext cx="38100" cy="41275"/>
              </a:xfrm>
              <a:custGeom>
                <a:avLst/>
                <a:gdLst>
                  <a:gd name="T0" fmla="*/ 9 w 10"/>
                  <a:gd name="T1" fmla="*/ 6 h 11"/>
                  <a:gd name="T2" fmla="*/ 4 w 10"/>
                  <a:gd name="T3" fmla="*/ 10 h 11"/>
                  <a:gd name="T4" fmla="*/ 0 w 10"/>
                  <a:gd name="T5" fmla="*/ 5 h 11"/>
                  <a:gd name="T6" fmla="*/ 6 w 10"/>
                  <a:gd name="T7" fmla="*/ 1 h 11"/>
                  <a:gd name="T8" fmla="*/ 9 w 10"/>
                  <a:gd name="T9" fmla="*/ 6 h 11"/>
                </a:gdLst>
                <a:ahLst/>
                <a:cxnLst>
                  <a:cxn ang="0">
                    <a:pos x="T0" y="T1"/>
                  </a:cxn>
                  <a:cxn ang="0">
                    <a:pos x="T2" y="T3"/>
                  </a:cxn>
                  <a:cxn ang="0">
                    <a:pos x="T4" y="T5"/>
                  </a:cxn>
                  <a:cxn ang="0">
                    <a:pos x="T6" y="T7"/>
                  </a:cxn>
                  <a:cxn ang="0">
                    <a:pos x="T8" y="T9"/>
                  </a:cxn>
                </a:cxnLst>
                <a:rect l="0" t="0" r="r" b="b"/>
                <a:pathLst>
                  <a:path w="10" h="11">
                    <a:moveTo>
                      <a:pt x="9" y="6"/>
                    </a:moveTo>
                    <a:cubicBezTo>
                      <a:pt x="9" y="9"/>
                      <a:pt x="6" y="11"/>
                      <a:pt x="4" y="10"/>
                    </a:cubicBezTo>
                    <a:cubicBezTo>
                      <a:pt x="1" y="10"/>
                      <a:pt x="0" y="7"/>
                      <a:pt x="0" y="5"/>
                    </a:cubicBezTo>
                    <a:cubicBezTo>
                      <a:pt x="0" y="2"/>
                      <a:pt x="3" y="0"/>
                      <a:pt x="6" y="1"/>
                    </a:cubicBezTo>
                    <a:cubicBezTo>
                      <a:pt x="8" y="1"/>
                      <a:pt x="10" y="4"/>
                      <a:pt x="9"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9" name="Freeform 252"/>
              <p:cNvSpPr>
                <a:spLocks/>
              </p:cNvSpPr>
              <p:nvPr/>
            </p:nvSpPr>
            <p:spPr bwMode="auto">
              <a:xfrm>
                <a:off x="3887788" y="-46038"/>
                <a:ext cx="173038" cy="112713"/>
              </a:xfrm>
              <a:custGeom>
                <a:avLst/>
                <a:gdLst>
                  <a:gd name="T0" fmla="*/ 40 w 46"/>
                  <a:gd name="T1" fmla="*/ 26 h 30"/>
                  <a:gd name="T2" fmla="*/ 6 w 46"/>
                  <a:gd name="T3" fmla="*/ 2 h 30"/>
                  <a:gd name="T4" fmla="*/ 1 w 46"/>
                  <a:gd name="T5" fmla="*/ 1 h 30"/>
                  <a:gd name="T6" fmla="*/ 42 w 46"/>
                  <a:gd name="T7" fmla="*/ 28 h 30"/>
                  <a:gd name="T8" fmla="*/ 40 w 46"/>
                  <a:gd name="T9" fmla="*/ 26 h 30"/>
                </a:gdLst>
                <a:ahLst/>
                <a:cxnLst>
                  <a:cxn ang="0">
                    <a:pos x="T0" y="T1"/>
                  </a:cxn>
                  <a:cxn ang="0">
                    <a:pos x="T2" y="T3"/>
                  </a:cxn>
                  <a:cxn ang="0">
                    <a:pos x="T4" y="T5"/>
                  </a:cxn>
                  <a:cxn ang="0">
                    <a:pos x="T6" y="T7"/>
                  </a:cxn>
                  <a:cxn ang="0">
                    <a:pos x="T8" y="T9"/>
                  </a:cxn>
                </a:cxnLst>
                <a:rect l="0" t="0" r="r" b="b"/>
                <a:pathLst>
                  <a:path w="46" h="30">
                    <a:moveTo>
                      <a:pt x="40" y="26"/>
                    </a:moveTo>
                    <a:cubicBezTo>
                      <a:pt x="23" y="27"/>
                      <a:pt x="10" y="18"/>
                      <a:pt x="6" y="2"/>
                    </a:cubicBezTo>
                    <a:cubicBezTo>
                      <a:pt x="5" y="0"/>
                      <a:pt x="0" y="0"/>
                      <a:pt x="1" y="1"/>
                    </a:cubicBezTo>
                    <a:cubicBezTo>
                      <a:pt x="6" y="21"/>
                      <a:pt x="23" y="30"/>
                      <a:pt x="42" y="28"/>
                    </a:cubicBezTo>
                    <a:cubicBezTo>
                      <a:pt x="46" y="28"/>
                      <a:pt x="42" y="26"/>
                      <a:pt x="40"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0" name="Freeform 253"/>
              <p:cNvSpPr>
                <a:spLocks/>
              </p:cNvSpPr>
              <p:nvPr/>
            </p:nvSpPr>
            <p:spPr bwMode="auto">
              <a:xfrm>
                <a:off x="3873501" y="-57150"/>
                <a:ext cx="134938" cy="131763"/>
              </a:xfrm>
              <a:custGeom>
                <a:avLst/>
                <a:gdLst>
                  <a:gd name="T0" fmla="*/ 6 w 36"/>
                  <a:gd name="T1" fmla="*/ 34 h 35"/>
                  <a:gd name="T2" fmla="*/ 35 w 36"/>
                  <a:gd name="T3" fmla="*/ 3 h 35"/>
                  <a:gd name="T4" fmla="*/ 30 w 36"/>
                  <a:gd name="T5" fmla="*/ 2 h 35"/>
                  <a:gd name="T6" fmla="*/ 3 w 36"/>
                  <a:gd name="T7" fmla="*/ 32 h 35"/>
                  <a:gd name="T8" fmla="*/ 6 w 36"/>
                  <a:gd name="T9" fmla="*/ 34 h 35"/>
                </a:gdLst>
                <a:ahLst/>
                <a:cxnLst>
                  <a:cxn ang="0">
                    <a:pos x="T0" y="T1"/>
                  </a:cxn>
                  <a:cxn ang="0">
                    <a:pos x="T2" y="T3"/>
                  </a:cxn>
                  <a:cxn ang="0">
                    <a:pos x="T4" y="T5"/>
                  </a:cxn>
                  <a:cxn ang="0">
                    <a:pos x="T6" y="T7"/>
                  </a:cxn>
                  <a:cxn ang="0">
                    <a:pos x="T8" y="T9"/>
                  </a:cxn>
                </a:cxnLst>
                <a:rect l="0" t="0" r="r" b="b"/>
                <a:pathLst>
                  <a:path w="36" h="35">
                    <a:moveTo>
                      <a:pt x="6" y="34"/>
                    </a:moveTo>
                    <a:cubicBezTo>
                      <a:pt x="22" y="31"/>
                      <a:pt x="34" y="20"/>
                      <a:pt x="35" y="3"/>
                    </a:cubicBezTo>
                    <a:cubicBezTo>
                      <a:pt x="36" y="1"/>
                      <a:pt x="31" y="0"/>
                      <a:pt x="30" y="2"/>
                    </a:cubicBezTo>
                    <a:cubicBezTo>
                      <a:pt x="29" y="18"/>
                      <a:pt x="18" y="29"/>
                      <a:pt x="3" y="32"/>
                    </a:cubicBezTo>
                    <a:cubicBezTo>
                      <a:pt x="0" y="33"/>
                      <a:pt x="5" y="35"/>
                      <a:pt x="6"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1" name="Freeform 254"/>
              <p:cNvSpPr>
                <a:spLocks/>
              </p:cNvSpPr>
              <p:nvPr/>
            </p:nvSpPr>
            <p:spPr bwMode="auto">
              <a:xfrm>
                <a:off x="3933826" y="-57150"/>
                <a:ext cx="71438" cy="166688"/>
              </a:xfrm>
              <a:custGeom>
                <a:avLst/>
                <a:gdLst>
                  <a:gd name="T0" fmla="*/ 18 w 19"/>
                  <a:gd name="T1" fmla="*/ 42 h 44"/>
                  <a:gd name="T2" fmla="*/ 5 w 19"/>
                  <a:gd name="T3" fmla="*/ 1 h 44"/>
                  <a:gd name="T4" fmla="*/ 0 w 19"/>
                  <a:gd name="T5" fmla="*/ 2 h 44"/>
                  <a:gd name="T6" fmla="*/ 14 w 19"/>
                  <a:gd name="T7" fmla="*/ 43 h 44"/>
                  <a:gd name="T8" fmla="*/ 18 w 19"/>
                  <a:gd name="T9" fmla="*/ 42 h 44"/>
                </a:gdLst>
                <a:ahLst/>
                <a:cxnLst>
                  <a:cxn ang="0">
                    <a:pos x="T0" y="T1"/>
                  </a:cxn>
                  <a:cxn ang="0">
                    <a:pos x="T2" y="T3"/>
                  </a:cxn>
                  <a:cxn ang="0">
                    <a:pos x="T4" y="T5"/>
                  </a:cxn>
                  <a:cxn ang="0">
                    <a:pos x="T6" y="T7"/>
                  </a:cxn>
                  <a:cxn ang="0">
                    <a:pos x="T8" y="T9"/>
                  </a:cxn>
                </a:cxnLst>
                <a:rect l="0" t="0" r="r" b="b"/>
                <a:pathLst>
                  <a:path w="19" h="44">
                    <a:moveTo>
                      <a:pt x="18" y="42"/>
                    </a:moveTo>
                    <a:cubicBezTo>
                      <a:pt x="9" y="31"/>
                      <a:pt x="5" y="15"/>
                      <a:pt x="5" y="1"/>
                    </a:cubicBezTo>
                    <a:cubicBezTo>
                      <a:pt x="5" y="0"/>
                      <a:pt x="0" y="0"/>
                      <a:pt x="0" y="2"/>
                    </a:cubicBezTo>
                    <a:cubicBezTo>
                      <a:pt x="0" y="16"/>
                      <a:pt x="5" y="32"/>
                      <a:pt x="14" y="43"/>
                    </a:cubicBezTo>
                    <a:cubicBezTo>
                      <a:pt x="14" y="44"/>
                      <a:pt x="19" y="43"/>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2" name="Freeform 255"/>
              <p:cNvSpPr>
                <a:spLocks/>
              </p:cNvSpPr>
              <p:nvPr/>
            </p:nvSpPr>
            <p:spPr bwMode="auto">
              <a:xfrm>
                <a:off x="3862388" y="-4763"/>
                <a:ext cx="184150" cy="49213"/>
              </a:xfrm>
              <a:custGeom>
                <a:avLst/>
                <a:gdLst>
                  <a:gd name="T0" fmla="*/ 2 w 49"/>
                  <a:gd name="T1" fmla="*/ 6 h 13"/>
                  <a:gd name="T2" fmla="*/ 48 w 49"/>
                  <a:gd name="T3" fmla="*/ 1 h 13"/>
                  <a:gd name="T4" fmla="*/ 43 w 49"/>
                  <a:gd name="T5" fmla="*/ 1 h 13"/>
                  <a:gd name="T6" fmla="*/ 6 w 49"/>
                  <a:gd name="T7" fmla="*/ 5 h 13"/>
                  <a:gd name="T8" fmla="*/ 2 w 49"/>
                  <a:gd name="T9" fmla="*/ 6 h 13"/>
                </a:gdLst>
                <a:ahLst/>
                <a:cxnLst>
                  <a:cxn ang="0">
                    <a:pos x="T0" y="T1"/>
                  </a:cxn>
                  <a:cxn ang="0">
                    <a:pos x="T2" y="T3"/>
                  </a:cxn>
                  <a:cxn ang="0">
                    <a:pos x="T4" y="T5"/>
                  </a:cxn>
                  <a:cxn ang="0">
                    <a:pos x="T6" y="T7"/>
                  </a:cxn>
                  <a:cxn ang="0">
                    <a:pos x="T8" y="T9"/>
                  </a:cxn>
                </a:cxnLst>
                <a:rect l="0" t="0" r="r" b="b"/>
                <a:pathLst>
                  <a:path w="49" h="13">
                    <a:moveTo>
                      <a:pt x="2" y="6"/>
                    </a:moveTo>
                    <a:cubicBezTo>
                      <a:pt x="17" y="13"/>
                      <a:pt x="35" y="13"/>
                      <a:pt x="48" y="1"/>
                    </a:cubicBezTo>
                    <a:cubicBezTo>
                      <a:pt x="49" y="0"/>
                      <a:pt x="44" y="0"/>
                      <a:pt x="43" y="1"/>
                    </a:cubicBezTo>
                    <a:cubicBezTo>
                      <a:pt x="33" y="10"/>
                      <a:pt x="19" y="11"/>
                      <a:pt x="6" y="5"/>
                    </a:cubicBezTo>
                    <a:cubicBezTo>
                      <a:pt x="5" y="4"/>
                      <a:pt x="0" y="5"/>
                      <a:pt x="2"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3" name="Freeform 256"/>
              <p:cNvSpPr>
                <a:spLocks/>
              </p:cNvSpPr>
              <p:nvPr/>
            </p:nvSpPr>
            <p:spPr bwMode="auto">
              <a:xfrm>
                <a:off x="3552826" y="36512"/>
                <a:ext cx="414338" cy="712788"/>
              </a:xfrm>
              <a:custGeom>
                <a:avLst/>
                <a:gdLst>
                  <a:gd name="T0" fmla="*/ 104 w 110"/>
                  <a:gd name="T1" fmla="*/ 1 h 189"/>
                  <a:gd name="T2" fmla="*/ 0 w 110"/>
                  <a:gd name="T3" fmla="*/ 188 h 189"/>
                  <a:gd name="T4" fmla="*/ 5 w 110"/>
                  <a:gd name="T5" fmla="*/ 188 h 189"/>
                  <a:gd name="T6" fmla="*/ 109 w 110"/>
                  <a:gd name="T7" fmla="*/ 2 h 189"/>
                  <a:gd name="T8" fmla="*/ 104 w 110"/>
                  <a:gd name="T9" fmla="*/ 1 h 189"/>
                </a:gdLst>
                <a:ahLst/>
                <a:cxnLst>
                  <a:cxn ang="0">
                    <a:pos x="T0" y="T1"/>
                  </a:cxn>
                  <a:cxn ang="0">
                    <a:pos x="T2" y="T3"/>
                  </a:cxn>
                  <a:cxn ang="0">
                    <a:pos x="T4" y="T5"/>
                  </a:cxn>
                  <a:cxn ang="0">
                    <a:pos x="T6" y="T7"/>
                  </a:cxn>
                  <a:cxn ang="0">
                    <a:pos x="T8" y="T9"/>
                  </a:cxn>
                </a:cxnLst>
                <a:rect l="0" t="0" r="r" b="b"/>
                <a:pathLst>
                  <a:path w="110" h="189">
                    <a:moveTo>
                      <a:pt x="104" y="1"/>
                    </a:moveTo>
                    <a:cubicBezTo>
                      <a:pt x="71" y="64"/>
                      <a:pt x="37" y="127"/>
                      <a:pt x="0" y="188"/>
                    </a:cubicBezTo>
                    <a:cubicBezTo>
                      <a:pt x="0" y="189"/>
                      <a:pt x="5" y="189"/>
                      <a:pt x="5" y="188"/>
                    </a:cubicBezTo>
                    <a:cubicBezTo>
                      <a:pt x="42" y="127"/>
                      <a:pt x="75" y="64"/>
                      <a:pt x="109" y="2"/>
                    </a:cubicBezTo>
                    <a:cubicBezTo>
                      <a:pt x="110" y="0"/>
                      <a:pt x="105" y="0"/>
                      <a:pt x="10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4" name="Freeform 257"/>
              <p:cNvSpPr>
                <a:spLocks/>
              </p:cNvSpPr>
              <p:nvPr/>
            </p:nvSpPr>
            <p:spPr bwMode="auto">
              <a:xfrm>
                <a:off x="3940176" y="11112"/>
                <a:ext cx="38100" cy="41275"/>
              </a:xfrm>
              <a:custGeom>
                <a:avLst/>
                <a:gdLst>
                  <a:gd name="T0" fmla="*/ 9 w 10"/>
                  <a:gd name="T1" fmla="*/ 8 h 11"/>
                  <a:gd name="T2" fmla="*/ 3 w 10"/>
                  <a:gd name="T3" fmla="*/ 9 h 11"/>
                  <a:gd name="T4" fmla="*/ 1 w 10"/>
                  <a:gd name="T5" fmla="*/ 3 h 11"/>
                  <a:gd name="T6" fmla="*/ 7 w 10"/>
                  <a:gd name="T7" fmla="*/ 1 h 11"/>
                  <a:gd name="T8" fmla="*/ 9 w 10"/>
                  <a:gd name="T9" fmla="*/ 8 h 11"/>
                </a:gdLst>
                <a:ahLst/>
                <a:cxnLst>
                  <a:cxn ang="0">
                    <a:pos x="T0" y="T1"/>
                  </a:cxn>
                  <a:cxn ang="0">
                    <a:pos x="T2" y="T3"/>
                  </a:cxn>
                  <a:cxn ang="0">
                    <a:pos x="T4" y="T5"/>
                  </a:cxn>
                  <a:cxn ang="0">
                    <a:pos x="T6" y="T7"/>
                  </a:cxn>
                  <a:cxn ang="0">
                    <a:pos x="T8" y="T9"/>
                  </a:cxn>
                </a:cxnLst>
                <a:rect l="0" t="0" r="r" b="b"/>
                <a:pathLst>
                  <a:path w="10" h="11">
                    <a:moveTo>
                      <a:pt x="9" y="8"/>
                    </a:moveTo>
                    <a:cubicBezTo>
                      <a:pt x="8" y="10"/>
                      <a:pt x="5" y="11"/>
                      <a:pt x="3" y="9"/>
                    </a:cubicBezTo>
                    <a:cubicBezTo>
                      <a:pt x="0" y="8"/>
                      <a:pt x="0" y="5"/>
                      <a:pt x="1" y="3"/>
                    </a:cubicBezTo>
                    <a:cubicBezTo>
                      <a:pt x="2" y="1"/>
                      <a:pt x="5" y="0"/>
                      <a:pt x="7" y="1"/>
                    </a:cubicBezTo>
                    <a:cubicBezTo>
                      <a:pt x="10" y="3"/>
                      <a:pt x="10" y="6"/>
                      <a:pt x="9"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5" name="Freeform 258"/>
              <p:cNvSpPr>
                <a:spLocks/>
              </p:cNvSpPr>
              <p:nvPr/>
            </p:nvSpPr>
            <p:spPr bwMode="auto">
              <a:xfrm>
                <a:off x="4016376" y="247650"/>
                <a:ext cx="131763" cy="155575"/>
              </a:xfrm>
              <a:custGeom>
                <a:avLst/>
                <a:gdLst>
                  <a:gd name="T0" fmla="*/ 32 w 35"/>
                  <a:gd name="T1" fmla="*/ 39 h 41"/>
                  <a:gd name="T2" fmla="*/ 7 w 35"/>
                  <a:gd name="T3" fmla="*/ 2 h 41"/>
                  <a:gd name="T4" fmla="*/ 2 w 35"/>
                  <a:gd name="T5" fmla="*/ 1 h 41"/>
                  <a:gd name="T6" fmla="*/ 30 w 35"/>
                  <a:gd name="T7" fmla="*/ 40 h 41"/>
                  <a:gd name="T8" fmla="*/ 32 w 35"/>
                  <a:gd name="T9" fmla="*/ 39 h 41"/>
                </a:gdLst>
                <a:ahLst/>
                <a:cxnLst>
                  <a:cxn ang="0">
                    <a:pos x="T0" y="T1"/>
                  </a:cxn>
                  <a:cxn ang="0">
                    <a:pos x="T2" y="T3"/>
                  </a:cxn>
                  <a:cxn ang="0">
                    <a:pos x="T4" y="T5"/>
                  </a:cxn>
                  <a:cxn ang="0">
                    <a:pos x="T6" y="T7"/>
                  </a:cxn>
                  <a:cxn ang="0">
                    <a:pos x="T8" y="T9"/>
                  </a:cxn>
                </a:cxnLst>
                <a:rect l="0" t="0" r="r" b="b"/>
                <a:pathLst>
                  <a:path w="35" h="41">
                    <a:moveTo>
                      <a:pt x="32" y="39"/>
                    </a:moveTo>
                    <a:cubicBezTo>
                      <a:pt x="15" y="33"/>
                      <a:pt x="5" y="19"/>
                      <a:pt x="7" y="2"/>
                    </a:cubicBezTo>
                    <a:cubicBezTo>
                      <a:pt x="7" y="1"/>
                      <a:pt x="2" y="0"/>
                      <a:pt x="2" y="1"/>
                    </a:cubicBezTo>
                    <a:cubicBezTo>
                      <a:pt x="0" y="21"/>
                      <a:pt x="12" y="35"/>
                      <a:pt x="30" y="40"/>
                    </a:cubicBezTo>
                    <a:cubicBezTo>
                      <a:pt x="32" y="41"/>
                      <a:pt x="35" y="40"/>
                      <a:pt x="32" y="3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6" name="Freeform 259"/>
              <p:cNvSpPr>
                <a:spLocks/>
              </p:cNvSpPr>
              <p:nvPr/>
            </p:nvSpPr>
            <p:spPr bwMode="auto">
              <a:xfrm>
                <a:off x="3970338" y="274637"/>
                <a:ext cx="166688" cy="90488"/>
              </a:xfrm>
              <a:custGeom>
                <a:avLst/>
                <a:gdLst>
                  <a:gd name="T0" fmla="*/ 4 w 44"/>
                  <a:gd name="T1" fmla="*/ 22 h 24"/>
                  <a:gd name="T2" fmla="*/ 44 w 44"/>
                  <a:gd name="T3" fmla="*/ 2 h 24"/>
                  <a:gd name="T4" fmla="*/ 39 w 44"/>
                  <a:gd name="T5" fmla="*/ 1 h 24"/>
                  <a:gd name="T6" fmla="*/ 3 w 44"/>
                  <a:gd name="T7" fmla="*/ 19 h 24"/>
                  <a:gd name="T8" fmla="*/ 4 w 44"/>
                  <a:gd name="T9" fmla="*/ 22 h 24"/>
                </a:gdLst>
                <a:ahLst/>
                <a:cxnLst>
                  <a:cxn ang="0">
                    <a:pos x="T0" y="T1"/>
                  </a:cxn>
                  <a:cxn ang="0">
                    <a:pos x="T2" y="T3"/>
                  </a:cxn>
                  <a:cxn ang="0">
                    <a:pos x="T4" y="T5"/>
                  </a:cxn>
                  <a:cxn ang="0">
                    <a:pos x="T6" y="T7"/>
                  </a:cxn>
                  <a:cxn ang="0">
                    <a:pos x="T8" y="T9"/>
                  </a:cxn>
                </a:cxnLst>
                <a:rect l="0" t="0" r="r" b="b"/>
                <a:pathLst>
                  <a:path w="44" h="24">
                    <a:moveTo>
                      <a:pt x="4" y="22"/>
                    </a:moveTo>
                    <a:cubicBezTo>
                      <a:pt x="21" y="24"/>
                      <a:pt x="36" y="18"/>
                      <a:pt x="44" y="2"/>
                    </a:cubicBezTo>
                    <a:cubicBezTo>
                      <a:pt x="44" y="1"/>
                      <a:pt x="40" y="0"/>
                      <a:pt x="39" y="1"/>
                    </a:cubicBezTo>
                    <a:cubicBezTo>
                      <a:pt x="32" y="15"/>
                      <a:pt x="19" y="22"/>
                      <a:pt x="3" y="19"/>
                    </a:cubicBezTo>
                    <a:cubicBezTo>
                      <a:pt x="0" y="19"/>
                      <a:pt x="2" y="21"/>
                      <a:pt x="4" y="2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 name="Freeform 260"/>
              <p:cNvSpPr>
                <a:spLocks/>
              </p:cNvSpPr>
              <p:nvPr/>
            </p:nvSpPr>
            <p:spPr bwMode="auto">
              <a:xfrm>
                <a:off x="4043363" y="255587"/>
                <a:ext cx="44450" cy="173038"/>
              </a:xfrm>
              <a:custGeom>
                <a:avLst/>
                <a:gdLst>
                  <a:gd name="T0" fmla="*/ 10 w 12"/>
                  <a:gd name="T1" fmla="*/ 44 h 46"/>
                  <a:gd name="T2" fmla="*/ 12 w 12"/>
                  <a:gd name="T3" fmla="*/ 1 h 46"/>
                  <a:gd name="T4" fmla="*/ 7 w 12"/>
                  <a:gd name="T5" fmla="*/ 1 h 46"/>
                  <a:gd name="T6" fmla="*/ 5 w 12"/>
                  <a:gd name="T7" fmla="*/ 44 h 46"/>
                  <a:gd name="T8" fmla="*/ 10 w 12"/>
                  <a:gd name="T9" fmla="*/ 44 h 46"/>
                </a:gdLst>
                <a:ahLst/>
                <a:cxnLst>
                  <a:cxn ang="0">
                    <a:pos x="T0" y="T1"/>
                  </a:cxn>
                  <a:cxn ang="0">
                    <a:pos x="T2" y="T3"/>
                  </a:cxn>
                  <a:cxn ang="0">
                    <a:pos x="T4" y="T5"/>
                  </a:cxn>
                  <a:cxn ang="0">
                    <a:pos x="T6" y="T7"/>
                  </a:cxn>
                  <a:cxn ang="0">
                    <a:pos x="T8" y="T9"/>
                  </a:cxn>
                </a:cxnLst>
                <a:rect l="0" t="0" r="r" b="b"/>
                <a:pathLst>
                  <a:path w="12" h="46">
                    <a:moveTo>
                      <a:pt x="10" y="44"/>
                    </a:moveTo>
                    <a:cubicBezTo>
                      <a:pt x="5" y="30"/>
                      <a:pt x="7" y="14"/>
                      <a:pt x="12" y="1"/>
                    </a:cubicBezTo>
                    <a:cubicBezTo>
                      <a:pt x="12" y="0"/>
                      <a:pt x="7" y="0"/>
                      <a:pt x="7" y="1"/>
                    </a:cubicBezTo>
                    <a:cubicBezTo>
                      <a:pt x="2" y="14"/>
                      <a:pt x="0" y="31"/>
                      <a:pt x="5" y="44"/>
                    </a:cubicBezTo>
                    <a:cubicBezTo>
                      <a:pt x="5" y="46"/>
                      <a:pt x="10" y="45"/>
                      <a:pt x="10" y="4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 name="Freeform 261"/>
              <p:cNvSpPr>
                <a:spLocks/>
              </p:cNvSpPr>
              <p:nvPr/>
            </p:nvSpPr>
            <p:spPr bwMode="auto">
              <a:xfrm>
                <a:off x="3983038" y="293687"/>
                <a:ext cx="176213" cy="71438"/>
              </a:xfrm>
              <a:custGeom>
                <a:avLst/>
                <a:gdLst>
                  <a:gd name="T0" fmla="*/ 0 w 47"/>
                  <a:gd name="T1" fmla="*/ 2 h 19"/>
                  <a:gd name="T2" fmla="*/ 45 w 47"/>
                  <a:gd name="T3" fmla="*/ 13 h 19"/>
                  <a:gd name="T4" fmla="*/ 41 w 47"/>
                  <a:gd name="T5" fmla="*/ 12 h 19"/>
                  <a:gd name="T6" fmla="*/ 5 w 47"/>
                  <a:gd name="T7" fmla="*/ 1 h 19"/>
                  <a:gd name="T8" fmla="*/ 0 w 47"/>
                  <a:gd name="T9" fmla="*/ 2 h 19"/>
                </a:gdLst>
                <a:ahLst/>
                <a:cxnLst>
                  <a:cxn ang="0">
                    <a:pos x="T0" y="T1"/>
                  </a:cxn>
                  <a:cxn ang="0">
                    <a:pos x="T2" y="T3"/>
                  </a:cxn>
                  <a:cxn ang="0">
                    <a:pos x="T4" y="T5"/>
                  </a:cxn>
                  <a:cxn ang="0">
                    <a:pos x="T6" y="T7"/>
                  </a:cxn>
                  <a:cxn ang="0">
                    <a:pos x="T8" y="T9"/>
                  </a:cxn>
                </a:cxnLst>
                <a:rect l="0" t="0" r="r" b="b"/>
                <a:pathLst>
                  <a:path w="47" h="19">
                    <a:moveTo>
                      <a:pt x="0" y="2"/>
                    </a:moveTo>
                    <a:cubicBezTo>
                      <a:pt x="12" y="14"/>
                      <a:pt x="29" y="19"/>
                      <a:pt x="45" y="13"/>
                    </a:cubicBezTo>
                    <a:cubicBezTo>
                      <a:pt x="47" y="12"/>
                      <a:pt x="42" y="11"/>
                      <a:pt x="41" y="12"/>
                    </a:cubicBezTo>
                    <a:cubicBezTo>
                      <a:pt x="28" y="17"/>
                      <a:pt x="14" y="11"/>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 name="Freeform 262"/>
              <p:cNvSpPr>
                <a:spLocks/>
              </p:cNvSpPr>
              <p:nvPr/>
            </p:nvSpPr>
            <p:spPr bwMode="auto">
              <a:xfrm>
                <a:off x="3530601" y="346075"/>
                <a:ext cx="538163" cy="439738"/>
              </a:xfrm>
              <a:custGeom>
                <a:avLst/>
                <a:gdLst>
                  <a:gd name="T0" fmla="*/ 137 w 143"/>
                  <a:gd name="T1" fmla="*/ 1 h 117"/>
                  <a:gd name="T2" fmla="*/ 1 w 143"/>
                  <a:gd name="T3" fmla="*/ 115 h 117"/>
                  <a:gd name="T4" fmla="*/ 6 w 143"/>
                  <a:gd name="T5" fmla="*/ 116 h 117"/>
                  <a:gd name="T6" fmla="*/ 141 w 143"/>
                  <a:gd name="T7" fmla="*/ 2 h 117"/>
                  <a:gd name="T8" fmla="*/ 137 w 143"/>
                  <a:gd name="T9" fmla="*/ 1 h 117"/>
                </a:gdLst>
                <a:ahLst/>
                <a:cxnLst>
                  <a:cxn ang="0">
                    <a:pos x="T0" y="T1"/>
                  </a:cxn>
                  <a:cxn ang="0">
                    <a:pos x="T2" y="T3"/>
                  </a:cxn>
                  <a:cxn ang="0">
                    <a:pos x="T4" y="T5"/>
                  </a:cxn>
                  <a:cxn ang="0">
                    <a:pos x="T6" y="T7"/>
                  </a:cxn>
                  <a:cxn ang="0">
                    <a:pos x="T8" y="T9"/>
                  </a:cxn>
                </a:cxnLst>
                <a:rect l="0" t="0" r="r" b="b"/>
                <a:pathLst>
                  <a:path w="143" h="117">
                    <a:moveTo>
                      <a:pt x="137" y="1"/>
                    </a:moveTo>
                    <a:cubicBezTo>
                      <a:pt x="92" y="39"/>
                      <a:pt x="48" y="79"/>
                      <a:pt x="1" y="115"/>
                    </a:cubicBezTo>
                    <a:cubicBezTo>
                      <a:pt x="0" y="116"/>
                      <a:pt x="5" y="117"/>
                      <a:pt x="6" y="116"/>
                    </a:cubicBezTo>
                    <a:cubicBezTo>
                      <a:pt x="52" y="79"/>
                      <a:pt x="97" y="40"/>
                      <a:pt x="141" y="2"/>
                    </a:cubicBezTo>
                    <a:cubicBezTo>
                      <a:pt x="143" y="0"/>
                      <a:pt x="138" y="0"/>
                      <a:pt x="13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 name="Freeform 263"/>
              <p:cNvSpPr>
                <a:spLocks/>
              </p:cNvSpPr>
              <p:nvPr/>
            </p:nvSpPr>
            <p:spPr bwMode="auto">
              <a:xfrm>
                <a:off x="4043363" y="323850"/>
                <a:ext cx="41275" cy="36513"/>
              </a:xfrm>
              <a:custGeom>
                <a:avLst/>
                <a:gdLst>
                  <a:gd name="T0" fmla="*/ 9 w 11"/>
                  <a:gd name="T1" fmla="*/ 9 h 10"/>
                  <a:gd name="T2" fmla="*/ 2 w 11"/>
                  <a:gd name="T3" fmla="*/ 8 h 10"/>
                  <a:gd name="T4" fmla="*/ 3 w 11"/>
                  <a:gd name="T5" fmla="*/ 1 h 10"/>
                  <a:gd name="T6" fmla="*/ 9 w 11"/>
                  <a:gd name="T7" fmla="*/ 2 h 10"/>
                  <a:gd name="T8" fmla="*/ 9 w 11"/>
                  <a:gd name="T9" fmla="*/ 9 h 10"/>
                </a:gdLst>
                <a:ahLst/>
                <a:cxnLst>
                  <a:cxn ang="0">
                    <a:pos x="T0" y="T1"/>
                  </a:cxn>
                  <a:cxn ang="0">
                    <a:pos x="T2" y="T3"/>
                  </a:cxn>
                  <a:cxn ang="0">
                    <a:pos x="T4" y="T5"/>
                  </a:cxn>
                  <a:cxn ang="0">
                    <a:pos x="T6" y="T7"/>
                  </a:cxn>
                  <a:cxn ang="0">
                    <a:pos x="T8" y="T9"/>
                  </a:cxn>
                </a:cxnLst>
                <a:rect l="0" t="0" r="r" b="b"/>
                <a:pathLst>
                  <a:path w="11" h="10">
                    <a:moveTo>
                      <a:pt x="9" y="9"/>
                    </a:moveTo>
                    <a:cubicBezTo>
                      <a:pt x="7" y="10"/>
                      <a:pt x="4" y="10"/>
                      <a:pt x="2" y="8"/>
                    </a:cubicBezTo>
                    <a:cubicBezTo>
                      <a:pt x="0" y="6"/>
                      <a:pt x="1" y="3"/>
                      <a:pt x="3" y="1"/>
                    </a:cubicBezTo>
                    <a:cubicBezTo>
                      <a:pt x="5" y="0"/>
                      <a:pt x="8" y="0"/>
                      <a:pt x="9" y="2"/>
                    </a:cubicBezTo>
                    <a:cubicBezTo>
                      <a:pt x="11" y="4"/>
                      <a:pt x="11" y="7"/>
                      <a:pt x="9" y="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 name="Freeform 264"/>
              <p:cNvSpPr>
                <a:spLocks/>
              </p:cNvSpPr>
              <p:nvPr/>
            </p:nvSpPr>
            <p:spPr bwMode="auto">
              <a:xfrm>
                <a:off x="4156076" y="474662"/>
                <a:ext cx="93663" cy="179388"/>
              </a:xfrm>
              <a:custGeom>
                <a:avLst/>
                <a:gdLst>
                  <a:gd name="T0" fmla="*/ 23 w 25"/>
                  <a:gd name="T1" fmla="*/ 46 h 48"/>
                  <a:gd name="T2" fmla="*/ 13 w 25"/>
                  <a:gd name="T3" fmla="*/ 2 h 48"/>
                  <a:gd name="T4" fmla="*/ 9 w 25"/>
                  <a:gd name="T5" fmla="*/ 1 h 48"/>
                  <a:gd name="T6" fmla="*/ 19 w 25"/>
                  <a:gd name="T7" fmla="*/ 47 h 48"/>
                  <a:gd name="T8" fmla="*/ 23 w 25"/>
                  <a:gd name="T9" fmla="*/ 46 h 48"/>
                </a:gdLst>
                <a:ahLst/>
                <a:cxnLst>
                  <a:cxn ang="0">
                    <a:pos x="T0" y="T1"/>
                  </a:cxn>
                  <a:cxn ang="0">
                    <a:pos x="T2" y="T3"/>
                  </a:cxn>
                  <a:cxn ang="0">
                    <a:pos x="T4" y="T5"/>
                  </a:cxn>
                  <a:cxn ang="0">
                    <a:pos x="T6" y="T7"/>
                  </a:cxn>
                  <a:cxn ang="0">
                    <a:pos x="T8" y="T9"/>
                  </a:cxn>
                </a:cxnLst>
                <a:rect l="0" t="0" r="r" b="b"/>
                <a:pathLst>
                  <a:path w="25" h="48">
                    <a:moveTo>
                      <a:pt x="23" y="46"/>
                    </a:moveTo>
                    <a:cubicBezTo>
                      <a:pt x="10" y="35"/>
                      <a:pt x="5" y="19"/>
                      <a:pt x="13" y="2"/>
                    </a:cubicBezTo>
                    <a:cubicBezTo>
                      <a:pt x="14" y="1"/>
                      <a:pt x="9" y="0"/>
                      <a:pt x="9" y="1"/>
                    </a:cubicBezTo>
                    <a:cubicBezTo>
                      <a:pt x="0" y="18"/>
                      <a:pt x="5" y="35"/>
                      <a:pt x="19" y="47"/>
                    </a:cubicBezTo>
                    <a:cubicBezTo>
                      <a:pt x="20" y="48"/>
                      <a:pt x="25" y="48"/>
                      <a:pt x="23" y="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 name="Freeform 265"/>
              <p:cNvSpPr>
                <a:spLocks/>
              </p:cNvSpPr>
              <p:nvPr/>
            </p:nvSpPr>
            <p:spPr bwMode="auto">
              <a:xfrm>
                <a:off x="4098926" y="534987"/>
                <a:ext cx="188913" cy="55563"/>
              </a:xfrm>
              <a:custGeom>
                <a:avLst/>
                <a:gdLst>
                  <a:gd name="T0" fmla="*/ 2 w 50"/>
                  <a:gd name="T1" fmla="*/ 5 h 15"/>
                  <a:gd name="T2" fmla="*/ 49 w 50"/>
                  <a:gd name="T3" fmla="*/ 3 h 15"/>
                  <a:gd name="T4" fmla="*/ 44 w 50"/>
                  <a:gd name="T5" fmla="*/ 1 h 15"/>
                  <a:gd name="T6" fmla="*/ 6 w 50"/>
                  <a:gd name="T7" fmla="*/ 4 h 15"/>
                  <a:gd name="T8" fmla="*/ 2 w 50"/>
                  <a:gd name="T9" fmla="*/ 5 h 15"/>
                </a:gdLst>
                <a:ahLst/>
                <a:cxnLst>
                  <a:cxn ang="0">
                    <a:pos x="T0" y="T1"/>
                  </a:cxn>
                  <a:cxn ang="0">
                    <a:pos x="T2" y="T3"/>
                  </a:cxn>
                  <a:cxn ang="0">
                    <a:pos x="T4" y="T5"/>
                  </a:cxn>
                  <a:cxn ang="0">
                    <a:pos x="T6" y="T7"/>
                  </a:cxn>
                  <a:cxn ang="0">
                    <a:pos x="T8" y="T9"/>
                  </a:cxn>
                </a:cxnLst>
                <a:rect l="0" t="0" r="r" b="b"/>
                <a:pathLst>
                  <a:path w="50" h="15">
                    <a:moveTo>
                      <a:pt x="2" y="5"/>
                    </a:moveTo>
                    <a:cubicBezTo>
                      <a:pt x="18" y="14"/>
                      <a:pt x="35" y="15"/>
                      <a:pt x="49" y="3"/>
                    </a:cubicBezTo>
                    <a:cubicBezTo>
                      <a:pt x="50" y="2"/>
                      <a:pt x="45" y="0"/>
                      <a:pt x="44" y="1"/>
                    </a:cubicBezTo>
                    <a:cubicBezTo>
                      <a:pt x="33" y="11"/>
                      <a:pt x="19" y="12"/>
                      <a:pt x="6" y="4"/>
                    </a:cubicBezTo>
                    <a:cubicBezTo>
                      <a:pt x="5" y="4"/>
                      <a:pt x="0" y="4"/>
                      <a:pt x="2" y="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 name="Freeform 266"/>
              <p:cNvSpPr>
                <a:spLocks/>
              </p:cNvSpPr>
              <p:nvPr/>
            </p:nvSpPr>
            <p:spPr bwMode="auto">
              <a:xfrm>
                <a:off x="4156076" y="496887"/>
                <a:ext cx="93663" cy="157163"/>
              </a:xfrm>
              <a:custGeom>
                <a:avLst/>
                <a:gdLst>
                  <a:gd name="T0" fmla="*/ 5 w 25"/>
                  <a:gd name="T1" fmla="*/ 40 h 42"/>
                  <a:gd name="T2" fmla="*/ 24 w 25"/>
                  <a:gd name="T3" fmla="*/ 2 h 42"/>
                  <a:gd name="T4" fmla="*/ 19 w 25"/>
                  <a:gd name="T5" fmla="*/ 1 h 42"/>
                  <a:gd name="T6" fmla="*/ 0 w 25"/>
                  <a:gd name="T7" fmla="*/ 40 h 42"/>
                  <a:gd name="T8" fmla="*/ 5 w 25"/>
                  <a:gd name="T9" fmla="*/ 40 h 42"/>
                </a:gdLst>
                <a:ahLst/>
                <a:cxnLst>
                  <a:cxn ang="0">
                    <a:pos x="T0" y="T1"/>
                  </a:cxn>
                  <a:cxn ang="0">
                    <a:pos x="T2" y="T3"/>
                  </a:cxn>
                  <a:cxn ang="0">
                    <a:pos x="T4" y="T5"/>
                  </a:cxn>
                  <a:cxn ang="0">
                    <a:pos x="T6" y="T7"/>
                  </a:cxn>
                  <a:cxn ang="0">
                    <a:pos x="T8" y="T9"/>
                  </a:cxn>
                </a:cxnLst>
                <a:rect l="0" t="0" r="r" b="b"/>
                <a:pathLst>
                  <a:path w="25" h="42">
                    <a:moveTo>
                      <a:pt x="5" y="40"/>
                    </a:moveTo>
                    <a:cubicBezTo>
                      <a:pt x="6" y="26"/>
                      <a:pt x="14" y="11"/>
                      <a:pt x="24" y="2"/>
                    </a:cubicBezTo>
                    <a:cubicBezTo>
                      <a:pt x="25" y="0"/>
                      <a:pt x="20" y="0"/>
                      <a:pt x="19" y="1"/>
                    </a:cubicBezTo>
                    <a:cubicBezTo>
                      <a:pt x="9" y="11"/>
                      <a:pt x="1" y="26"/>
                      <a:pt x="0" y="40"/>
                    </a:cubicBezTo>
                    <a:cubicBezTo>
                      <a:pt x="0" y="42"/>
                      <a:pt x="5" y="41"/>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 name="Freeform 267"/>
              <p:cNvSpPr>
                <a:spLocks/>
              </p:cNvSpPr>
              <p:nvPr/>
            </p:nvSpPr>
            <p:spPr bwMode="auto">
              <a:xfrm>
                <a:off x="4132263" y="500062"/>
                <a:ext cx="150813" cy="106363"/>
              </a:xfrm>
              <a:custGeom>
                <a:avLst/>
                <a:gdLst>
                  <a:gd name="T0" fmla="*/ 0 w 40"/>
                  <a:gd name="T1" fmla="*/ 1 h 28"/>
                  <a:gd name="T2" fmla="*/ 35 w 40"/>
                  <a:gd name="T3" fmla="*/ 28 h 28"/>
                  <a:gd name="T4" fmla="*/ 36 w 40"/>
                  <a:gd name="T5" fmla="*/ 26 h 28"/>
                  <a:gd name="T6" fmla="*/ 5 w 40"/>
                  <a:gd name="T7" fmla="*/ 1 h 28"/>
                  <a:gd name="T8" fmla="*/ 0 w 40"/>
                  <a:gd name="T9" fmla="*/ 1 h 28"/>
                </a:gdLst>
                <a:ahLst/>
                <a:cxnLst>
                  <a:cxn ang="0">
                    <a:pos x="T0" y="T1"/>
                  </a:cxn>
                  <a:cxn ang="0">
                    <a:pos x="T2" y="T3"/>
                  </a:cxn>
                  <a:cxn ang="0">
                    <a:pos x="T4" y="T5"/>
                  </a:cxn>
                  <a:cxn ang="0">
                    <a:pos x="T6" y="T7"/>
                  </a:cxn>
                  <a:cxn ang="0">
                    <a:pos x="T8" y="T9"/>
                  </a:cxn>
                </a:cxnLst>
                <a:rect l="0" t="0" r="r" b="b"/>
                <a:pathLst>
                  <a:path w="40" h="28">
                    <a:moveTo>
                      <a:pt x="0" y="1"/>
                    </a:moveTo>
                    <a:cubicBezTo>
                      <a:pt x="6" y="16"/>
                      <a:pt x="18" y="27"/>
                      <a:pt x="35" y="28"/>
                    </a:cubicBezTo>
                    <a:cubicBezTo>
                      <a:pt x="37" y="28"/>
                      <a:pt x="40" y="26"/>
                      <a:pt x="36" y="26"/>
                    </a:cubicBezTo>
                    <a:cubicBezTo>
                      <a:pt x="21" y="25"/>
                      <a:pt x="10" y="14"/>
                      <a:pt x="5" y="1"/>
                    </a:cubicBezTo>
                    <a:cubicBezTo>
                      <a:pt x="5" y="0"/>
                      <a:pt x="0" y="0"/>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 name="Freeform 268"/>
              <p:cNvSpPr>
                <a:spLocks/>
              </p:cNvSpPr>
              <p:nvPr/>
            </p:nvSpPr>
            <p:spPr bwMode="auto">
              <a:xfrm>
                <a:off x="3525838" y="571500"/>
                <a:ext cx="671513" cy="214313"/>
              </a:xfrm>
              <a:custGeom>
                <a:avLst/>
                <a:gdLst>
                  <a:gd name="T0" fmla="*/ 172 w 178"/>
                  <a:gd name="T1" fmla="*/ 1 h 57"/>
                  <a:gd name="T2" fmla="*/ 3 w 178"/>
                  <a:gd name="T3" fmla="*/ 55 h 57"/>
                  <a:gd name="T4" fmla="*/ 6 w 178"/>
                  <a:gd name="T5" fmla="*/ 56 h 57"/>
                  <a:gd name="T6" fmla="*/ 175 w 178"/>
                  <a:gd name="T7" fmla="*/ 2 h 57"/>
                  <a:gd name="T8" fmla="*/ 172 w 178"/>
                  <a:gd name="T9" fmla="*/ 1 h 57"/>
                </a:gdLst>
                <a:ahLst/>
                <a:cxnLst>
                  <a:cxn ang="0">
                    <a:pos x="T0" y="T1"/>
                  </a:cxn>
                  <a:cxn ang="0">
                    <a:pos x="T2" y="T3"/>
                  </a:cxn>
                  <a:cxn ang="0">
                    <a:pos x="T4" y="T5"/>
                  </a:cxn>
                  <a:cxn ang="0">
                    <a:pos x="T6" y="T7"/>
                  </a:cxn>
                  <a:cxn ang="0">
                    <a:pos x="T8" y="T9"/>
                  </a:cxn>
                </a:cxnLst>
                <a:rect l="0" t="0" r="r" b="b"/>
                <a:pathLst>
                  <a:path w="178" h="57">
                    <a:moveTo>
                      <a:pt x="172" y="1"/>
                    </a:moveTo>
                    <a:cubicBezTo>
                      <a:pt x="116" y="19"/>
                      <a:pt x="60" y="39"/>
                      <a:pt x="3" y="55"/>
                    </a:cubicBezTo>
                    <a:cubicBezTo>
                      <a:pt x="0" y="56"/>
                      <a:pt x="4" y="57"/>
                      <a:pt x="6" y="56"/>
                    </a:cubicBezTo>
                    <a:cubicBezTo>
                      <a:pt x="63" y="40"/>
                      <a:pt x="119" y="21"/>
                      <a:pt x="175" y="2"/>
                    </a:cubicBezTo>
                    <a:cubicBezTo>
                      <a:pt x="178" y="1"/>
                      <a:pt x="173" y="0"/>
                      <a:pt x="17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269"/>
              <p:cNvSpPr>
                <a:spLocks/>
              </p:cNvSpPr>
              <p:nvPr/>
            </p:nvSpPr>
            <p:spPr bwMode="auto">
              <a:xfrm>
                <a:off x="4170363" y="552450"/>
                <a:ext cx="41275" cy="42863"/>
              </a:xfrm>
              <a:custGeom>
                <a:avLst/>
                <a:gdLst>
                  <a:gd name="T0" fmla="*/ 7 w 11"/>
                  <a:gd name="T1" fmla="*/ 10 h 11"/>
                  <a:gd name="T2" fmla="*/ 1 w 11"/>
                  <a:gd name="T3" fmla="*/ 7 h 11"/>
                  <a:gd name="T4" fmla="*/ 4 w 11"/>
                  <a:gd name="T5" fmla="*/ 1 h 11"/>
                  <a:gd name="T6" fmla="*/ 10 w 11"/>
                  <a:gd name="T7" fmla="*/ 4 h 11"/>
                  <a:gd name="T8" fmla="*/ 7 w 11"/>
                  <a:gd name="T9" fmla="*/ 10 h 11"/>
                </a:gdLst>
                <a:ahLst/>
                <a:cxnLst>
                  <a:cxn ang="0">
                    <a:pos x="T0" y="T1"/>
                  </a:cxn>
                  <a:cxn ang="0">
                    <a:pos x="T2" y="T3"/>
                  </a:cxn>
                  <a:cxn ang="0">
                    <a:pos x="T4" y="T5"/>
                  </a:cxn>
                  <a:cxn ang="0">
                    <a:pos x="T6" y="T7"/>
                  </a:cxn>
                  <a:cxn ang="0">
                    <a:pos x="T8" y="T9"/>
                  </a:cxn>
                </a:cxnLst>
                <a:rect l="0" t="0" r="r" b="b"/>
                <a:pathLst>
                  <a:path w="11" h="11">
                    <a:moveTo>
                      <a:pt x="7" y="10"/>
                    </a:moveTo>
                    <a:cubicBezTo>
                      <a:pt x="4" y="11"/>
                      <a:pt x="2" y="9"/>
                      <a:pt x="1" y="7"/>
                    </a:cubicBezTo>
                    <a:cubicBezTo>
                      <a:pt x="0" y="4"/>
                      <a:pt x="2" y="1"/>
                      <a:pt x="4" y="1"/>
                    </a:cubicBezTo>
                    <a:cubicBezTo>
                      <a:pt x="7" y="0"/>
                      <a:pt x="9" y="1"/>
                      <a:pt x="10" y="4"/>
                    </a:cubicBezTo>
                    <a:cubicBezTo>
                      <a:pt x="11" y="6"/>
                      <a:pt x="9" y="9"/>
                      <a:pt x="7"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 name="Freeform 270"/>
              <p:cNvSpPr>
                <a:spLocks/>
              </p:cNvSpPr>
              <p:nvPr/>
            </p:nvSpPr>
            <p:spPr bwMode="auto">
              <a:xfrm>
                <a:off x="4362451" y="744537"/>
                <a:ext cx="84138" cy="185738"/>
              </a:xfrm>
              <a:custGeom>
                <a:avLst/>
                <a:gdLst>
                  <a:gd name="T0" fmla="*/ 14 w 22"/>
                  <a:gd name="T1" fmla="*/ 47 h 49"/>
                  <a:gd name="T2" fmla="*/ 21 w 22"/>
                  <a:gd name="T3" fmla="*/ 3 h 49"/>
                  <a:gd name="T4" fmla="*/ 17 w 22"/>
                  <a:gd name="T5" fmla="*/ 1 h 49"/>
                  <a:gd name="T6" fmla="*/ 9 w 22"/>
                  <a:gd name="T7" fmla="*/ 47 h 49"/>
                  <a:gd name="T8" fmla="*/ 14 w 22"/>
                  <a:gd name="T9" fmla="*/ 47 h 49"/>
                </a:gdLst>
                <a:ahLst/>
                <a:cxnLst>
                  <a:cxn ang="0">
                    <a:pos x="T0" y="T1"/>
                  </a:cxn>
                  <a:cxn ang="0">
                    <a:pos x="T2" y="T3"/>
                  </a:cxn>
                  <a:cxn ang="0">
                    <a:pos x="T4" y="T5"/>
                  </a:cxn>
                  <a:cxn ang="0">
                    <a:pos x="T6" y="T7"/>
                  </a:cxn>
                  <a:cxn ang="0">
                    <a:pos x="T8" y="T9"/>
                  </a:cxn>
                </a:cxnLst>
                <a:rect l="0" t="0" r="r" b="b"/>
                <a:pathLst>
                  <a:path w="22" h="49">
                    <a:moveTo>
                      <a:pt x="14" y="47"/>
                    </a:moveTo>
                    <a:cubicBezTo>
                      <a:pt x="5" y="31"/>
                      <a:pt x="7" y="15"/>
                      <a:pt x="21" y="3"/>
                    </a:cubicBezTo>
                    <a:cubicBezTo>
                      <a:pt x="22" y="2"/>
                      <a:pt x="18" y="0"/>
                      <a:pt x="17" y="1"/>
                    </a:cubicBezTo>
                    <a:cubicBezTo>
                      <a:pt x="2" y="14"/>
                      <a:pt x="0" y="31"/>
                      <a:pt x="9" y="47"/>
                    </a:cubicBezTo>
                    <a:cubicBezTo>
                      <a:pt x="10" y="49"/>
                      <a:pt x="14" y="49"/>
                      <a:pt x="14" y="4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 name="Freeform 271"/>
              <p:cNvSpPr>
                <a:spLocks/>
              </p:cNvSpPr>
              <p:nvPr/>
            </p:nvSpPr>
            <p:spPr bwMode="auto">
              <a:xfrm>
                <a:off x="4318001" y="782637"/>
                <a:ext cx="176213" cy="79375"/>
              </a:xfrm>
              <a:custGeom>
                <a:avLst/>
                <a:gdLst>
                  <a:gd name="T0" fmla="*/ 1 w 47"/>
                  <a:gd name="T1" fmla="*/ 1 h 21"/>
                  <a:gd name="T2" fmla="*/ 46 w 47"/>
                  <a:gd name="T3" fmla="*/ 15 h 21"/>
                  <a:gd name="T4" fmla="*/ 42 w 47"/>
                  <a:gd name="T5" fmla="*/ 13 h 21"/>
                  <a:gd name="T6" fmla="*/ 6 w 47"/>
                  <a:gd name="T7" fmla="*/ 1 h 21"/>
                  <a:gd name="T8" fmla="*/ 1 w 47"/>
                  <a:gd name="T9" fmla="*/ 1 h 21"/>
                </a:gdLst>
                <a:ahLst/>
                <a:cxnLst>
                  <a:cxn ang="0">
                    <a:pos x="T0" y="T1"/>
                  </a:cxn>
                  <a:cxn ang="0">
                    <a:pos x="T2" y="T3"/>
                  </a:cxn>
                  <a:cxn ang="0">
                    <a:pos x="T4" y="T5"/>
                  </a:cxn>
                  <a:cxn ang="0">
                    <a:pos x="T6" y="T7"/>
                  </a:cxn>
                  <a:cxn ang="0">
                    <a:pos x="T8" y="T9"/>
                  </a:cxn>
                </a:cxnLst>
                <a:rect l="0" t="0" r="r" b="b"/>
                <a:pathLst>
                  <a:path w="47" h="21">
                    <a:moveTo>
                      <a:pt x="1" y="1"/>
                    </a:moveTo>
                    <a:cubicBezTo>
                      <a:pt x="12" y="16"/>
                      <a:pt x="29" y="21"/>
                      <a:pt x="46" y="15"/>
                    </a:cubicBezTo>
                    <a:cubicBezTo>
                      <a:pt x="47" y="15"/>
                      <a:pt x="43" y="13"/>
                      <a:pt x="42" y="13"/>
                    </a:cubicBezTo>
                    <a:cubicBezTo>
                      <a:pt x="27" y="18"/>
                      <a:pt x="15" y="13"/>
                      <a:pt x="6" y="1"/>
                    </a:cubicBezTo>
                    <a:cubicBezTo>
                      <a:pt x="5" y="0"/>
                      <a:pt x="0" y="0"/>
                      <a:pt x="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9" name="Freeform 272"/>
              <p:cNvSpPr>
                <a:spLocks/>
              </p:cNvSpPr>
              <p:nvPr/>
            </p:nvSpPr>
            <p:spPr bwMode="auto">
              <a:xfrm>
                <a:off x="4332288" y="782637"/>
                <a:ext cx="147638" cy="117475"/>
              </a:xfrm>
              <a:custGeom>
                <a:avLst/>
                <a:gdLst>
                  <a:gd name="T0" fmla="*/ 5 w 39"/>
                  <a:gd name="T1" fmla="*/ 30 h 31"/>
                  <a:gd name="T2" fmla="*/ 36 w 39"/>
                  <a:gd name="T3" fmla="*/ 1 h 31"/>
                  <a:gd name="T4" fmla="*/ 32 w 39"/>
                  <a:gd name="T5" fmla="*/ 0 h 31"/>
                  <a:gd name="T6" fmla="*/ 0 w 39"/>
                  <a:gd name="T7" fmla="*/ 30 h 31"/>
                  <a:gd name="T8" fmla="*/ 5 w 39"/>
                  <a:gd name="T9" fmla="*/ 30 h 31"/>
                </a:gdLst>
                <a:ahLst/>
                <a:cxnLst>
                  <a:cxn ang="0">
                    <a:pos x="T0" y="T1"/>
                  </a:cxn>
                  <a:cxn ang="0">
                    <a:pos x="T2" y="T3"/>
                  </a:cxn>
                  <a:cxn ang="0">
                    <a:pos x="T4" y="T5"/>
                  </a:cxn>
                  <a:cxn ang="0">
                    <a:pos x="T6" y="T7"/>
                  </a:cxn>
                  <a:cxn ang="0">
                    <a:pos x="T8" y="T9"/>
                  </a:cxn>
                </a:cxnLst>
                <a:rect l="0" t="0" r="r" b="b"/>
                <a:pathLst>
                  <a:path w="39" h="31">
                    <a:moveTo>
                      <a:pt x="5" y="30"/>
                    </a:moveTo>
                    <a:cubicBezTo>
                      <a:pt x="11" y="18"/>
                      <a:pt x="24" y="7"/>
                      <a:pt x="36" y="1"/>
                    </a:cubicBezTo>
                    <a:cubicBezTo>
                      <a:pt x="39" y="0"/>
                      <a:pt x="34" y="0"/>
                      <a:pt x="32" y="0"/>
                    </a:cubicBezTo>
                    <a:cubicBezTo>
                      <a:pt x="20" y="6"/>
                      <a:pt x="6" y="17"/>
                      <a:pt x="0" y="30"/>
                    </a:cubicBezTo>
                    <a:cubicBezTo>
                      <a:pt x="0" y="31"/>
                      <a:pt x="5" y="31"/>
                      <a:pt x="5"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0" name="Freeform 273"/>
              <p:cNvSpPr>
                <a:spLocks/>
              </p:cNvSpPr>
              <p:nvPr/>
            </p:nvSpPr>
            <p:spPr bwMode="auto">
              <a:xfrm>
                <a:off x="4362451" y="749300"/>
                <a:ext cx="106363" cy="146050"/>
              </a:xfrm>
              <a:custGeom>
                <a:avLst/>
                <a:gdLst>
                  <a:gd name="T0" fmla="*/ 1 w 28"/>
                  <a:gd name="T1" fmla="*/ 2 h 39"/>
                  <a:gd name="T2" fmla="*/ 22 w 28"/>
                  <a:gd name="T3" fmla="*/ 38 h 39"/>
                  <a:gd name="T4" fmla="*/ 26 w 28"/>
                  <a:gd name="T5" fmla="*/ 37 h 39"/>
                  <a:gd name="T6" fmla="*/ 6 w 28"/>
                  <a:gd name="T7" fmla="*/ 1 h 39"/>
                  <a:gd name="T8" fmla="*/ 1 w 28"/>
                  <a:gd name="T9" fmla="*/ 2 h 39"/>
                </a:gdLst>
                <a:ahLst/>
                <a:cxnLst>
                  <a:cxn ang="0">
                    <a:pos x="T0" y="T1"/>
                  </a:cxn>
                  <a:cxn ang="0">
                    <a:pos x="T2" y="T3"/>
                  </a:cxn>
                  <a:cxn ang="0">
                    <a:pos x="T4" y="T5"/>
                  </a:cxn>
                  <a:cxn ang="0">
                    <a:pos x="T6" y="T7"/>
                  </a:cxn>
                  <a:cxn ang="0">
                    <a:pos x="T8" y="T9"/>
                  </a:cxn>
                </a:cxnLst>
                <a:rect l="0" t="0" r="r" b="b"/>
                <a:pathLst>
                  <a:path w="28" h="39">
                    <a:moveTo>
                      <a:pt x="1" y="2"/>
                    </a:moveTo>
                    <a:cubicBezTo>
                      <a:pt x="0" y="17"/>
                      <a:pt x="8" y="32"/>
                      <a:pt x="22" y="38"/>
                    </a:cubicBezTo>
                    <a:cubicBezTo>
                      <a:pt x="24" y="39"/>
                      <a:pt x="28" y="38"/>
                      <a:pt x="26" y="37"/>
                    </a:cubicBezTo>
                    <a:cubicBezTo>
                      <a:pt x="12" y="31"/>
                      <a:pt x="5" y="16"/>
                      <a:pt x="6" y="1"/>
                    </a:cubicBezTo>
                    <a:cubicBezTo>
                      <a:pt x="6" y="0"/>
                      <a:pt x="1"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1" name="Freeform 274"/>
              <p:cNvSpPr>
                <a:spLocks/>
              </p:cNvSpPr>
              <p:nvPr/>
            </p:nvSpPr>
            <p:spPr bwMode="auto">
              <a:xfrm>
                <a:off x="3609976" y="760412"/>
                <a:ext cx="787400" cy="79375"/>
              </a:xfrm>
              <a:custGeom>
                <a:avLst/>
                <a:gdLst>
                  <a:gd name="T0" fmla="*/ 206 w 209"/>
                  <a:gd name="T1" fmla="*/ 19 h 21"/>
                  <a:gd name="T2" fmla="*/ 5 w 209"/>
                  <a:gd name="T3" fmla="*/ 0 h 21"/>
                  <a:gd name="T4" fmla="*/ 3 w 209"/>
                  <a:gd name="T5" fmla="*/ 2 h 21"/>
                  <a:gd name="T6" fmla="*/ 204 w 209"/>
                  <a:gd name="T7" fmla="*/ 21 h 21"/>
                  <a:gd name="T8" fmla="*/ 206 w 209"/>
                  <a:gd name="T9" fmla="*/ 19 h 21"/>
                </a:gdLst>
                <a:ahLst/>
                <a:cxnLst>
                  <a:cxn ang="0">
                    <a:pos x="T0" y="T1"/>
                  </a:cxn>
                  <a:cxn ang="0">
                    <a:pos x="T2" y="T3"/>
                  </a:cxn>
                  <a:cxn ang="0">
                    <a:pos x="T4" y="T5"/>
                  </a:cxn>
                  <a:cxn ang="0">
                    <a:pos x="T6" y="T7"/>
                  </a:cxn>
                  <a:cxn ang="0">
                    <a:pos x="T8" y="T9"/>
                  </a:cxn>
                </a:cxnLst>
                <a:rect l="0" t="0" r="r" b="b"/>
                <a:pathLst>
                  <a:path w="209" h="21">
                    <a:moveTo>
                      <a:pt x="206" y="19"/>
                    </a:moveTo>
                    <a:cubicBezTo>
                      <a:pt x="139" y="15"/>
                      <a:pt x="72" y="7"/>
                      <a:pt x="5" y="0"/>
                    </a:cubicBezTo>
                    <a:cubicBezTo>
                      <a:pt x="4" y="0"/>
                      <a:pt x="0" y="2"/>
                      <a:pt x="3" y="2"/>
                    </a:cubicBezTo>
                    <a:cubicBezTo>
                      <a:pt x="70" y="9"/>
                      <a:pt x="137" y="17"/>
                      <a:pt x="204" y="21"/>
                    </a:cubicBezTo>
                    <a:cubicBezTo>
                      <a:pt x="207" y="21"/>
                      <a:pt x="209" y="19"/>
                      <a:pt x="20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2" name="Freeform 275"/>
              <p:cNvSpPr>
                <a:spLocks/>
              </p:cNvSpPr>
              <p:nvPr/>
            </p:nvSpPr>
            <p:spPr bwMode="auto">
              <a:xfrm>
                <a:off x="4373563" y="815975"/>
                <a:ext cx="38100" cy="38100"/>
              </a:xfrm>
              <a:custGeom>
                <a:avLst/>
                <a:gdLst>
                  <a:gd name="T0" fmla="*/ 5 w 10"/>
                  <a:gd name="T1" fmla="*/ 10 h 10"/>
                  <a:gd name="T2" fmla="*/ 1 w 10"/>
                  <a:gd name="T3" fmla="*/ 5 h 10"/>
                  <a:gd name="T4" fmla="*/ 6 w 10"/>
                  <a:gd name="T5" fmla="*/ 0 h 10"/>
                  <a:gd name="T6" fmla="*/ 10 w 10"/>
                  <a:gd name="T7" fmla="*/ 6 h 10"/>
                  <a:gd name="T8" fmla="*/ 5 w 10"/>
                  <a:gd name="T9" fmla="*/ 10 h 10"/>
                </a:gdLst>
                <a:ahLst/>
                <a:cxnLst>
                  <a:cxn ang="0">
                    <a:pos x="T0" y="T1"/>
                  </a:cxn>
                  <a:cxn ang="0">
                    <a:pos x="T2" y="T3"/>
                  </a:cxn>
                  <a:cxn ang="0">
                    <a:pos x="T4" y="T5"/>
                  </a:cxn>
                  <a:cxn ang="0">
                    <a:pos x="T6" y="T7"/>
                  </a:cxn>
                  <a:cxn ang="0">
                    <a:pos x="T8" y="T9"/>
                  </a:cxn>
                </a:cxnLst>
                <a:rect l="0" t="0" r="r" b="b"/>
                <a:pathLst>
                  <a:path w="10" h="10">
                    <a:moveTo>
                      <a:pt x="5" y="10"/>
                    </a:moveTo>
                    <a:cubicBezTo>
                      <a:pt x="2" y="10"/>
                      <a:pt x="0" y="7"/>
                      <a:pt x="1" y="5"/>
                    </a:cubicBezTo>
                    <a:cubicBezTo>
                      <a:pt x="1" y="2"/>
                      <a:pt x="3" y="0"/>
                      <a:pt x="6" y="0"/>
                    </a:cubicBezTo>
                    <a:cubicBezTo>
                      <a:pt x="8" y="1"/>
                      <a:pt x="10" y="3"/>
                      <a:pt x="10" y="6"/>
                    </a:cubicBezTo>
                    <a:cubicBezTo>
                      <a:pt x="10" y="8"/>
                      <a:pt x="7" y="10"/>
                      <a:pt x="5"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3" name="Freeform 276"/>
              <p:cNvSpPr>
                <a:spLocks/>
              </p:cNvSpPr>
              <p:nvPr/>
            </p:nvSpPr>
            <p:spPr bwMode="auto">
              <a:xfrm>
                <a:off x="4260851" y="1050925"/>
                <a:ext cx="117475" cy="157163"/>
              </a:xfrm>
              <a:custGeom>
                <a:avLst/>
                <a:gdLst>
                  <a:gd name="T0" fmla="*/ 7 w 31"/>
                  <a:gd name="T1" fmla="*/ 41 h 42"/>
                  <a:gd name="T2" fmla="*/ 30 w 31"/>
                  <a:gd name="T3" fmla="*/ 2 h 42"/>
                  <a:gd name="T4" fmla="*/ 26 w 31"/>
                  <a:gd name="T5" fmla="*/ 0 h 42"/>
                  <a:gd name="T6" fmla="*/ 2 w 31"/>
                  <a:gd name="T7" fmla="*/ 40 h 42"/>
                  <a:gd name="T8" fmla="*/ 7 w 31"/>
                  <a:gd name="T9" fmla="*/ 41 h 42"/>
                </a:gdLst>
                <a:ahLst/>
                <a:cxnLst>
                  <a:cxn ang="0">
                    <a:pos x="T0" y="T1"/>
                  </a:cxn>
                  <a:cxn ang="0">
                    <a:pos x="T2" y="T3"/>
                  </a:cxn>
                  <a:cxn ang="0">
                    <a:pos x="T4" y="T5"/>
                  </a:cxn>
                  <a:cxn ang="0">
                    <a:pos x="T6" y="T7"/>
                  </a:cxn>
                  <a:cxn ang="0">
                    <a:pos x="T8" y="T9"/>
                  </a:cxn>
                </a:cxnLst>
                <a:rect l="0" t="0" r="r" b="b"/>
                <a:pathLst>
                  <a:path w="31" h="42">
                    <a:moveTo>
                      <a:pt x="7" y="41"/>
                    </a:moveTo>
                    <a:cubicBezTo>
                      <a:pt x="5" y="23"/>
                      <a:pt x="12" y="8"/>
                      <a:pt x="30" y="2"/>
                    </a:cubicBezTo>
                    <a:cubicBezTo>
                      <a:pt x="31" y="1"/>
                      <a:pt x="27" y="0"/>
                      <a:pt x="26" y="0"/>
                    </a:cubicBezTo>
                    <a:cubicBezTo>
                      <a:pt x="8" y="6"/>
                      <a:pt x="0" y="22"/>
                      <a:pt x="2" y="40"/>
                    </a:cubicBezTo>
                    <a:cubicBezTo>
                      <a:pt x="2" y="42"/>
                      <a:pt x="7" y="42"/>
                      <a:pt x="7"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4" name="Freeform 277"/>
              <p:cNvSpPr>
                <a:spLocks/>
              </p:cNvSpPr>
              <p:nvPr/>
            </p:nvSpPr>
            <p:spPr bwMode="auto">
              <a:xfrm>
                <a:off x="4246563" y="1042988"/>
                <a:ext cx="150813" cy="109538"/>
              </a:xfrm>
              <a:custGeom>
                <a:avLst/>
                <a:gdLst>
                  <a:gd name="T0" fmla="*/ 0 w 40"/>
                  <a:gd name="T1" fmla="*/ 2 h 29"/>
                  <a:gd name="T2" fmla="*/ 37 w 40"/>
                  <a:gd name="T3" fmla="*/ 29 h 29"/>
                  <a:gd name="T4" fmla="*/ 35 w 40"/>
                  <a:gd name="T5" fmla="*/ 27 h 29"/>
                  <a:gd name="T6" fmla="*/ 5 w 40"/>
                  <a:gd name="T7" fmla="*/ 2 h 29"/>
                  <a:gd name="T8" fmla="*/ 0 w 40"/>
                  <a:gd name="T9" fmla="*/ 2 h 29"/>
                </a:gdLst>
                <a:ahLst/>
                <a:cxnLst>
                  <a:cxn ang="0">
                    <a:pos x="T0" y="T1"/>
                  </a:cxn>
                  <a:cxn ang="0">
                    <a:pos x="T2" y="T3"/>
                  </a:cxn>
                  <a:cxn ang="0">
                    <a:pos x="T4" y="T5"/>
                  </a:cxn>
                  <a:cxn ang="0">
                    <a:pos x="T6" y="T7"/>
                  </a:cxn>
                  <a:cxn ang="0">
                    <a:pos x="T8" y="T9"/>
                  </a:cxn>
                </a:cxnLst>
                <a:rect l="0" t="0" r="r" b="b"/>
                <a:pathLst>
                  <a:path w="40" h="29">
                    <a:moveTo>
                      <a:pt x="0" y="2"/>
                    </a:moveTo>
                    <a:cubicBezTo>
                      <a:pt x="5" y="19"/>
                      <a:pt x="19" y="29"/>
                      <a:pt x="37" y="29"/>
                    </a:cubicBezTo>
                    <a:cubicBezTo>
                      <a:pt x="40" y="29"/>
                      <a:pt x="36" y="27"/>
                      <a:pt x="35" y="27"/>
                    </a:cubicBezTo>
                    <a:cubicBezTo>
                      <a:pt x="19" y="27"/>
                      <a:pt x="9" y="16"/>
                      <a:pt x="5" y="2"/>
                    </a:cubicBezTo>
                    <a:cubicBezTo>
                      <a:pt x="5" y="1"/>
                      <a:pt x="0" y="0"/>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5" name="Freeform 278"/>
              <p:cNvSpPr>
                <a:spLocks/>
              </p:cNvSpPr>
              <p:nvPr/>
            </p:nvSpPr>
            <p:spPr bwMode="auto">
              <a:xfrm>
                <a:off x="4216401" y="1087438"/>
                <a:ext cx="176213" cy="71438"/>
              </a:xfrm>
              <a:custGeom>
                <a:avLst/>
                <a:gdLst>
                  <a:gd name="T0" fmla="*/ 6 w 47"/>
                  <a:gd name="T1" fmla="*/ 18 h 19"/>
                  <a:gd name="T2" fmla="*/ 44 w 47"/>
                  <a:gd name="T3" fmla="*/ 3 h 19"/>
                  <a:gd name="T4" fmla="*/ 43 w 47"/>
                  <a:gd name="T5" fmla="*/ 1 h 19"/>
                  <a:gd name="T6" fmla="*/ 2 w 47"/>
                  <a:gd name="T7" fmla="*/ 18 h 19"/>
                  <a:gd name="T8" fmla="*/ 6 w 47"/>
                  <a:gd name="T9" fmla="*/ 18 h 19"/>
                </a:gdLst>
                <a:ahLst/>
                <a:cxnLst>
                  <a:cxn ang="0">
                    <a:pos x="T0" y="T1"/>
                  </a:cxn>
                  <a:cxn ang="0">
                    <a:pos x="T2" y="T3"/>
                  </a:cxn>
                  <a:cxn ang="0">
                    <a:pos x="T4" y="T5"/>
                  </a:cxn>
                  <a:cxn ang="0">
                    <a:pos x="T6" y="T7"/>
                  </a:cxn>
                  <a:cxn ang="0">
                    <a:pos x="T8" y="T9"/>
                  </a:cxn>
                </a:cxnLst>
                <a:rect l="0" t="0" r="r" b="b"/>
                <a:pathLst>
                  <a:path w="47" h="19">
                    <a:moveTo>
                      <a:pt x="6" y="18"/>
                    </a:moveTo>
                    <a:cubicBezTo>
                      <a:pt x="16" y="9"/>
                      <a:pt x="31" y="4"/>
                      <a:pt x="44" y="3"/>
                    </a:cubicBezTo>
                    <a:cubicBezTo>
                      <a:pt x="47" y="3"/>
                      <a:pt x="46" y="0"/>
                      <a:pt x="43" y="1"/>
                    </a:cubicBezTo>
                    <a:cubicBezTo>
                      <a:pt x="29" y="2"/>
                      <a:pt x="12" y="8"/>
                      <a:pt x="2" y="18"/>
                    </a:cubicBezTo>
                    <a:cubicBezTo>
                      <a:pt x="0" y="19"/>
                      <a:pt x="5" y="19"/>
                      <a:pt x="6" y="1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6" name="Freeform 279"/>
              <p:cNvSpPr>
                <a:spLocks/>
              </p:cNvSpPr>
              <p:nvPr/>
            </p:nvSpPr>
            <p:spPr bwMode="auto">
              <a:xfrm>
                <a:off x="4276726" y="1027113"/>
                <a:ext cx="71438" cy="166688"/>
              </a:xfrm>
              <a:custGeom>
                <a:avLst/>
                <a:gdLst>
                  <a:gd name="T0" fmla="*/ 6 w 19"/>
                  <a:gd name="T1" fmla="*/ 2 h 44"/>
                  <a:gd name="T2" fmla="*/ 13 w 19"/>
                  <a:gd name="T3" fmla="*/ 43 h 44"/>
                  <a:gd name="T4" fmla="*/ 18 w 19"/>
                  <a:gd name="T5" fmla="*/ 42 h 44"/>
                  <a:gd name="T6" fmla="*/ 11 w 19"/>
                  <a:gd name="T7" fmla="*/ 2 h 44"/>
                  <a:gd name="T8" fmla="*/ 6 w 19"/>
                  <a:gd name="T9" fmla="*/ 2 h 44"/>
                </a:gdLst>
                <a:ahLst/>
                <a:cxnLst>
                  <a:cxn ang="0">
                    <a:pos x="T0" y="T1"/>
                  </a:cxn>
                  <a:cxn ang="0">
                    <a:pos x="T2" y="T3"/>
                  </a:cxn>
                  <a:cxn ang="0">
                    <a:pos x="T4" y="T5"/>
                  </a:cxn>
                  <a:cxn ang="0">
                    <a:pos x="T6" y="T7"/>
                  </a:cxn>
                  <a:cxn ang="0">
                    <a:pos x="T8" y="T9"/>
                  </a:cxn>
                </a:cxnLst>
                <a:rect l="0" t="0" r="r" b="b"/>
                <a:pathLst>
                  <a:path w="19" h="44">
                    <a:moveTo>
                      <a:pt x="6" y="2"/>
                    </a:moveTo>
                    <a:cubicBezTo>
                      <a:pt x="0" y="16"/>
                      <a:pt x="2" y="32"/>
                      <a:pt x="13" y="43"/>
                    </a:cubicBezTo>
                    <a:cubicBezTo>
                      <a:pt x="15" y="44"/>
                      <a:pt x="19" y="43"/>
                      <a:pt x="18" y="42"/>
                    </a:cubicBezTo>
                    <a:cubicBezTo>
                      <a:pt x="7" y="32"/>
                      <a:pt x="5" y="16"/>
                      <a:pt x="11" y="2"/>
                    </a:cubicBezTo>
                    <a:cubicBezTo>
                      <a:pt x="12" y="1"/>
                      <a:pt x="7" y="0"/>
                      <a:pt x="6"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7" name="Freeform 280"/>
              <p:cNvSpPr>
                <a:spLocks/>
              </p:cNvSpPr>
              <p:nvPr/>
            </p:nvSpPr>
            <p:spPr bwMode="auto">
              <a:xfrm>
                <a:off x="3665538" y="831850"/>
                <a:ext cx="636588" cy="285750"/>
              </a:xfrm>
              <a:custGeom>
                <a:avLst/>
                <a:gdLst>
                  <a:gd name="T0" fmla="*/ 167 w 169"/>
                  <a:gd name="T1" fmla="*/ 74 h 76"/>
                  <a:gd name="T2" fmla="*/ 6 w 169"/>
                  <a:gd name="T3" fmla="*/ 0 h 76"/>
                  <a:gd name="T4" fmla="*/ 1 w 169"/>
                  <a:gd name="T5" fmla="*/ 2 h 76"/>
                  <a:gd name="T6" fmla="*/ 163 w 169"/>
                  <a:gd name="T7" fmla="*/ 75 h 76"/>
                  <a:gd name="T8" fmla="*/ 167 w 169"/>
                  <a:gd name="T9" fmla="*/ 74 h 76"/>
                </a:gdLst>
                <a:ahLst/>
                <a:cxnLst>
                  <a:cxn ang="0">
                    <a:pos x="T0" y="T1"/>
                  </a:cxn>
                  <a:cxn ang="0">
                    <a:pos x="T2" y="T3"/>
                  </a:cxn>
                  <a:cxn ang="0">
                    <a:pos x="T4" y="T5"/>
                  </a:cxn>
                  <a:cxn ang="0">
                    <a:pos x="T6" y="T7"/>
                  </a:cxn>
                  <a:cxn ang="0">
                    <a:pos x="T8" y="T9"/>
                  </a:cxn>
                </a:cxnLst>
                <a:rect l="0" t="0" r="r" b="b"/>
                <a:pathLst>
                  <a:path w="169" h="76">
                    <a:moveTo>
                      <a:pt x="167" y="74"/>
                    </a:moveTo>
                    <a:cubicBezTo>
                      <a:pt x="113" y="50"/>
                      <a:pt x="59" y="27"/>
                      <a:pt x="6" y="0"/>
                    </a:cubicBezTo>
                    <a:cubicBezTo>
                      <a:pt x="5" y="0"/>
                      <a:pt x="0" y="1"/>
                      <a:pt x="1" y="2"/>
                    </a:cubicBezTo>
                    <a:cubicBezTo>
                      <a:pt x="54" y="28"/>
                      <a:pt x="109" y="51"/>
                      <a:pt x="163" y="75"/>
                    </a:cubicBezTo>
                    <a:cubicBezTo>
                      <a:pt x="164" y="76"/>
                      <a:pt x="169" y="75"/>
                      <a:pt x="167" y="7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8" name="Freeform 281"/>
              <p:cNvSpPr>
                <a:spLocks/>
              </p:cNvSpPr>
              <p:nvPr/>
            </p:nvSpPr>
            <p:spPr bwMode="auto">
              <a:xfrm>
                <a:off x="4279901" y="1095375"/>
                <a:ext cx="38100" cy="41275"/>
              </a:xfrm>
              <a:custGeom>
                <a:avLst/>
                <a:gdLst>
                  <a:gd name="T0" fmla="*/ 3 w 10"/>
                  <a:gd name="T1" fmla="*/ 10 h 11"/>
                  <a:gd name="T2" fmla="*/ 1 w 10"/>
                  <a:gd name="T3" fmla="*/ 4 h 11"/>
                  <a:gd name="T4" fmla="*/ 7 w 10"/>
                  <a:gd name="T5" fmla="*/ 2 h 11"/>
                  <a:gd name="T6" fmla="*/ 9 w 10"/>
                  <a:gd name="T7" fmla="*/ 8 h 11"/>
                  <a:gd name="T8" fmla="*/ 3 w 10"/>
                  <a:gd name="T9" fmla="*/ 10 h 11"/>
                </a:gdLst>
                <a:ahLst/>
                <a:cxnLst>
                  <a:cxn ang="0">
                    <a:pos x="T0" y="T1"/>
                  </a:cxn>
                  <a:cxn ang="0">
                    <a:pos x="T2" y="T3"/>
                  </a:cxn>
                  <a:cxn ang="0">
                    <a:pos x="T4" y="T5"/>
                  </a:cxn>
                  <a:cxn ang="0">
                    <a:pos x="T6" y="T7"/>
                  </a:cxn>
                  <a:cxn ang="0">
                    <a:pos x="T8" y="T9"/>
                  </a:cxn>
                </a:cxnLst>
                <a:rect l="0" t="0" r="r" b="b"/>
                <a:pathLst>
                  <a:path w="10" h="11">
                    <a:moveTo>
                      <a:pt x="3" y="10"/>
                    </a:moveTo>
                    <a:cubicBezTo>
                      <a:pt x="1" y="9"/>
                      <a:pt x="0" y="6"/>
                      <a:pt x="1" y="4"/>
                    </a:cubicBezTo>
                    <a:cubicBezTo>
                      <a:pt x="2" y="1"/>
                      <a:pt x="5" y="0"/>
                      <a:pt x="7" y="2"/>
                    </a:cubicBezTo>
                    <a:cubicBezTo>
                      <a:pt x="10" y="3"/>
                      <a:pt x="10" y="6"/>
                      <a:pt x="9" y="8"/>
                    </a:cubicBezTo>
                    <a:cubicBezTo>
                      <a:pt x="8" y="10"/>
                      <a:pt x="5" y="11"/>
                      <a:pt x="3"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9" name="Freeform 282"/>
              <p:cNvSpPr>
                <a:spLocks/>
              </p:cNvSpPr>
              <p:nvPr/>
            </p:nvSpPr>
            <p:spPr bwMode="auto">
              <a:xfrm>
                <a:off x="4103688" y="1350963"/>
                <a:ext cx="157163" cy="120650"/>
              </a:xfrm>
              <a:custGeom>
                <a:avLst/>
                <a:gdLst>
                  <a:gd name="T0" fmla="*/ 5 w 42"/>
                  <a:gd name="T1" fmla="*/ 31 h 32"/>
                  <a:gd name="T2" fmla="*/ 39 w 42"/>
                  <a:gd name="T3" fmla="*/ 3 h 32"/>
                  <a:gd name="T4" fmla="*/ 38 w 42"/>
                  <a:gd name="T5" fmla="*/ 0 h 32"/>
                  <a:gd name="T6" fmla="*/ 0 w 42"/>
                  <a:gd name="T7" fmla="*/ 30 h 32"/>
                  <a:gd name="T8" fmla="*/ 5 w 42"/>
                  <a:gd name="T9" fmla="*/ 31 h 32"/>
                </a:gdLst>
                <a:ahLst/>
                <a:cxnLst>
                  <a:cxn ang="0">
                    <a:pos x="T0" y="T1"/>
                  </a:cxn>
                  <a:cxn ang="0">
                    <a:pos x="T2" y="T3"/>
                  </a:cxn>
                  <a:cxn ang="0">
                    <a:pos x="T4" y="T5"/>
                  </a:cxn>
                  <a:cxn ang="0">
                    <a:pos x="T6" y="T7"/>
                  </a:cxn>
                  <a:cxn ang="0">
                    <a:pos x="T8" y="T9"/>
                  </a:cxn>
                </a:cxnLst>
                <a:rect l="0" t="0" r="r" b="b"/>
                <a:pathLst>
                  <a:path w="42" h="32">
                    <a:moveTo>
                      <a:pt x="5" y="31"/>
                    </a:moveTo>
                    <a:cubicBezTo>
                      <a:pt x="9" y="14"/>
                      <a:pt x="21" y="2"/>
                      <a:pt x="39" y="3"/>
                    </a:cubicBezTo>
                    <a:cubicBezTo>
                      <a:pt x="42" y="3"/>
                      <a:pt x="40" y="1"/>
                      <a:pt x="38" y="0"/>
                    </a:cubicBezTo>
                    <a:cubicBezTo>
                      <a:pt x="18" y="0"/>
                      <a:pt x="4" y="11"/>
                      <a:pt x="0" y="30"/>
                    </a:cubicBezTo>
                    <a:cubicBezTo>
                      <a:pt x="0" y="31"/>
                      <a:pt x="4" y="32"/>
                      <a:pt x="5" y="3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0" name="Freeform 283"/>
              <p:cNvSpPr>
                <a:spLocks/>
              </p:cNvSpPr>
              <p:nvPr/>
            </p:nvSpPr>
            <p:spPr bwMode="auto">
              <a:xfrm>
                <a:off x="4129088" y="1309688"/>
                <a:ext cx="112713" cy="147638"/>
              </a:xfrm>
              <a:custGeom>
                <a:avLst/>
                <a:gdLst>
                  <a:gd name="T0" fmla="*/ 2 w 30"/>
                  <a:gd name="T1" fmla="*/ 1 h 39"/>
                  <a:gd name="T2" fmla="*/ 25 w 30"/>
                  <a:gd name="T3" fmla="*/ 39 h 39"/>
                  <a:gd name="T4" fmla="*/ 27 w 30"/>
                  <a:gd name="T5" fmla="*/ 37 h 39"/>
                  <a:gd name="T6" fmla="*/ 7 w 30"/>
                  <a:gd name="T7" fmla="*/ 2 h 39"/>
                  <a:gd name="T8" fmla="*/ 2 w 30"/>
                  <a:gd name="T9" fmla="*/ 1 h 39"/>
                </a:gdLst>
                <a:ahLst/>
                <a:cxnLst>
                  <a:cxn ang="0">
                    <a:pos x="T0" y="T1"/>
                  </a:cxn>
                  <a:cxn ang="0">
                    <a:pos x="T2" y="T3"/>
                  </a:cxn>
                  <a:cxn ang="0">
                    <a:pos x="T4" y="T5"/>
                  </a:cxn>
                  <a:cxn ang="0">
                    <a:pos x="T6" y="T7"/>
                  </a:cxn>
                  <a:cxn ang="0">
                    <a:pos x="T8" y="T9"/>
                  </a:cxn>
                </a:cxnLst>
                <a:rect l="0" t="0" r="r" b="b"/>
                <a:pathLst>
                  <a:path w="30" h="39">
                    <a:moveTo>
                      <a:pt x="2" y="1"/>
                    </a:moveTo>
                    <a:cubicBezTo>
                      <a:pt x="0" y="18"/>
                      <a:pt x="9" y="32"/>
                      <a:pt x="25" y="39"/>
                    </a:cubicBezTo>
                    <a:cubicBezTo>
                      <a:pt x="27" y="39"/>
                      <a:pt x="30" y="38"/>
                      <a:pt x="27" y="37"/>
                    </a:cubicBezTo>
                    <a:cubicBezTo>
                      <a:pt x="12" y="31"/>
                      <a:pt x="6" y="17"/>
                      <a:pt x="7" y="2"/>
                    </a:cubicBezTo>
                    <a:cubicBezTo>
                      <a:pt x="7"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1" name="Freeform 284"/>
              <p:cNvSpPr>
                <a:spLocks/>
              </p:cNvSpPr>
              <p:nvPr/>
            </p:nvSpPr>
            <p:spPr bwMode="auto">
              <a:xfrm>
                <a:off x="4065588" y="1381125"/>
                <a:ext cx="195263" cy="26988"/>
              </a:xfrm>
              <a:custGeom>
                <a:avLst/>
                <a:gdLst>
                  <a:gd name="T0" fmla="*/ 6 w 52"/>
                  <a:gd name="T1" fmla="*/ 7 h 7"/>
                  <a:gd name="T2" fmla="*/ 46 w 52"/>
                  <a:gd name="T3" fmla="*/ 6 h 7"/>
                  <a:gd name="T4" fmla="*/ 49 w 52"/>
                  <a:gd name="T5" fmla="*/ 4 h 7"/>
                  <a:gd name="T6" fmla="*/ 3 w 52"/>
                  <a:gd name="T7" fmla="*/ 5 h 7"/>
                  <a:gd name="T8" fmla="*/ 6 w 52"/>
                  <a:gd name="T9" fmla="*/ 7 h 7"/>
                </a:gdLst>
                <a:ahLst/>
                <a:cxnLst>
                  <a:cxn ang="0">
                    <a:pos x="T0" y="T1"/>
                  </a:cxn>
                  <a:cxn ang="0">
                    <a:pos x="T2" y="T3"/>
                  </a:cxn>
                  <a:cxn ang="0">
                    <a:pos x="T4" y="T5"/>
                  </a:cxn>
                  <a:cxn ang="0">
                    <a:pos x="T6" y="T7"/>
                  </a:cxn>
                  <a:cxn ang="0">
                    <a:pos x="T8" y="T9"/>
                  </a:cxn>
                </a:cxnLst>
                <a:rect l="0" t="0" r="r" b="b"/>
                <a:pathLst>
                  <a:path w="52" h="7">
                    <a:moveTo>
                      <a:pt x="6" y="7"/>
                    </a:moveTo>
                    <a:cubicBezTo>
                      <a:pt x="18" y="2"/>
                      <a:pt x="34" y="2"/>
                      <a:pt x="46" y="6"/>
                    </a:cubicBezTo>
                    <a:cubicBezTo>
                      <a:pt x="47" y="6"/>
                      <a:pt x="52" y="5"/>
                      <a:pt x="49" y="4"/>
                    </a:cubicBezTo>
                    <a:cubicBezTo>
                      <a:pt x="35" y="0"/>
                      <a:pt x="17" y="0"/>
                      <a:pt x="3" y="5"/>
                    </a:cubicBezTo>
                    <a:cubicBezTo>
                      <a:pt x="0" y="7"/>
                      <a:pt x="5" y="7"/>
                      <a:pt x="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2" name="Freeform 285"/>
              <p:cNvSpPr>
                <a:spLocks/>
              </p:cNvSpPr>
              <p:nvPr/>
            </p:nvSpPr>
            <p:spPr bwMode="auto">
              <a:xfrm>
                <a:off x="4137026" y="1314450"/>
                <a:ext cx="74613" cy="165100"/>
              </a:xfrm>
              <a:custGeom>
                <a:avLst/>
                <a:gdLst>
                  <a:gd name="T0" fmla="*/ 14 w 20"/>
                  <a:gd name="T1" fmla="*/ 1 h 44"/>
                  <a:gd name="T2" fmla="*/ 6 w 20"/>
                  <a:gd name="T3" fmla="*/ 43 h 44"/>
                  <a:gd name="T4" fmla="*/ 11 w 20"/>
                  <a:gd name="T5" fmla="*/ 42 h 44"/>
                  <a:gd name="T6" fmla="*/ 19 w 20"/>
                  <a:gd name="T7" fmla="*/ 2 h 44"/>
                  <a:gd name="T8" fmla="*/ 14 w 20"/>
                  <a:gd name="T9" fmla="*/ 1 h 44"/>
                </a:gdLst>
                <a:ahLst/>
                <a:cxnLst>
                  <a:cxn ang="0">
                    <a:pos x="T0" y="T1"/>
                  </a:cxn>
                  <a:cxn ang="0">
                    <a:pos x="T2" y="T3"/>
                  </a:cxn>
                  <a:cxn ang="0">
                    <a:pos x="T4" y="T5"/>
                  </a:cxn>
                  <a:cxn ang="0">
                    <a:pos x="T6" y="T7"/>
                  </a:cxn>
                  <a:cxn ang="0">
                    <a:pos x="T8" y="T9"/>
                  </a:cxn>
                </a:cxnLst>
                <a:rect l="0" t="0" r="r" b="b"/>
                <a:pathLst>
                  <a:path w="20" h="44">
                    <a:moveTo>
                      <a:pt x="14" y="1"/>
                    </a:moveTo>
                    <a:cubicBezTo>
                      <a:pt x="4" y="13"/>
                      <a:pt x="0" y="28"/>
                      <a:pt x="6" y="43"/>
                    </a:cubicBezTo>
                    <a:cubicBezTo>
                      <a:pt x="7" y="44"/>
                      <a:pt x="12" y="43"/>
                      <a:pt x="11" y="42"/>
                    </a:cubicBezTo>
                    <a:cubicBezTo>
                      <a:pt x="5" y="28"/>
                      <a:pt x="9" y="13"/>
                      <a:pt x="19" y="2"/>
                    </a:cubicBezTo>
                    <a:cubicBezTo>
                      <a:pt x="20" y="1"/>
                      <a:pt x="16" y="0"/>
                      <a:pt x="1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3" name="Freeform 286"/>
              <p:cNvSpPr>
                <a:spLocks/>
              </p:cNvSpPr>
              <p:nvPr/>
            </p:nvSpPr>
            <p:spPr bwMode="auto">
              <a:xfrm>
                <a:off x="3586163" y="831850"/>
                <a:ext cx="576263" cy="557213"/>
              </a:xfrm>
              <a:custGeom>
                <a:avLst/>
                <a:gdLst>
                  <a:gd name="T0" fmla="*/ 152 w 153"/>
                  <a:gd name="T1" fmla="*/ 146 h 148"/>
                  <a:gd name="T2" fmla="*/ 6 w 153"/>
                  <a:gd name="T3" fmla="*/ 1 h 148"/>
                  <a:gd name="T4" fmla="*/ 1 w 153"/>
                  <a:gd name="T5" fmla="*/ 2 h 148"/>
                  <a:gd name="T6" fmla="*/ 148 w 153"/>
                  <a:gd name="T7" fmla="*/ 147 h 148"/>
                  <a:gd name="T8" fmla="*/ 152 w 153"/>
                  <a:gd name="T9" fmla="*/ 146 h 148"/>
                </a:gdLst>
                <a:ahLst/>
                <a:cxnLst>
                  <a:cxn ang="0">
                    <a:pos x="T0" y="T1"/>
                  </a:cxn>
                  <a:cxn ang="0">
                    <a:pos x="T2" y="T3"/>
                  </a:cxn>
                  <a:cxn ang="0">
                    <a:pos x="T4" y="T5"/>
                  </a:cxn>
                  <a:cxn ang="0">
                    <a:pos x="T6" y="T7"/>
                  </a:cxn>
                  <a:cxn ang="0">
                    <a:pos x="T8" y="T9"/>
                  </a:cxn>
                </a:cxnLst>
                <a:rect l="0" t="0" r="r" b="b"/>
                <a:pathLst>
                  <a:path w="153" h="148">
                    <a:moveTo>
                      <a:pt x="152" y="146"/>
                    </a:moveTo>
                    <a:cubicBezTo>
                      <a:pt x="104" y="97"/>
                      <a:pt x="52" y="51"/>
                      <a:pt x="6" y="1"/>
                    </a:cubicBezTo>
                    <a:cubicBezTo>
                      <a:pt x="5" y="0"/>
                      <a:pt x="0" y="1"/>
                      <a:pt x="1" y="2"/>
                    </a:cubicBezTo>
                    <a:cubicBezTo>
                      <a:pt x="47" y="52"/>
                      <a:pt x="99" y="98"/>
                      <a:pt x="148" y="147"/>
                    </a:cubicBezTo>
                    <a:cubicBezTo>
                      <a:pt x="149" y="148"/>
                      <a:pt x="153" y="147"/>
                      <a:pt x="152" y="1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4" name="Freeform 287"/>
              <p:cNvSpPr>
                <a:spLocks/>
              </p:cNvSpPr>
              <p:nvPr/>
            </p:nvSpPr>
            <p:spPr bwMode="auto">
              <a:xfrm>
                <a:off x="4140201" y="1373188"/>
                <a:ext cx="41275" cy="38100"/>
              </a:xfrm>
              <a:custGeom>
                <a:avLst/>
                <a:gdLst>
                  <a:gd name="T0" fmla="*/ 2 w 11"/>
                  <a:gd name="T1" fmla="*/ 8 h 10"/>
                  <a:gd name="T2" fmla="*/ 2 w 11"/>
                  <a:gd name="T3" fmla="*/ 2 h 10"/>
                  <a:gd name="T4" fmla="*/ 9 w 11"/>
                  <a:gd name="T5" fmla="*/ 2 h 10"/>
                  <a:gd name="T6" fmla="*/ 9 w 11"/>
                  <a:gd name="T7" fmla="*/ 9 h 10"/>
                  <a:gd name="T8" fmla="*/ 2 w 11"/>
                  <a:gd name="T9" fmla="*/ 8 h 10"/>
                </a:gdLst>
                <a:ahLst/>
                <a:cxnLst>
                  <a:cxn ang="0">
                    <a:pos x="T0" y="T1"/>
                  </a:cxn>
                  <a:cxn ang="0">
                    <a:pos x="T2" y="T3"/>
                  </a:cxn>
                  <a:cxn ang="0">
                    <a:pos x="T4" y="T5"/>
                  </a:cxn>
                  <a:cxn ang="0">
                    <a:pos x="T6" y="T7"/>
                  </a:cxn>
                  <a:cxn ang="0">
                    <a:pos x="T8" y="T9"/>
                  </a:cxn>
                </a:cxnLst>
                <a:rect l="0" t="0" r="r" b="b"/>
                <a:pathLst>
                  <a:path w="11" h="10">
                    <a:moveTo>
                      <a:pt x="2" y="8"/>
                    </a:moveTo>
                    <a:cubicBezTo>
                      <a:pt x="0" y="6"/>
                      <a:pt x="0" y="3"/>
                      <a:pt x="2" y="2"/>
                    </a:cubicBezTo>
                    <a:cubicBezTo>
                      <a:pt x="4" y="0"/>
                      <a:pt x="7" y="0"/>
                      <a:pt x="9" y="2"/>
                    </a:cubicBezTo>
                    <a:cubicBezTo>
                      <a:pt x="11" y="4"/>
                      <a:pt x="11" y="7"/>
                      <a:pt x="9" y="9"/>
                    </a:cubicBezTo>
                    <a:cubicBezTo>
                      <a:pt x="7" y="10"/>
                      <a:pt x="4" y="10"/>
                      <a:pt x="2"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5" name="Freeform 288"/>
              <p:cNvSpPr>
                <a:spLocks/>
              </p:cNvSpPr>
              <p:nvPr/>
            </p:nvSpPr>
            <p:spPr bwMode="auto">
              <a:xfrm>
                <a:off x="2930526" y="1381125"/>
                <a:ext cx="139700" cy="136525"/>
              </a:xfrm>
              <a:custGeom>
                <a:avLst/>
                <a:gdLst>
                  <a:gd name="T0" fmla="*/ 3 w 37"/>
                  <a:gd name="T1" fmla="*/ 3 h 36"/>
                  <a:gd name="T2" fmla="*/ 32 w 37"/>
                  <a:gd name="T3" fmla="*/ 34 h 36"/>
                  <a:gd name="T4" fmla="*/ 37 w 37"/>
                  <a:gd name="T5" fmla="*/ 35 h 36"/>
                  <a:gd name="T6" fmla="*/ 3 w 37"/>
                  <a:gd name="T7" fmla="*/ 1 h 36"/>
                  <a:gd name="T8" fmla="*/ 3 w 37"/>
                  <a:gd name="T9" fmla="*/ 3 h 36"/>
                </a:gdLst>
                <a:ahLst/>
                <a:cxnLst>
                  <a:cxn ang="0">
                    <a:pos x="T0" y="T1"/>
                  </a:cxn>
                  <a:cxn ang="0">
                    <a:pos x="T2" y="T3"/>
                  </a:cxn>
                  <a:cxn ang="0">
                    <a:pos x="T4" y="T5"/>
                  </a:cxn>
                  <a:cxn ang="0">
                    <a:pos x="T6" y="T7"/>
                  </a:cxn>
                  <a:cxn ang="0">
                    <a:pos x="T8" y="T9"/>
                  </a:cxn>
                </a:cxnLst>
                <a:rect l="0" t="0" r="r" b="b"/>
                <a:pathLst>
                  <a:path w="37" h="36">
                    <a:moveTo>
                      <a:pt x="3" y="3"/>
                    </a:moveTo>
                    <a:cubicBezTo>
                      <a:pt x="19" y="5"/>
                      <a:pt x="31" y="17"/>
                      <a:pt x="32" y="34"/>
                    </a:cubicBezTo>
                    <a:cubicBezTo>
                      <a:pt x="32" y="36"/>
                      <a:pt x="37" y="36"/>
                      <a:pt x="37" y="35"/>
                    </a:cubicBezTo>
                    <a:cubicBezTo>
                      <a:pt x="36" y="15"/>
                      <a:pt x="22" y="3"/>
                      <a:pt x="3" y="1"/>
                    </a:cubicBezTo>
                    <a:cubicBezTo>
                      <a:pt x="0" y="0"/>
                      <a:pt x="0" y="2"/>
                      <a:pt x="3"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6" name="Freeform 289"/>
              <p:cNvSpPr>
                <a:spLocks/>
              </p:cNvSpPr>
              <p:nvPr/>
            </p:nvSpPr>
            <p:spPr bwMode="auto">
              <a:xfrm>
                <a:off x="2952751" y="1403350"/>
                <a:ext cx="158750" cy="106363"/>
              </a:xfrm>
              <a:custGeom>
                <a:avLst/>
                <a:gdLst>
                  <a:gd name="T0" fmla="*/ 36 w 42"/>
                  <a:gd name="T1" fmla="*/ 0 h 28"/>
                  <a:gd name="T2" fmla="*/ 1 w 42"/>
                  <a:gd name="T3" fmla="*/ 25 h 28"/>
                  <a:gd name="T4" fmla="*/ 6 w 42"/>
                  <a:gd name="T5" fmla="*/ 26 h 28"/>
                  <a:gd name="T6" fmla="*/ 38 w 42"/>
                  <a:gd name="T7" fmla="*/ 2 h 28"/>
                  <a:gd name="T8" fmla="*/ 36 w 42"/>
                  <a:gd name="T9" fmla="*/ 0 h 28"/>
                </a:gdLst>
                <a:ahLst/>
                <a:cxnLst>
                  <a:cxn ang="0">
                    <a:pos x="T0" y="T1"/>
                  </a:cxn>
                  <a:cxn ang="0">
                    <a:pos x="T2" y="T3"/>
                  </a:cxn>
                  <a:cxn ang="0">
                    <a:pos x="T4" y="T5"/>
                  </a:cxn>
                  <a:cxn ang="0">
                    <a:pos x="T6" y="T7"/>
                  </a:cxn>
                  <a:cxn ang="0">
                    <a:pos x="T8" y="T9"/>
                  </a:cxn>
                </a:cxnLst>
                <a:rect l="0" t="0" r="r" b="b"/>
                <a:pathLst>
                  <a:path w="42" h="28">
                    <a:moveTo>
                      <a:pt x="36" y="0"/>
                    </a:moveTo>
                    <a:cubicBezTo>
                      <a:pt x="19" y="0"/>
                      <a:pt x="6" y="9"/>
                      <a:pt x="1" y="25"/>
                    </a:cubicBezTo>
                    <a:cubicBezTo>
                      <a:pt x="0" y="26"/>
                      <a:pt x="5" y="28"/>
                      <a:pt x="6" y="26"/>
                    </a:cubicBezTo>
                    <a:cubicBezTo>
                      <a:pt x="10" y="11"/>
                      <a:pt x="23" y="2"/>
                      <a:pt x="38" y="2"/>
                    </a:cubicBezTo>
                    <a:cubicBezTo>
                      <a:pt x="42" y="2"/>
                      <a:pt x="38" y="0"/>
                      <a:pt x="3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7" name="Freeform 290"/>
              <p:cNvSpPr>
                <a:spLocks/>
              </p:cNvSpPr>
              <p:nvPr/>
            </p:nvSpPr>
            <p:spPr bwMode="auto">
              <a:xfrm>
                <a:off x="2987676" y="1347788"/>
                <a:ext cx="49213" cy="173038"/>
              </a:xfrm>
              <a:custGeom>
                <a:avLst/>
                <a:gdLst>
                  <a:gd name="T0" fmla="*/ 1 w 13"/>
                  <a:gd name="T1" fmla="*/ 2 h 46"/>
                  <a:gd name="T2" fmla="*/ 6 w 13"/>
                  <a:gd name="T3" fmla="*/ 45 h 46"/>
                  <a:gd name="T4" fmla="*/ 11 w 13"/>
                  <a:gd name="T5" fmla="*/ 44 h 46"/>
                  <a:gd name="T6" fmla="*/ 6 w 13"/>
                  <a:gd name="T7" fmla="*/ 1 h 46"/>
                  <a:gd name="T8" fmla="*/ 1 w 13"/>
                  <a:gd name="T9" fmla="*/ 2 h 46"/>
                </a:gdLst>
                <a:ahLst/>
                <a:cxnLst>
                  <a:cxn ang="0">
                    <a:pos x="T0" y="T1"/>
                  </a:cxn>
                  <a:cxn ang="0">
                    <a:pos x="T2" y="T3"/>
                  </a:cxn>
                  <a:cxn ang="0">
                    <a:pos x="T4" y="T5"/>
                  </a:cxn>
                  <a:cxn ang="0">
                    <a:pos x="T6" y="T7"/>
                  </a:cxn>
                  <a:cxn ang="0">
                    <a:pos x="T8" y="T9"/>
                  </a:cxn>
                </a:cxnLst>
                <a:rect l="0" t="0" r="r" b="b"/>
                <a:pathLst>
                  <a:path w="13" h="46">
                    <a:moveTo>
                      <a:pt x="1" y="2"/>
                    </a:moveTo>
                    <a:cubicBezTo>
                      <a:pt x="7" y="14"/>
                      <a:pt x="8" y="31"/>
                      <a:pt x="6" y="45"/>
                    </a:cubicBezTo>
                    <a:cubicBezTo>
                      <a:pt x="6" y="46"/>
                      <a:pt x="10" y="46"/>
                      <a:pt x="11" y="44"/>
                    </a:cubicBezTo>
                    <a:cubicBezTo>
                      <a:pt x="13" y="30"/>
                      <a:pt x="12" y="14"/>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8" name="Freeform 291"/>
              <p:cNvSpPr>
                <a:spLocks/>
              </p:cNvSpPr>
              <p:nvPr/>
            </p:nvSpPr>
            <p:spPr bwMode="auto">
              <a:xfrm>
                <a:off x="2927351" y="1411288"/>
                <a:ext cx="180975" cy="57150"/>
              </a:xfrm>
              <a:custGeom>
                <a:avLst/>
                <a:gdLst>
                  <a:gd name="T0" fmla="*/ 47 w 48"/>
                  <a:gd name="T1" fmla="*/ 13 h 15"/>
                  <a:gd name="T2" fmla="*/ 1 w 48"/>
                  <a:gd name="T3" fmla="*/ 9 h 15"/>
                  <a:gd name="T4" fmla="*/ 5 w 48"/>
                  <a:gd name="T5" fmla="*/ 10 h 15"/>
                  <a:gd name="T6" fmla="*/ 43 w 48"/>
                  <a:gd name="T7" fmla="*/ 14 h 15"/>
                  <a:gd name="T8" fmla="*/ 47 w 48"/>
                  <a:gd name="T9" fmla="*/ 13 h 15"/>
                </a:gdLst>
                <a:ahLst/>
                <a:cxnLst>
                  <a:cxn ang="0">
                    <a:pos x="T0" y="T1"/>
                  </a:cxn>
                  <a:cxn ang="0">
                    <a:pos x="T2" y="T3"/>
                  </a:cxn>
                  <a:cxn ang="0">
                    <a:pos x="T4" y="T5"/>
                  </a:cxn>
                  <a:cxn ang="0">
                    <a:pos x="T6" y="T7"/>
                  </a:cxn>
                  <a:cxn ang="0">
                    <a:pos x="T8" y="T9"/>
                  </a:cxn>
                </a:cxnLst>
                <a:rect l="0" t="0" r="r" b="b"/>
                <a:pathLst>
                  <a:path w="48" h="15">
                    <a:moveTo>
                      <a:pt x="47" y="13"/>
                    </a:moveTo>
                    <a:cubicBezTo>
                      <a:pt x="33" y="3"/>
                      <a:pt x="16" y="0"/>
                      <a:pt x="1" y="9"/>
                    </a:cubicBezTo>
                    <a:cubicBezTo>
                      <a:pt x="0" y="10"/>
                      <a:pt x="4" y="10"/>
                      <a:pt x="5" y="10"/>
                    </a:cubicBezTo>
                    <a:cubicBezTo>
                      <a:pt x="18" y="2"/>
                      <a:pt x="32" y="6"/>
                      <a:pt x="43" y="14"/>
                    </a:cubicBezTo>
                    <a:cubicBezTo>
                      <a:pt x="44" y="15"/>
                      <a:pt x="48" y="14"/>
                      <a:pt x="47" y="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9" name="Freeform 292"/>
              <p:cNvSpPr>
                <a:spLocks/>
              </p:cNvSpPr>
              <p:nvPr/>
            </p:nvSpPr>
            <p:spPr bwMode="auto">
              <a:xfrm>
                <a:off x="3013076" y="790575"/>
                <a:ext cx="561975" cy="631825"/>
              </a:xfrm>
              <a:custGeom>
                <a:avLst/>
                <a:gdLst>
                  <a:gd name="T0" fmla="*/ 6 w 149"/>
                  <a:gd name="T1" fmla="*/ 167 h 168"/>
                  <a:gd name="T2" fmla="*/ 148 w 149"/>
                  <a:gd name="T3" fmla="*/ 1 h 168"/>
                  <a:gd name="T4" fmla="*/ 143 w 149"/>
                  <a:gd name="T5" fmla="*/ 1 h 168"/>
                  <a:gd name="T6" fmla="*/ 1 w 149"/>
                  <a:gd name="T7" fmla="*/ 167 h 168"/>
                  <a:gd name="T8" fmla="*/ 6 w 149"/>
                  <a:gd name="T9" fmla="*/ 167 h 168"/>
                </a:gdLst>
                <a:ahLst/>
                <a:cxnLst>
                  <a:cxn ang="0">
                    <a:pos x="T0" y="T1"/>
                  </a:cxn>
                  <a:cxn ang="0">
                    <a:pos x="T2" y="T3"/>
                  </a:cxn>
                  <a:cxn ang="0">
                    <a:pos x="T4" y="T5"/>
                  </a:cxn>
                  <a:cxn ang="0">
                    <a:pos x="T6" y="T7"/>
                  </a:cxn>
                  <a:cxn ang="0">
                    <a:pos x="T8" y="T9"/>
                  </a:cxn>
                </a:cxnLst>
                <a:rect l="0" t="0" r="r" b="b"/>
                <a:pathLst>
                  <a:path w="149" h="168">
                    <a:moveTo>
                      <a:pt x="6" y="167"/>
                    </a:moveTo>
                    <a:cubicBezTo>
                      <a:pt x="52" y="111"/>
                      <a:pt x="99" y="55"/>
                      <a:pt x="148" y="1"/>
                    </a:cubicBezTo>
                    <a:cubicBezTo>
                      <a:pt x="149" y="0"/>
                      <a:pt x="144" y="0"/>
                      <a:pt x="143" y="1"/>
                    </a:cubicBezTo>
                    <a:cubicBezTo>
                      <a:pt x="94" y="55"/>
                      <a:pt x="47" y="111"/>
                      <a:pt x="1" y="167"/>
                    </a:cubicBezTo>
                    <a:cubicBezTo>
                      <a:pt x="0" y="168"/>
                      <a:pt x="5" y="168"/>
                      <a:pt x="6" y="16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0" name="Freeform 293"/>
              <p:cNvSpPr>
                <a:spLocks/>
              </p:cNvSpPr>
              <p:nvPr/>
            </p:nvSpPr>
            <p:spPr bwMode="auto">
              <a:xfrm>
                <a:off x="2998788" y="1411288"/>
                <a:ext cx="38100" cy="38100"/>
              </a:xfrm>
              <a:custGeom>
                <a:avLst/>
                <a:gdLst>
                  <a:gd name="T0" fmla="*/ 2 w 10"/>
                  <a:gd name="T1" fmla="*/ 2 h 10"/>
                  <a:gd name="T2" fmla="*/ 8 w 10"/>
                  <a:gd name="T3" fmla="*/ 1 h 10"/>
                  <a:gd name="T4" fmla="*/ 9 w 10"/>
                  <a:gd name="T5" fmla="*/ 8 h 10"/>
                  <a:gd name="T6" fmla="*/ 2 w 10"/>
                  <a:gd name="T7" fmla="*/ 8 h 10"/>
                  <a:gd name="T8" fmla="*/ 2 w 10"/>
                  <a:gd name="T9" fmla="*/ 2 h 10"/>
                </a:gdLst>
                <a:ahLst/>
                <a:cxnLst>
                  <a:cxn ang="0">
                    <a:pos x="T0" y="T1"/>
                  </a:cxn>
                  <a:cxn ang="0">
                    <a:pos x="T2" y="T3"/>
                  </a:cxn>
                  <a:cxn ang="0">
                    <a:pos x="T4" y="T5"/>
                  </a:cxn>
                  <a:cxn ang="0">
                    <a:pos x="T6" y="T7"/>
                  </a:cxn>
                  <a:cxn ang="0">
                    <a:pos x="T8" y="T9"/>
                  </a:cxn>
                </a:cxnLst>
                <a:rect l="0" t="0" r="r" b="b"/>
                <a:pathLst>
                  <a:path w="10" h="10">
                    <a:moveTo>
                      <a:pt x="2" y="2"/>
                    </a:moveTo>
                    <a:cubicBezTo>
                      <a:pt x="3" y="0"/>
                      <a:pt x="6" y="0"/>
                      <a:pt x="8" y="1"/>
                    </a:cubicBezTo>
                    <a:cubicBezTo>
                      <a:pt x="10" y="3"/>
                      <a:pt x="10" y="6"/>
                      <a:pt x="9" y="8"/>
                    </a:cubicBezTo>
                    <a:cubicBezTo>
                      <a:pt x="7" y="10"/>
                      <a:pt x="4" y="10"/>
                      <a:pt x="2" y="8"/>
                    </a:cubicBezTo>
                    <a:cubicBezTo>
                      <a:pt x="0" y="7"/>
                      <a:pt x="0" y="4"/>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1" name="Freeform 294"/>
              <p:cNvSpPr>
                <a:spLocks/>
              </p:cNvSpPr>
              <p:nvPr/>
            </p:nvSpPr>
            <p:spPr bwMode="auto">
              <a:xfrm>
                <a:off x="2878138" y="1035050"/>
                <a:ext cx="112713" cy="173038"/>
              </a:xfrm>
              <a:custGeom>
                <a:avLst/>
                <a:gdLst>
                  <a:gd name="T0" fmla="*/ 2 w 30"/>
                  <a:gd name="T1" fmla="*/ 2 h 46"/>
                  <a:gd name="T2" fmla="*/ 19 w 30"/>
                  <a:gd name="T3" fmla="*/ 44 h 46"/>
                  <a:gd name="T4" fmla="*/ 24 w 30"/>
                  <a:gd name="T5" fmla="*/ 44 h 46"/>
                  <a:gd name="T6" fmla="*/ 6 w 30"/>
                  <a:gd name="T7" fmla="*/ 1 h 46"/>
                  <a:gd name="T8" fmla="*/ 2 w 30"/>
                  <a:gd name="T9" fmla="*/ 2 h 46"/>
                </a:gdLst>
                <a:ahLst/>
                <a:cxnLst>
                  <a:cxn ang="0">
                    <a:pos x="T0" y="T1"/>
                  </a:cxn>
                  <a:cxn ang="0">
                    <a:pos x="T2" y="T3"/>
                  </a:cxn>
                  <a:cxn ang="0">
                    <a:pos x="T4" y="T5"/>
                  </a:cxn>
                  <a:cxn ang="0">
                    <a:pos x="T6" y="T7"/>
                  </a:cxn>
                  <a:cxn ang="0">
                    <a:pos x="T8" y="T9"/>
                  </a:cxn>
                </a:cxnLst>
                <a:rect l="0" t="0" r="r" b="b"/>
                <a:pathLst>
                  <a:path w="30" h="46">
                    <a:moveTo>
                      <a:pt x="2" y="2"/>
                    </a:moveTo>
                    <a:cubicBezTo>
                      <a:pt x="18" y="11"/>
                      <a:pt x="25" y="26"/>
                      <a:pt x="19" y="44"/>
                    </a:cubicBezTo>
                    <a:cubicBezTo>
                      <a:pt x="18" y="45"/>
                      <a:pt x="23" y="46"/>
                      <a:pt x="24" y="44"/>
                    </a:cubicBezTo>
                    <a:cubicBezTo>
                      <a:pt x="30" y="26"/>
                      <a:pt x="22" y="10"/>
                      <a:pt x="6" y="1"/>
                    </a:cubicBezTo>
                    <a:cubicBezTo>
                      <a:pt x="5" y="0"/>
                      <a:pt x="0" y="0"/>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2" name="Freeform 295"/>
              <p:cNvSpPr>
                <a:spLocks/>
              </p:cNvSpPr>
              <p:nvPr/>
            </p:nvSpPr>
            <p:spPr bwMode="auto">
              <a:xfrm>
                <a:off x="2859088" y="1092200"/>
                <a:ext cx="184150" cy="66675"/>
              </a:xfrm>
              <a:custGeom>
                <a:avLst/>
                <a:gdLst>
                  <a:gd name="T0" fmla="*/ 46 w 49"/>
                  <a:gd name="T1" fmla="*/ 6 h 18"/>
                  <a:gd name="T2" fmla="*/ 1 w 49"/>
                  <a:gd name="T3" fmla="*/ 16 h 18"/>
                  <a:gd name="T4" fmla="*/ 6 w 49"/>
                  <a:gd name="T5" fmla="*/ 17 h 18"/>
                  <a:gd name="T6" fmla="*/ 44 w 49"/>
                  <a:gd name="T7" fmla="*/ 8 h 18"/>
                  <a:gd name="T8" fmla="*/ 46 w 49"/>
                  <a:gd name="T9" fmla="*/ 6 h 18"/>
                </a:gdLst>
                <a:ahLst/>
                <a:cxnLst>
                  <a:cxn ang="0">
                    <a:pos x="T0" y="T1"/>
                  </a:cxn>
                  <a:cxn ang="0">
                    <a:pos x="T2" y="T3"/>
                  </a:cxn>
                  <a:cxn ang="0">
                    <a:pos x="T4" y="T5"/>
                  </a:cxn>
                  <a:cxn ang="0">
                    <a:pos x="T6" y="T7"/>
                  </a:cxn>
                  <a:cxn ang="0">
                    <a:pos x="T8" y="T9"/>
                  </a:cxn>
                </a:cxnLst>
                <a:rect l="0" t="0" r="r" b="b"/>
                <a:pathLst>
                  <a:path w="49" h="18">
                    <a:moveTo>
                      <a:pt x="46" y="6"/>
                    </a:moveTo>
                    <a:cubicBezTo>
                      <a:pt x="29" y="0"/>
                      <a:pt x="13" y="2"/>
                      <a:pt x="1" y="16"/>
                    </a:cubicBezTo>
                    <a:cubicBezTo>
                      <a:pt x="0" y="17"/>
                      <a:pt x="5" y="18"/>
                      <a:pt x="6" y="17"/>
                    </a:cubicBezTo>
                    <a:cubicBezTo>
                      <a:pt x="16" y="6"/>
                      <a:pt x="29" y="2"/>
                      <a:pt x="44" y="8"/>
                    </a:cubicBezTo>
                    <a:cubicBezTo>
                      <a:pt x="46" y="8"/>
                      <a:pt x="49" y="7"/>
                      <a:pt x="4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3" name="Freeform 296"/>
              <p:cNvSpPr>
                <a:spLocks/>
              </p:cNvSpPr>
              <p:nvPr/>
            </p:nvSpPr>
            <p:spPr bwMode="auto">
              <a:xfrm>
                <a:off x="2905126" y="1023938"/>
                <a:ext cx="71438" cy="165100"/>
              </a:xfrm>
              <a:custGeom>
                <a:avLst/>
                <a:gdLst>
                  <a:gd name="T0" fmla="*/ 12 w 19"/>
                  <a:gd name="T1" fmla="*/ 2 h 44"/>
                  <a:gd name="T2" fmla="*/ 1 w 19"/>
                  <a:gd name="T3" fmla="*/ 43 h 44"/>
                  <a:gd name="T4" fmla="*/ 6 w 19"/>
                  <a:gd name="T5" fmla="*/ 43 h 44"/>
                  <a:gd name="T6" fmla="*/ 17 w 19"/>
                  <a:gd name="T7" fmla="*/ 2 h 44"/>
                  <a:gd name="T8" fmla="*/ 12 w 19"/>
                  <a:gd name="T9" fmla="*/ 2 h 44"/>
                </a:gdLst>
                <a:ahLst/>
                <a:cxnLst>
                  <a:cxn ang="0">
                    <a:pos x="T0" y="T1"/>
                  </a:cxn>
                  <a:cxn ang="0">
                    <a:pos x="T2" y="T3"/>
                  </a:cxn>
                  <a:cxn ang="0">
                    <a:pos x="T4" y="T5"/>
                  </a:cxn>
                  <a:cxn ang="0">
                    <a:pos x="T6" y="T7"/>
                  </a:cxn>
                  <a:cxn ang="0">
                    <a:pos x="T8" y="T9"/>
                  </a:cxn>
                </a:cxnLst>
                <a:rect l="0" t="0" r="r" b="b"/>
                <a:pathLst>
                  <a:path w="19" h="44">
                    <a:moveTo>
                      <a:pt x="12" y="2"/>
                    </a:moveTo>
                    <a:cubicBezTo>
                      <a:pt x="14" y="16"/>
                      <a:pt x="8" y="32"/>
                      <a:pt x="1" y="43"/>
                    </a:cubicBezTo>
                    <a:cubicBezTo>
                      <a:pt x="0" y="44"/>
                      <a:pt x="5" y="44"/>
                      <a:pt x="6" y="43"/>
                    </a:cubicBezTo>
                    <a:cubicBezTo>
                      <a:pt x="13" y="32"/>
                      <a:pt x="19" y="16"/>
                      <a:pt x="17" y="2"/>
                    </a:cubicBezTo>
                    <a:cubicBezTo>
                      <a:pt x="17" y="0"/>
                      <a:pt x="12" y="1"/>
                      <a:pt x="1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4" name="Freeform 297"/>
              <p:cNvSpPr>
                <a:spLocks/>
              </p:cNvSpPr>
              <p:nvPr/>
            </p:nvSpPr>
            <p:spPr bwMode="auto">
              <a:xfrm>
                <a:off x="2855913" y="1079500"/>
                <a:ext cx="165100" cy="95250"/>
              </a:xfrm>
              <a:custGeom>
                <a:avLst/>
                <a:gdLst>
                  <a:gd name="T0" fmla="*/ 43 w 44"/>
                  <a:gd name="T1" fmla="*/ 23 h 25"/>
                  <a:gd name="T2" fmla="*/ 3 w 44"/>
                  <a:gd name="T3" fmla="*/ 3 h 25"/>
                  <a:gd name="T4" fmla="*/ 5 w 44"/>
                  <a:gd name="T5" fmla="*/ 5 h 25"/>
                  <a:gd name="T6" fmla="*/ 38 w 44"/>
                  <a:gd name="T7" fmla="*/ 24 h 25"/>
                  <a:gd name="T8" fmla="*/ 43 w 44"/>
                  <a:gd name="T9" fmla="*/ 23 h 25"/>
                </a:gdLst>
                <a:ahLst/>
                <a:cxnLst>
                  <a:cxn ang="0">
                    <a:pos x="T0" y="T1"/>
                  </a:cxn>
                  <a:cxn ang="0">
                    <a:pos x="T2" y="T3"/>
                  </a:cxn>
                  <a:cxn ang="0">
                    <a:pos x="T4" y="T5"/>
                  </a:cxn>
                  <a:cxn ang="0">
                    <a:pos x="T6" y="T7"/>
                  </a:cxn>
                  <a:cxn ang="0">
                    <a:pos x="T8" y="T9"/>
                  </a:cxn>
                </a:cxnLst>
                <a:rect l="0" t="0" r="r" b="b"/>
                <a:pathLst>
                  <a:path w="44" h="25">
                    <a:moveTo>
                      <a:pt x="43" y="23"/>
                    </a:moveTo>
                    <a:cubicBezTo>
                      <a:pt x="35" y="8"/>
                      <a:pt x="20" y="0"/>
                      <a:pt x="3" y="3"/>
                    </a:cubicBezTo>
                    <a:cubicBezTo>
                      <a:pt x="0" y="3"/>
                      <a:pt x="2" y="5"/>
                      <a:pt x="5" y="5"/>
                    </a:cubicBezTo>
                    <a:cubicBezTo>
                      <a:pt x="19" y="3"/>
                      <a:pt x="31" y="12"/>
                      <a:pt x="38" y="24"/>
                    </a:cubicBezTo>
                    <a:cubicBezTo>
                      <a:pt x="39" y="25"/>
                      <a:pt x="44" y="24"/>
                      <a:pt x="43" y="2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5" name="Freeform 298"/>
              <p:cNvSpPr>
                <a:spLocks/>
              </p:cNvSpPr>
              <p:nvPr/>
            </p:nvSpPr>
            <p:spPr bwMode="auto">
              <a:xfrm>
                <a:off x="2941638" y="790575"/>
                <a:ext cx="625475" cy="315913"/>
              </a:xfrm>
              <a:custGeom>
                <a:avLst/>
                <a:gdLst>
                  <a:gd name="T0" fmla="*/ 6 w 166"/>
                  <a:gd name="T1" fmla="*/ 83 h 84"/>
                  <a:gd name="T2" fmla="*/ 164 w 166"/>
                  <a:gd name="T3" fmla="*/ 2 h 84"/>
                  <a:gd name="T4" fmla="*/ 160 w 166"/>
                  <a:gd name="T5" fmla="*/ 1 h 84"/>
                  <a:gd name="T6" fmla="*/ 3 w 166"/>
                  <a:gd name="T7" fmla="*/ 82 h 84"/>
                  <a:gd name="T8" fmla="*/ 6 w 166"/>
                  <a:gd name="T9" fmla="*/ 83 h 84"/>
                </a:gdLst>
                <a:ahLst/>
                <a:cxnLst>
                  <a:cxn ang="0">
                    <a:pos x="T0" y="T1"/>
                  </a:cxn>
                  <a:cxn ang="0">
                    <a:pos x="T2" y="T3"/>
                  </a:cxn>
                  <a:cxn ang="0">
                    <a:pos x="T4" y="T5"/>
                  </a:cxn>
                  <a:cxn ang="0">
                    <a:pos x="T6" y="T7"/>
                  </a:cxn>
                  <a:cxn ang="0">
                    <a:pos x="T8" y="T9"/>
                  </a:cxn>
                </a:cxnLst>
                <a:rect l="0" t="0" r="r" b="b"/>
                <a:pathLst>
                  <a:path w="166" h="84">
                    <a:moveTo>
                      <a:pt x="6" y="83"/>
                    </a:moveTo>
                    <a:cubicBezTo>
                      <a:pt x="59" y="56"/>
                      <a:pt x="111" y="27"/>
                      <a:pt x="164" y="2"/>
                    </a:cubicBezTo>
                    <a:cubicBezTo>
                      <a:pt x="166" y="1"/>
                      <a:pt x="161" y="0"/>
                      <a:pt x="160" y="1"/>
                    </a:cubicBezTo>
                    <a:cubicBezTo>
                      <a:pt x="107" y="26"/>
                      <a:pt x="55" y="55"/>
                      <a:pt x="3" y="82"/>
                    </a:cubicBezTo>
                    <a:cubicBezTo>
                      <a:pt x="0" y="83"/>
                      <a:pt x="5" y="84"/>
                      <a:pt x="6" y="8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6" name="Freeform 299"/>
              <p:cNvSpPr>
                <a:spLocks/>
              </p:cNvSpPr>
              <p:nvPr/>
            </p:nvSpPr>
            <p:spPr bwMode="auto">
              <a:xfrm>
                <a:off x="2927351" y="1087438"/>
                <a:ext cx="41275" cy="41275"/>
              </a:xfrm>
              <a:custGeom>
                <a:avLst/>
                <a:gdLst>
                  <a:gd name="T0" fmla="*/ 4 w 11"/>
                  <a:gd name="T1" fmla="*/ 1 h 11"/>
                  <a:gd name="T2" fmla="*/ 10 w 11"/>
                  <a:gd name="T3" fmla="*/ 4 h 11"/>
                  <a:gd name="T4" fmla="*/ 8 w 11"/>
                  <a:gd name="T5" fmla="*/ 10 h 11"/>
                  <a:gd name="T6" fmla="*/ 1 w 11"/>
                  <a:gd name="T7" fmla="*/ 8 h 11"/>
                  <a:gd name="T8" fmla="*/ 4 w 11"/>
                  <a:gd name="T9" fmla="*/ 1 h 11"/>
                </a:gdLst>
                <a:ahLst/>
                <a:cxnLst>
                  <a:cxn ang="0">
                    <a:pos x="T0" y="T1"/>
                  </a:cxn>
                  <a:cxn ang="0">
                    <a:pos x="T2" y="T3"/>
                  </a:cxn>
                  <a:cxn ang="0">
                    <a:pos x="T4" y="T5"/>
                  </a:cxn>
                  <a:cxn ang="0">
                    <a:pos x="T6" y="T7"/>
                  </a:cxn>
                  <a:cxn ang="0">
                    <a:pos x="T8" y="T9"/>
                  </a:cxn>
                </a:cxnLst>
                <a:rect l="0" t="0" r="r" b="b"/>
                <a:pathLst>
                  <a:path w="11" h="11">
                    <a:moveTo>
                      <a:pt x="4" y="1"/>
                    </a:moveTo>
                    <a:cubicBezTo>
                      <a:pt x="6" y="0"/>
                      <a:pt x="9" y="1"/>
                      <a:pt x="10" y="4"/>
                    </a:cubicBezTo>
                    <a:cubicBezTo>
                      <a:pt x="11" y="6"/>
                      <a:pt x="10" y="9"/>
                      <a:pt x="8" y="10"/>
                    </a:cubicBezTo>
                    <a:cubicBezTo>
                      <a:pt x="5" y="11"/>
                      <a:pt x="3" y="10"/>
                      <a:pt x="1" y="8"/>
                    </a:cubicBezTo>
                    <a:cubicBezTo>
                      <a:pt x="0" y="5"/>
                      <a:pt x="1" y="2"/>
                      <a:pt x="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7" name="Freeform 300"/>
              <p:cNvSpPr>
                <a:spLocks/>
              </p:cNvSpPr>
              <p:nvPr/>
            </p:nvSpPr>
            <p:spPr bwMode="auto">
              <a:xfrm>
                <a:off x="2809876" y="741362"/>
                <a:ext cx="68263" cy="184150"/>
              </a:xfrm>
              <a:custGeom>
                <a:avLst/>
                <a:gdLst>
                  <a:gd name="T0" fmla="*/ 2 w 18"/>
                  <a:gd name="T1" fmla="*/ 1 h 49"/>
                  <a:gd name="T2" fmla="*/ 1 w 18"/>
                  <a:gd name="T3" fmla="*/ 46 h 49"/>
                  <a:gd name="T4" fmla="*/ 6 w 18"/>
                  <a:gd name="T5" fmla="*/ 48 h 49"/>
                  <a:gd name="T6" fmla="*/ 7 w 18"/>
                  <a:gd name="T7" fmla="*/ 1 h 49"/>
                  <a:gd name="T8" fmla="*/ 2 w 18"/>
                  <a:gd name="T9" fmla="*/ 1 h 49"/>
                </a:gdLst>
                <a:ahLst/>
                <a:cxnLst>
                  <a:cxn ang="0">
                    <a:pos x="T0" y="T1"/>
                  </a:cxn>
                  <a:cxn ang="0">
                    <a:pos x="T2" y="T3"/>
                  </a:cxn>
                  <a:cxn ang="0">
                    <a:pos x="T4" y="T5"/>
                  </a:cxn>
                  <a:cxn ang="0">
                    <a:pos x="T6" y="T7"/>
                  </a:cxn>
                  <a:cxn ang="0">
                    <a:pos x="T8" y="T9"/>
                  </a:cxn>
                </a:cxnLst>
                <a:rect l="0" t="0" r="r" b="b"/>
                <a:pathLst>
                  <a:path w="18" h="49">
                    <a:moveTo>
                      <a:pt x="2" y="1"/>
                    </a:moveTo>
                    <a:cubicBezTo>
                      <a:pt x="13" y="16"/>
                      <a:pt x="13" y="32"/>
                      <a:pt x="1" y="46"/>
                    </a:cubicBezTo>
                    <a:cubicBezTo>
                      <a:pt x="0" y="47"/>
                      <a:pt x="5" y="49"/>
                      <a:pt x="6" y="48"/>
                    </a:cubicBezTo>
                    <a:cubicBezTo>
                      <a:pt x="18" y="34"/>
                      <a:pt x="18" y="16"/>
                      <a:pt x="7" y="1"/>
                    </a:cubicBezTo>
                    <a:cubicBezTo>
                      <a:pt x="6"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8" name="Freeform 301"/>
              <p:cNvSpPr>
                <a:spLocks/>
              </p:cNvSpPr>
              <p:nvPr/>
            </p:nvSpPr>
            <p:spPr bwMode="auto">
              <a:xfrm>
                <a:off x="2749551" y="804862"/>
                <a:ext cx="185738" cy="68263"/>
              </a:xfrm>
              <a:custGeom>
                <a:avLst/>
                <a:gdLst>
                  <a:gd name="T0" fmla="*/ 47 w 49"/>
                  <a:gd name="T1" fmla="*/ 17 h 18"/>
                  <a:gd name="T2" fmla="*/ 2 w 49"/>
                  <a:gd name="T3" fmla="*/ 9 h 18"/>
                  <a:gd name="T4" fmla="*/ 6 w 49"/>
                  <a:gd name="T5" fmla="*/ 11 h 18"/>
                  <a:gd name="T6" fmla="*/ 43 w 49"/>
                  <a:gd name="T7" fmla="*/ 17 h 18"/>
                  <a:gd name="T8" fmla="*/ 47 w 49"/>
                  <a:gd name="T9" fmla="*/ 17 h 18"/>
                </a:gdLst>
                <a:ahLst/>
                <a:cxnLst>
                  <a:cxn ang="0">
                    <a:pos x="T0" y="T1"/>
                  </a:cxn>
                  <a:cxn ang="0">
                    <a:pos x="T2" y="T3"/>
                  </a:cxn>
                  <a:cxn ang="0">
                    <a:pos x="T4" y="T5"/>
                  </a:cxn>
                  <a:cxn ang="0">
                    <a:pos x="T6" y="T7"/>
                  </a:cxn>
                  <a:cxn ang="0">
                    <a:pos x="T8" y="T9"/>
                  </a:cxn>
                </a:cxnLst>
                <a:rect l="0" t="0" r="r" b="b"/>
                <a:pathLst>
                  <a:path w="49" h="18">
                    <a:moveTo>
                      <a:pt x="47" y="17"/>
                    </a:moveTo>
                    <a:cubicBezTo>
                      <a:pt x="35" y="4"/>
                      <a:pt x="18" y="0"/>
                      <a:pt x="2" y="9"/>
                    </a:cubicBezTo>
                    <a:cubicBezTo>
                      <a:pt x="0" y="10"/>
                      <a:pt x="5" y="11"/>
                      <a:pt x="6" y="11"/>
                    </a:cubicBezTo>
                    <a:cubicBezTo>
                      <a:pt x="19" y="4"/>
                      <a:pt x="32" y="6"/>
                      <a:pt x="43" y="17"/>
                    </a:cubicBezTo>
                    <a:cubicBezTo>
                      <a:pt x="44" y="18"/>
                      <a:pt x="49" y="18"/>
                      <a:pt x="47" y="1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9" name="Freeform 302"/>
              <p:cNvSpPr>
                <a:spLocks/>
              </p:cNvSpPr>
              <p:nvPr/>
            </p:nvSpPr>
            <p:spPr bwMode="auto">
              <a:xfrm>
                <a:off x="2776538" y="755650"/>
                <a:ext cx="128588" cy="136525"/>
              </a:xfrm>
              <a:custGeom>
                <a:avLst/>
                <a:gdLst>
                  <a:gd name="T0" fmla="*/ 29 w 34"/>
                  <a:gd name="T1" fmla="*/ 2 h 36"/>
                  <a:gd name="T2" fmla="*/ 2 w 34"/>
                  <a:gd name="T3" fmla="*/ 35 h 36"/>
                  <a:gd name="T4" fmla="*/ 6 w 34"/>
                  <a:gd name="T5" fmla="*/ 36 h 36"/>
                  <a:gd name="T6" fmla="*/ 33 w 34"/>
                  <a:gd name="T7" fmla="*/ 2 h 36"/>
                  <a:gd name="T8" fmla="*/ 29 w 34"/>
                  <a:gd name="T9" fmla="*/ 2 h 36"/>
                </a:gdLst>
                <a:ahLst/>
                <a:cxnLst>
                  <a:cxn ang="0">
                    <a:pos x="T0" y="T1"/>
                  </a:cxn>
                  <a:cxn ang="0">
                    <a:pos x="T2" y="T3"/>
                  </a:cxn>
                  <a:cxn ang="0">
                    <a:pos x="T4" y="T5"/>
                  </a:cxn>
                  <a:cxn ang="0">
                    <a:pos x="T6" y="T7"/>
                  </a:cxn>
                  <a:cxn ang="0">
                    <a:pos x="T8" y="T9"/>
                  </a:cxn>
                </a:cxnLst>
                <a:rect l="0" t="0" r="r" b="b"/>
                <a:pathLst>
                  <a:path w="34" h="36">
                    <a:moveTo>
                      <a:pt x="29" y="2"/>
                    </a:moveTo>
                    <a:cubicBezTo>
                      <a:pt x="25" y="15"/>
                      <a:pt x="13" y="27"/>
                      <a:pt x="2" y="35"/>
                    </a:cubicBezTo>
                    <a:cubicBezTo>
                      <a:pt x="0" y="36"/>
                      <a:pt x="5" y="36"/>
                      <a:pt x="6" y="36"/>
                    </a:cubicBezTo>
                    <a:cubicBezTo>
                      <a:pt x="18" y="28"/>
                      <a:pt x="29" y="15"/>
                      <a:pt x="33" y="2"/>
                    </a:cubicBezTo>
                    <a:cubicBezTo>
                      <a:pt x="34" y="0"/>
                      <a:pt x="29" y="1"/>
                      <a:pt x="29"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0" name="Freeform 303"/>
              <p:cNvSpPr>
                <a:spLocks/>
              </p:cNvSpPr>
              <p:nvPr/>
            </p:nvSpPr>
            <p:spPr bwMode="auto">
              <a:xfrm>
                <a:off x="2768601" y="779462"/>
                <a:ext cx="125413" cy="134938"/>
              </a:xfrm>
              <a:custGeom>
                <a:avLst/>
                <a:gdLst>
                  <a:gd name="T0" fmla="*/ 33 w 33"/>
                  <a:gd name="T1" fmla="*/ 34 h 36"/>
                  <a:gd name="T2" fmla="*/ 5 w 33"/>
                  <a:gd name="T3" fmla="*/ 1 h 36"/>
                  <a:gd name="T4" fmla="*/ 3 w 33"/>
                  <a:gd name="T5" fmla="*/ 3 h 36"/>
                  <a:gd name="T6" fmla="*/ 28 w 33"/>
                  <a:gd name="T7" fmla="*/ 34 h 36"/>
                  <a:gd name="T8" fmla="*/ 33 w 33"/>
                  <a:gd name="T9" fmla="*/ 34 h 36"/>
                </a:gdLst>
                <a:ahLst/>
                <a:cxnLst>
                  <a:cxn ang="0">
                    <a:pos x="T0" y="T1"/>
                  </a:cxn>
                  <a:cxn ang="0">
                    <a:pos x="T2" y="T3"/>
                  </a:cxn>
                  <a:cxn ang="0">
                    <a:pos x="T4" y="T5"/>
                  </a:cxn>
                  <a:cxn ang="0">
                    <a:pos x="T6" y="T7"/>
                  </a:cxn>
                  <a:cxn ang="0">
                    <a:pos x="T8" y="T9"/>
                  </a:cxn>
                </a:cxnLst>
                <a:rect l="0" t="0" r="r" b="b"/>
                <a:pathLst>
                  <a:path w="33" h="36">
                    <a:moveTo>
                      <a:pt x="33" y="34"/>
                    </a:moveTo>
                    <a:cubicBezTo>
                      <a:pt x="31" y="18"/>
                      <a:pt x="21" y="5"/>
                      <a:pt x="5" y="1"/>
                    </a:cubicBezTo>
                    <a:cubicBezTo>
                      <a:pt x="4" y="0"/>
                      <a:pt x="0" y="2"/>
                      <a:pt x="3" y="3"/>
                    </a:cubicBezTo>
                    <a:cubicBezTo>
                      <a:pt x="18" y="6"/>
                      <a:pt x="26" y="20"/>
                      <a:pt x="28" y="34"/>
                    </a:cubicBezTo>
                    <a:cubicBezTo>
                      <a:pt x="28" y="36"/>
                      <a:pt x="33" y="35"/>
                      <a:pt x="33"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1" name="Freeform 304"/>
              <p:cNvSpPr>
                <a:spLocks/>
              </p:cNvSpPr>
              <p:nvPr/>
            </p:nvSpPr>
            <p:spPr bwMode="auto">
              <a:xfrm>
                <a:off x="2851151" y="779462"/>
                <a:ext cx="690563" cy="52388"/>
              </a:xfrm>
              <a:custGeom>
                <a:avLst/>
                <a:gdLst>
                  <a:gd name="T0" fmla="*/ 3 w 183"/>
                  <a:gd name="T1" fmla="*/ 14 h 14"/>
                  <a:gd name="T2" fmla="*/ 180 w 183"/>
                  <a:gd name="T3" fmla="*/ 2 h 14"/>
                  <a:gd name="T4" fmla="*/ 180 w 183"/>
                  <a:gd name="T5" fmla="*/ 0 h 14"/>
                  <a:gd name="T6" fmla="*/ 3 w 183"/>
                  <a:gd name="T7" fmla="*/ 12 h 14"/>
                  <a:gd name="T8" fmla="*/ 3 w 183"/>
                  <a:gd name="T9" fmla="*/ 14 h 14"/>
                </a:gdLst>
                <a:ahLst/>
                <a:cxnLst>
                  <a:cxn ang="0">
                    <a:pos x="T0" y="T1"/>
                  </a:cxn>
                  <a:cxn ang="0">
                    <a:pos x="T2" y="T3"/>
                  </a:cxn>
                  <a:cxn ang="0">
                    <a:pos x="T4" y="T5"/>
                  </a:cxn>
                  <a:cxn ang="0">
                    <a:pos x="T6" y="T7"/>
                  </a:cxn>
                  <a:cxn ang="0">
                    <a:pos x="T8" y="T9"/>
                  </a:cxn>
                </a:cxnLst>
                <a:rect l="0" t="0" r="r" b="b"/>
                <a:pathLst>
                  <a:path w="183" h="14">
                    <a:moveTo>
                      <a:pt x="3" y="14"/>
                    </a:moveTo>
                    <a:cubicBezTo>
                      <a:pt x="62" y="9"/>
                      <a:pt x="121" y="4"/>
                      <a:pt x="180" y="2"/>
                    </a:cubicBezTo>
                    <a:cubicBezTo>
                      <a:pt x="183" y="2"/>
                      <a:pt x="183" y="0"/>
                      <a:pt x="180" y="0"/>
                    </a:cubicBezTo>
                    <a:cubicBezTo>
                      <a:pt x="121" y="2"/>
                      <a:pt x="62" y="7"/>
                      <a:pt x="3" y="12"/>
                    </a:cubicBezTo>
                    <a:cubicBezTo>
                      <a:pt x="0" y="12"/>
                      <a:pt x="0" y="14"/>
                      <a:pt x="3" y="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 name="Freeform 305"/>
              <p:cNvSpPr>
                <a:spLocks/>
              </p:cNvSpPr>
              <p:nvPr/>
            </p:nvSpPr>
            <p:spPr bwMode="auto">
              <a:xfrm>
                <a:off x="2833688" y="812800"/>
                <a:ext cx="36513" cy="33338"/>
              </a:xfrm>
              <a:custGeom>
                <a:avLst/>
                <a:gdLst>
                  <a:gd name="T0" fmla="*/ 5 w 10"/>
                  <a:gd name="T1" fmla="*/ 0 h 9"/>
                  <a:gd name="T2" fmla="*/ 10 w 10"/>
                  <a:gd name="T3" fmla="*/ 4 h 9"/>
                  <a:gd name="T4" fmla="*/ 5 w 10"/>
                  <a:gd name="T5" fmla="*/ 9 h 9"/>
                  <a:gd name="T6" fmla="*/ 0 w 10"/>
                  <a:gd name="T7" fmla="*/ 5 h 9"/>
                  <a:gd name="T8" fmla="*/ 5 w 10"/>
                  <a:gd name="T9" fmla="*/ 0 h 9"/>
                </a:gdLst>
                <a:ahLst/>
                <a:cxnLst>
                  <a:cxn ang="0">
                    <a:pos x="T0" y="T1"/>
                  </a:cxn>
                  <a:cxn ang="0">
                    <a:pos x="T2" y="T3"/>
                  </a:cxn>
                  <a:cxn ang="0">
                    <a:pos x="T4" y="T5"/>
                  </a:cxn>
                  <a:cxn ang="0">
                    <a:pos x="T6" y="T7"/>
                  </a:cxn>
                  <a:cxn ang="0">
                    <a:pos x="T8" y="T9"/>
                  </a:cxn>
                </a:cxnLst>
                <a:rect l="0" t="0" r="r" b="b"/>
                <a:pathLst>
                  <a:path w="10" h="9">
                    <a:moveTo>
                      <a:pt x="5" y="0"/>
                    </a:moveTo>
                    <a:cubicBezTo>
                      <a:pt x="7" y="0"/>
                      <a:pt x="10" y="2"/>
                      <a:pt x="10" y="4"/>
                    </a:cubicBezTo>
                    <a:cubicBezTo>
                      <a:pt x="10" y="7"/>
                      <a:pt x="8" y="9"/>
                      <a:pt x="5" y="9"/>
                    </a:cubicBezTo>
                    <a:cubicBezTo>
                      <a:pt x="2" y="9"/>
                      <a:pt x="0" y="7"/>
                      <a:pt x="0" y="5"/>
                    </a:cubicBezTo>
                    <a:cubicBezTo>
                      <a:pt x="0" y="2"/>
                      <a:pt x="2" y="0"/>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3" name="Freeform 306"/>
              <p:cNvSpPr>
                <a:spLocks/>
              </p:cNvSpPr>
              <p:nvPr/>
            </p:nvSpPr>
            <p:spPr bwMode="auto">
              <a:xfrm>
                <a:off x="2809876" y="504825"/>
                <a:ext cx="106363" cy="173038"/>
              </a:xfrm>
              <a:custGeom>
                <a:avLst/>
                <a:gdLst>
                  <a:gd name="T0" fmla="*/ 18 w 28"/>
                  <a:gd name="T1" fmla="*/ 2 h 46"/>
                  <a:gd name="T2" fmla="*/ 1 w 28"/>
                  <a:gd name="T3" fmla="*/ 44 h 46"/>
                  <a:gd name="T4" fmla="*/ 5 w 28"/>
                  <a:gd name="T5" fmla="*/ 46 h 46"/>
                  <a:gd name="T6" fmla="*/ 23 w 28"/>
                  <a:gd name="T7" fmla="*/ 2 h 46"/>
                  <a:gd name="T8" fmla="*/ 18 w 28"/>
                  <a:gd name="T9" fmla="*/ 2 h 46"/>
                </a:gdLst>
                <a:ahLst/>
                <a:cxnLst>
                  <a:cxn ang="0">
                    <a:pos x="T0" y="T1"/>
                  </a:cxn>
                  <a:cxn ang="0">
                    <a:pos x="T2" y="T3"/>
                  </a:cxn>
                  <a:cxn ang="0">
                    <a:pos x="T4" y="T5"/>
                  </a:cxn>
                  <a:cxn ang="0">
                    <a:pos x="T6" y="T7"/>
                  </a:cxn>
                  <a:cxn ang="0">
                    <a:pos x="T8" y="T9"/>
                  </a:cxn>
                </a:cxnLst>
                <a:rect l="0" t="0" r="r" b="b"/>
                <a:pathLst>
                  <a:path w="28" h="46">
                    <a:moveTo>
                      <a:pt x="18" y="2"/>
                    </a:moveTo>
                    <a:cubicBezTo>
                      <a:pt x="23" y="19"/>
                      <a:pt x="17" y="35"/>
                      <a:pt x="1" y="44"/>
                    </a:cubicBezTo>
                    <a:cubicBezTo>
                      <a:pt x="0" y="45"/>
                      <a:pt x="4" y="46"/>
                      <a:pt x="5" y="46"/>
                    </a:cubicBezTo>
                    <a:cubicBezTo>
                      <a:pt x="22" y="37"/>
                      <a:pt x="28" y="20"/>
                      <a:pt x="23" y="2"/>
                    </a:cubicBezTo>
                    <a:cubicBezTo>
                      <a:pt x="22" y="1"/>
                      <a:pt x="17" y="0"/>
                      <a:pt x="1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4" name="Freeform 307"/>
              <p:cNvSpPr>
                <a:spLocks/>
              </p:cNvSpPr>
              <p:nvPr/>
            </p:nvSpPr>
            <p:spPr bwMode="auto">
              <a:xfrm>
                <a:off x="2776538" y="568325"/>
                <a:ext cx="165100" cy="98425"/>
              </a:xfrm>
              <a:custGeom>
                <a:avLst/>
                <a:gdLst>
                  <a:gd name="T0" fmla="*/ 43 w 44"/>
                  <a:gd name="T1" fmla="*/ 25 h 26"/>
                  <a:gd name="T2" fmla="*/ 3 w 44"/>
                  <a:gd name="T3" fmla="*/ 2 h 26"/>
                  <a:gd name="T4" fmla="*/ 6 w 44"/>
                  <a:gd name="T5" fmla="*/ 4 h 26"/>
                  <a:gd name="T6" fmla="*/ 38 w 44"/>
                  <a:gd name="T7" fmla="*/ 24 h 26"/>
                  <a:gd name="T8" fmla="*/ 43 w 44"/>
                  <a:gd name="T9" fmla="*/ 25 h 26"/>
                </a:gdLst>
                <a:ahLst/>
                <a:cxnLst>
                  <a:cxn ang="0">
                    <a:pos x="T0" y="T1"/>
                  </a:cxn>
                  <a:cxn ang="0">
                    <a:pos x="T2" y="T3"/>
                  </a:cxn>
                  <a:cxn ang="0">
                    <a:pos x="T4" y="T5"/>
                  </a:cxn>
                  <a:cxn ang="0">
                    <a:pos x="T6" y="T7"/>
                  </a:cxn>
                  <a:cxn ang="0">
                    <a:pos x="T8" y="T9"/>
                  </a:cxn>
                </a:cxnLst>
                <a:rect l="0" t="0" r="r" b="b"/>
                <a:pathLst>
                  <a:path w="44" h="26">
                    <a:moveTo>
                      <a:pt x="43" y="25"/>
                    </a:moveTo>
                    <a:cubicBezTo>
                      <a:pt x="36" y="8"/>
                      <a:pt x="21" y="0"/>
                      <a:pt x="3" y="2"/>
                    </a:cubicBezTo>
                    <a:cubicBezTo>
                      <a:pt x="0" y="2"/>
                      <a:pt x="5" y="4"/>
                      <a:pt x="6" y="4"/>
                    </a:cubicBezTo>
                    <a:cubicBezTo>
                      <a:pt x="21" y="2"/>
                      <a:pt x="32" y="11"/>
                      <a:pt x="38" y="24"/>
                    </a:cubicBezTo>
                    <a:cubicBezTo>
                      <a:pt x="39" y="25"/>
                      <a:pt x="44" y="26"/>
                      <a:pt x="43" y="2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5" name="Freeform 308"/>
              <p:cNvSpPr>
                <a:spLocks/>
              </p:cNvSpPr>
              <p:nvPr/>
            </p:nvSpPr>
            <p:spPr bwMode="auto">
              <a:xfrm>
                <a:off x="2787651" y="546100"/>
                <a:ext cx="165100" cy="93663"/>
              </a:xfrm>
              <a:custGeom>
                <a:avLst/>
                <a:gdLst>
                  <a:gd name="T0" fmla="*/ 38 w 44"/>
                  <a:gd name="T1" fmla="*/ 2 h 25"/>
                  <a:gd name="T2" fmla="*/ 3 w 44"/>
                  <a:gd name="T3" fmla="*/ 23 h 25"/>
                  <a:gd name="T4" fmla="*/ 5 w 44"/>
                  <a:gd name="T5" fmla="*/ 24 h 25"/>
                  <a:gd name="T6" fmla="*/ 43 w 44"/>
                  <a:gd name="T7" fmla="*/ 2 h 25"/>
                  <a:gd name="T8" fmla="*/ 38 w 44"/>
                  <a:gd name="T9" fmla="*/ 2 h 25"/>
                </a:gdLst>
                <a:ahLst/>
                <a:cxnLst>
                  <a:cxn ang="0">
                    <a:pos x="T0" y="T1"/>
                  </a:cxn>
                  <a:cxn ang="0">
                    <a:pos x="T2" y="T3"/>
                  </a:cxn>
                  <a:cxn ang="0">
                    <a:pos x="T4" y="T5"/>
                  </a:cxn>
                  <a:cxn ang="0">
                    <a:pos x="T6" y="T7"/>
                  </a:cxn>
                  <a:cxn ang="0">
                    <a:pos x="T8" y="T9"/>
                  </a:cxn>
                </a:cxnLst>
                <a:rect l="0" t="0" r="r" b="b"/>
                <a:pathLst>
                  <a:path w="44" h="25">
                    <a:moveTo>
                      <a:pt x="38" y="2"/>
                    </a:moveTo>
                    <a:cubicBezTo>
                      <a:pt x="30" y="12"/>
                      <a:pt x="16" y="20"/>
                      <a:pt x="3" y="23"/>
                    </a:cubicBezTo>
                    <a:cubicBezTo>
                      <a:pt x="0" y="23"/>
                      <a:pt x="3" y="25"/>
                      <a:pt x="5" y="24"/>
                    </a:cubicBezTo>
                    <a:cubicBezTo>
                      <a:pt x="19" y="21"/>
                      <a:pt x="34" y="13"/>
                      <a:pt x="43" y="2"/>
                    </a:cubicBezTo>
                    <a:cubicBezTo>
                      <a:pt x="44" y="1"/>
                      <a:pt x="39" y="0"/>
                      <a:pt x="3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6" name="Freeform 309"/>
              <p:cNvSpPr>
                <a:spLocks/>
              </p:cNvSpPr>
              <p:nvPr/>
            </p:nvSpPr>
            <p:spPr bwMode="auto">
              <a:xfrm>
                <a:off x="2817813" y="530225"/>
                <a:ext cx="87313" cy="158750"/>
              </a:xfrm>
              <a:custGeom>
                <a:avLst/>
                <a:gdLst>
                  <a:gd name="T0" fmla="*/ 19 w 23"/>
                  <a:gd name="T1" fmla="*/ 40 h 42"/>
                  <a:gd name="T2" fmla="*/ 6 w 23"/>
                  <a:gd name="T3" fmla="*/ 0 h 42"/>
                  <a:gd name="T4" fmla="*/ 2 w 23"/>
                  <a:gd name="T5" fmla="*/ 2 h 42"/>
                  <a:gd name="T6" fmla="*/ 14 w 23"/>
                  <a:gd name="T7" fmla="*/ 41 h 42"/>
                  <a:gd name="T8" fmla="*/ 19 w 23"/>
                  <a:gd name="T9" fmla="*/ 40 h 42"/>
                </a:gdLst>
                <a:ahLst/>
                <a:cxnLst>
                  <a:cxn ang="0">
                    <a:pos x="T0" y="T1"/>
                  </a:cxn>
                  <a:cxn ang="0">
                    <a:pos x="T2" y="T3"/>
                  </a:cxn>
                  <a:cxn ang="0">
                    <a:pos x="T4" y="T5"/>
                  </a:cxn>
                  <a:cxn ang="0">
                    <a:pos x="T6" y="T7"/>
                  </a:cxn>
                  <a:cxn ang="0">
                    <a:pos x="T8" y="T9"/>
                  </a:cxn>
                </a:cxnLst>
                <a:rect l="0" t="0" r="r" b="b"/>
                <a:pathLst>
                  <a:path w="23" h="42">
                    <a:moveTo>
                      <a:pt x="19" y="40"/>
                    </a:moveTo>
                    <a:cubicBezTo>
                      <a:pt x="23" y="25"/>
                      <a:pt x="19" y="10"/>
                      <a:pt x="6" y="0"/>
                    </a:cubicBezTo>
                    <a:cubicBezTo>
                      <a:pt x="5" y="0"/>
                      <a:pt x="0" y="0"/>
                      <a:pt x="2" y="2"/>
                    </a:cubicBezTo>
                    <a:cubicBezTo>
                      <a:pt x="14" y="11"/>
                      <a:pt x="18" y="26"/>
                      <a:pt x="14" y="41"/>
                    </a:cubicBezTo>
                    <a:cubicBezTo>
                      <a:pt x="14" y="42"/>
                      <a:pt x="19" y="42"/>
                      <a:pt x="19"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7" name="Freeform 310"/>
              <p:cNvSpPr>
                <a:spLocks/>
              </p:cNvSpPr>
              <p:nvPr/>
            </p:nvSpPr>
            <p:spPr bwMode="auto">
              <a:xfrm>
                <a:off x="2874963" y="598487"/>
                <a:ext cx="674688" cy="195263"/>
              </a:xfrm>
              <a:custGeom>
                <a:avLst/>
                <a:gdLst>
                  <a:gd name="T0" fmla="*/ 3 w 179"/>
                  <a:gd name="T1" fmla="*/ 2 h 52"/>
                  <a:gd name="T2" fmla="*/ 173 w 179"/>
                  <a:gd name="T3" fmla="*/ 52 h 52"/>
                  <a:gd name="T4" fmla="*/ 176 w 179"/>
                  <a:gd name="T5" fmla="*/ 50 h 52"/>
                  <a:gd name="T6" fmla="*/ 6 w 179"/>
                  <a:gd name="T7" fmla="*/ 0 h 52"/>
                  <a:gd name="T8" fmla="*/ 3 w 179"/>
                  <a:gd name="T9" fmla="*/ 2 h 52"/>
                </a:gdLst>
                <a:ahLst/>
                <a:cxnLst>
                  <a:cxn ang="0">
                    <a:pos x="T0" y="T1"/>
                  </a:cxn>
                  <a:cxn ang="0">
                    <a:pos x="T2" y="T3"/>
                  </a:cxn>
                  <a:cxn ang="0">
                    <a:pos x="T4" y="T5"/>
                  </a:cxn>
                  <a:cxn ang="0">
                    <a:pos x="T6" y="T7"/>
                  </a:cxn>
                  <a:cxn ang="0">
                    <a:pos x="T8" y="T9"/>
                  </a:cxn>
                </a:cxnLst>
                <a:rect l="0" t="0" r="r" b="b"/>
                <a:pathLst>
                  <a:path w="179" h="52">
                    <a:moveTo>
                      <a:pt x="3" y="2"/>
                    </a:moveTo>
                    <a:cubicBezTo>
                      <a:pt x="60" y="18"/>
                      <a:pt x="117" y="33"/>
                      <a:pt x="173" y="52"/>
                    </a:cubicBezTo>
                    <a:cubicBezTo>
                      <a:pt x="174" y="52"/>
                      <a:pt x="179" y="51"/>
                      <a:pt x="176" y="50"/>
                    </a:cubicBezTo>
                    <a:cubicBezTo>
                      <a:pt x="120" y="32"/>
                      <a:pt x="63" y="16"/>
                      <a:pt x="6" y="0"/>
                    </a:cubicBezTo>
                    <a:cubicBezTo>
                      <a:pt x="5" y="0"/>
                      <a:pt x="0" y="1"/>
                      <a:pt x="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8" name="Freeform 311"/>
              <p:cNvSpPr>
                <a:spLocks/>
              </p:cNvSpPr>
              <p:nvPr/>
            </p:nvSpPr>
            <p:spPr bwMode="auto">
              <a:xfrm>
                <a:off x="2859088" y="579437"/>
                <a:ext cx="41275" cy="41275"/>
              </a:xfrm>
              <a:custGeom>
                <a:avLst/>
                <a:gdLst>
                  <a:gd name="T0" fmla="*/ 7 w 11"/>
                  <a:gd name="T1" fmla="*/ 1 h 11"/>
                  <a:gd name="T2" fmla="*/ 10 w 11"/>
                  <a:gd name="T3" fmla="*/ 7 h 11"/>
                  <a:gd name="T4" fmla="*/ 4 w 11"/>
                  <a:gd name="T5" fmla="*/ 10 h 11"/>
                  <a:gd name="T6" fmla="*/ 1 w 11"/>
                  <a:gd name="T7" fmla="*/ 4 h 11"/>
                  <a:gd name="T8" fmla="*/ 7 w 11"/>
                  <a:gd name="T9" fmla="*/ 1 h 11"/>
                </a:gdLst>
                <a:ahLst/>
                <a:cxnLst>
                  <a:cxn ang="0">
                    <a:pos x="T0" y="T1"/>
                  </a:cxn>
                  <a:cxn ang="0">
                    <a:pos x="T2" y="T3"/>
                  </a:cxn>
                  <a:cxn ang="0">
                    <a:pos x="T4" y="T5"/>
                  </a:cxn>
                  <a:cxn ang="0">
                    <a:pos x="T6" y="T7"/>
                  </a:cxn>
                  <a:cxn ang="0">
                    <a:pos x="T8" y="T9"/>
                  </a:cxn>
                </a:cxnLst>
                <a:rect l="0" t="0" r="r" b="b"/>
                <a:pathLst>
                  <a:path w="11" h="11">
                    <a:moveTo>
                      <a:pt x="7" y="1"/>
                    </a:moveTo>
                    <a:cubicBezTo>
                      <a:pt x="9" y="2"/>
                      <a:pt x="11" y="4"/>
                      <a:pt x="10" y="7"/>
                    </a:cubicBezTo>
                    <a:cubicBezTo>
                      <a:pt x="9" y="9"/>
                      <a:pt x="6" y="11"/>
                      <a:pt x="4" y="10"/>
                    </a:cubicBezTo>
                    <a:cubicBezTo>
                      <a:pt x="1" y="9"/>
                      <a:pt x="0" y="6"/>
                      <a:pt x="1" y="4"/>
                    </a:cubicBezTo>
                    <a:cubicBezTo>
                      <a:pt x="2" y="1"/>
                      <a:pt x="4" y="0"/>
                      <a:pt x="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9" name="Freeform 312"/>
              <p:cNvSpPr>
                <a:spLocks/>
              </p:cNvSpPr>
              <p:nvPr/>
            </p:nvSpPr>
            <p:spPr bwMode="auto">
              <a:xfrm>
                <a:off x="2894013" y="288925"/>
                <a:ext cx="142875" cy="139700"/>
              </a:xfrm>
              <a:custGeom>
                <a:avLst/>
                <a:gdLst>
                  <a:gd name="T0" fmla="*/ 33 w 38"/>
                  <a:gd name="T1" fmla="*/ 2 h 37"/>
                  <a:gd name="T2" fmla="*/ 3 w 38"/>
                  <a:gd name="T3" fmla="*/ 35 h 37"/>
                  <a:gd name="T4" fmla="*/ 6 w 38"/>
                  <a:gd name="T5" fmla="*/ 37 h 37"/>
                  <a:gd name="T6" fmla="*/ 38 w 38"/>
                  <a:gd name="T7" fmla="*/ 2 h 37"/>
                  <a:gd name="T8" fmla="*/ 33 w 38"/>
                  <a:gd name="T9" fmla="*/ 2 h 37"/>
                </a:gdLst>
                <a:ahLst/>
                <a:cxnLst>
                  <a:cxn ang="0">
                    <a:pos x="T0" y="T1"/>
                  </a:cxn>
                  <a:cxn ang="0">
                    <a:pos x="T2" y="T3"/>
                  </a:cxn>
                  <a:cxn ang="0">
                    <a:pos x="T4" y="T5"/>
                  </a:cxn>
                  <a:cxn ang="0">
                    <a:pos x="T6" y="T7"/>
                  </a:cxn>
                  <a:cxn ang="0">
                    <a:pos x="T8" y="T9"/>
                  </a:cxn>
                </a:cxnLst>
                <a:rect l="0" t="0" r="r" b="b"/>
                <a:pathLst>
                  <a:path w="38" h="37">
                    <a:moveTo>
                      <a:pt x="33" y="2"/>
                    </a:moveTo>
                    <a:cubicBezTo>
                      <a:pt x="32" y="19"/>
                      <a:pt x="21" y="33"/>
                      <a:pt x="3" y="35"/>
                    </a:cubicBezTo>
                    <a:cubicBezTo>
                      <a:pt x="0" y="35"/>
                      <a:pt x="4" y="37"/>
                      <a:pt x="6" y="37"/>
                    </a:cubicBezTo>
                    <a:cubicBezTo>
                      <a:pt x="24" y="35"/>
                      <a:pt x="37" y="21"/>
                      <a:pt x="38" y="2"/>
                    </a:cubicBezTo>
                    <a:cubicBezTo>
                      <a:pt x="38" y="1"/>
                      <a:pt x="33" y="0"/>
                      <a:pt x="3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0" name="Freeform 313"/>
              <p:cNvSpPr>
                <a:spLocks/>
              </p:cNvSpPr>
              <p:nvPr/>
            </p:nvSpPr>
            <p:spPr bwMode="auto">
              <a:xfrm>
                <a:off x="2905126" y="319087"/>
                <a:ext cx="120650" cy="139700"/>
              </a:xfrm>
              <a:custGeom>
                <a:avLst/>
                <a:gdLst>
                  <a:gd name="T0" fmla="*/ 32 w 32"/>
                  <a:gd name="T1" fmla="*/ 35 h 37"/>
                  <a:gd name="T2" fmla="*/ 3 w 32"/>
                  <a:gd name="T3" fmla="*/ 1 h 37"/>
                  <a:gd name="T4" fmla="*/ 3 w 32"/>
                  <a:gd name="T5" fmla="*/ 3 h 37"/>
                  <a:gd name="T6" fmla="*/ 27 w 32"/>
                  <a:gd name="T7" fmla="*/ 34 h 37"/>
                  <a:gd name="T8" fmla="*/ 32 w 32"/>
                  <a:gd name="T9" fmla="*/ 35 h 37"/>
                </a:gdLst>
                <a:ahLst/>
                <a:cxnLst>
                  <a:cxn ang="0">
                    <a:pos x="T0" y="T1"/>
                  </a:cxn>
                  <a:cxn ang="0">
                    <a:pos x="T2" y="T3"/>
                  </a:cxn>
                  <a:cxn ang="0">
                    <a:pos x="T4" y="T5"/>
                  </a:cxn>
                  <a:cxn ang="0">
                    <a:pos x="T6" y="T7"/>
                  </a:cxn>
                  <a:cxn ang="0">
                    <a:pos x="T8" y="T9"/>
                  </a:cxn>
                </a:cxnLst>
                <a:rect l="0" t="0" r="r" b="b"/>
                <a:pathLst>
                  <a:path w="32" h="37">
                    <a:moveTo>
                      <a:pt x="32" y="35"/>
                    </a:moveTo>
                    <a:cubicBezTo>
                      <a:pt x="31" y="18"/>
                      <a:pt x="20" y="5"/>
                      <a:pt x="3" y="1"/>
                    </a:cubicBezTo>
                    <a:cubicBezTo>
                      <a:pt x="0" y="0"/>
                      <a:pt x="0" y="2"/>
                      <a:pt x="3" y="3"/>
                    </a:cubicBezTo>
                    <a:cubicBezTo>
                      <a:pt x="18" y="7"/>
                      <a:pt x="26" y="19"/>
                      <a:pt x="27" y="34"/>
                    </a:cubicBezTo>
                    <a:cubicBezTo>
                      <a:pt x="27" y="36"/>
                      <a:pt x="32" y="37"/>
                      <a:pt x="32" y="3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1" name="Freeform 314"/>
              <p:cNvSpPr>
                <a:spLocks/>
              </p:cNvSpPr>
              <p:nvPr/>
            </p:nvSpPr>
            <p:spPr bwMode="auto">
              <a:xfrm>
                <a:off x="2889251" y="349250"/>
                <a:ext cx="192088" cy="41275"/>
              </a:xfrm>
              <a:custGeom>
                <a:avLst/>
                <a:gdLst>
                  <a:gd name="T0" fmla="*/ 45 w 51"/>
                  <a:gd name="T1" fmla="*/ 1 h 11"/>
                  <a:gd name="T2" fmla="*/ 5 w 51"/>
                  <a:gd name="T3" fmla="*/ 7 h 11"/>
                  <a:gd name="T4" fmla="*/ 3 w 51"/>
                  <a:gd name="T5" fmla="*/ 9 h 11"/>
                  <a:gd name="T6" fmla="*/ 48 w 51"/>
                  <a:gd name="T7" fmla="*/ 2 h 11"/>
                  <a:gd name="T8" fmla="*/ 45 w 51"/>
                  <a:gd name="T9" fmla="*/ 1 h 11"/>
                </a:gdLst>
                <a:ahLst/>
                <a:cxnLst>
                  <a:cxn ang="0">
                    <a:pos x="T0" y="T1"/>
                  </a:cxn>
                  <a:cxn ang="0">
                    <a:pos x="T2" y="T3"/>
                  </a:cxn>
                  <a:cxn ang="0">
                    <a:pos x="T4" y="T5"/>
                  </a:cxn>
                  <a:cxn ang="0">
                    <a:pos x="T6" y="T7"/>
                  </a:cxn>
                  <a:cxn ang="0">
                    <a:pos x="T8" y="T9"/>
                  </a:cxn>
                </a:cxnLst>
                <a:rect l="0" t="0" r="r" b="b"/>
                <a:pathLst>
                  <a:path w="51" h="11">
                    <a:moveTo>
                      <a:pt x="45" y="1"/>
                    </a:moveTo>
                    <a:cubicBezTo>
                      <a:pt x="33" y="7"/>
                      <a:pt x="18" y="9"/>
                      <a:pt x="5" y="7"/>
                    </a:cubicBezTo>
                    <a:cubicBezTo>
                      <a:pt x="4" y="7"/>
                      <a:pt x="0" y="9"/>
                      <a:pt x="3" y="9"/>
                    </a:cubicBezTo>
                    <a:cubicBezTo>
                      <a:pt x="18" y="11"/>
                      <a:pt x="36" y="9"/>
                      <a:pt x="48" y="2"/>
                    </a:cubicBezTo>
                    <a:cubicBezTo>
                      <a:pt x="51" y="0"/>
                      <a:pt x="46" y="0"/>
                      <a:pt x="4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2" name="Freeform 315"/>
              <p:cNvSpPr>
                <a:spLocks/>
              </p:cNvSpPr>
              <p:nvPr/>
            </p:nvSpPr>
            <p:spPr bwMode="auto">
              <a:xfrm>
                <a:off x="2949576" y="293687"/>
                <a:ext cx="60325" cy="165100"/>
              </a:xfrm>
              <a:custGeom>
                <a:avLst/>
                <a:gdLst>
                  <a:gd name="T0" fmla="*/ 5 w 16"/>
                  <a:gd name="T1" fmla="*/ 43 h 44"/>
                  <a:gd name="T2" fmla="*/ 8 w 16"/>
                  <a:gd name="T3" fmla="*/ 1 h 44"/>
                  <a:gd name="T4" fmla="*/ 3 w 16"/>
                  <a:gd name="T5" fmla="*/ 2 h 44"/>
                  <a:gd name="T6" fmla="*/ 1 w 16"/>
                  <a:gd name="T7" fmla="*/ 43 h 44"/>
                  <a:gd name="T8" fmla="*/ 5 w 16"/>
                  <a:gd name="T9" fmla="*/ 43 h 44"/>
                </a:gdLst>
                <a:ahLst/>
                <a:cxnLst>
                  <a:cxn ang="0">
                    <a:pos x="T0" y="T1"/>
                  </a:cxn>
                  <a:cxn ang="0">
                    <a:pos x="T2" y="T3"/>
                  </a:cxn>
                  <a:cxn ang="0">
                    <a:pos x="T4" y="T5"/>
                  </a:cxn>
                  <a:cxn ang="0">
                    <a:pos x="T6" y="T7"/>
                  </a:cxn>
                  <a:cxn ang="0">
                    <a:pos x="T8" y="T9"/>
                  </a:cxn>
                </a:cxnLst>
                <a:rect l="0" t="0" r="r" b="b"/>
                <a:pathLst>
                  <a:path w="16" h="44">
                    <a:moveTo>
                      <a:pt x="5" y="43"/>
                    </a:moveTo>
                    <a:cubicBezTo>
                      <a:pt x="14" y="30"/>
                      <a:pt x="16" y="14"/>
                      <a:pt x="8" y="1"/>
                    </a:cubicBezTo>
                    <a:cubicBezTo>
                      <a:pt x="7" y="0"/>
                      <a:pt x="2" y="1"/>
                      <a:pt x="3" y="2"/>
                    </a:cubicBezTo>
                    <a:cubicBezTo>
                      <a:pt x="11" y="15"/>
                      <a:pt x="9" y="30"/>
                      <a:pt x="1" y="43"/>
                    </a:cubicBezTo>
                    <a:cubicBezTo>
                      <a:pt x="0" y="44"/>
                      <a:pt x="5" y="44"/>
                      <a:pt x="5" y="4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3" name="Freeform 316"/>
              <p:cNvSpPr>
                <a:spLocks/>
              </p:cNvSpPr>
              <p:nvPr/>
            </p:nvSpPr>
            <p:spPr bwMode="auto">
              <a:xfrm>
                <a:off x="2987676" y="376237"/>
                <a:ext cx="554038" cy="422275"/>
              </a:xfrm>
              <a:custGeom>
                <a:avLst/>
                <a:gdLst>
                  <a:gd name="T0" fmla="*/ 1 w 147"/>
                  <a:gd name="T1" fmla="*/ 3 h 112"/>
                  <a:gd name="T2" fmla="*/ 141 w 147"/>
                  <a:gd name="T3" fmla="*/ 111 h 112"/>
                  <a:gd name="T4" fmla="*/ 146 w 147"/>
                  <a:gd name="T5" fmla="*/ 110 h 112"/>
                  <a:gd name="T6" fmla="*/ 5 w 147"/>
                  <a:gd name="T7" fmla="*/ 1 h 112"/>
                  <a:gd name="T8" fmla="*/ 1 w 147"/>
                  <a:gd name="T9" fmla="*/ 3 h 112"/>
                </a:gdLst>
                <a:ahLst/>
                <a:cxnLst>
                  <a:cxn ang="0">
                    <a:pos x="T0" y="T1"/>
                  </a:cxn>
                  <a:cxn ang="0">
                    <a:pos x="T2" y="T3"/>
                  </a:cxn>
                  <a:cxn ang="0">
                    <a:pos x="T4" y="T5"/>
                  </a:cxn>
                  <a:cxn ang="0">
                    <a:pos x="T6" y="T7"/>
                  </a:cxn>
                  <a:cxn ang="0">
                    <a:pos x="T8" y="T9"/>
                  </a:cxn>
                </a:cxnLst>
                <a:rect l="0" t="0" r="r" b="b"/>
                <a:pathLst>
                  <a:path w="147" h="112">
                    <a:moveTo>
                      <a:pt x="1" y="3"/>
                    </a:moveTo>
                    <a:cubicBezTo>
                      <a:pt x="48" y="38"/>
                      <a:pt x="96" y="73"/>
                      <a:pt x="141" y="111"/>
                    </a:cubicBezTo>
                    <a:cubicBezTo>
                      <a:pt x="142" y="112"/>
                      <a:pt x="147" y="110"/>
                      <a:pt x="146" y="110"/>
                    </a:cubicBezTo>
                    <a:cubicBezTo>
                      <a:pt x="100" y="72"/>
                      <a:pt x="53" y="37"/>
                      <a:pt x="5" y="1"/>
                    </a:cubicBezTo>
                    <a:cubicBezTo>
                      <a:pt x="4" y="0"/>
                      <a:pt x="0" y="1"/>
                      <a:pt x="1"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4" name="Freeform 317"/>
              <p:cNvSpPr>
                <a:spLocks/>
              </p:cNvSpPr>
              <p:nvPr/>
            </p:nvSpPr>
            <p:spPr bwMode="auto">
              <a:xfrm>
                <a:off x="2968626" y="357187"/>
                <a:ext cx="41275" cy="38100"/>
              </a:xfrm>
              <a:custGeom>
                <a:avLst/>
                <a:gdLst>
                  <a:gd name="T0" fmla="*/ 9 w 11"/>
                  <a:gd name="T1" fmla="*/ 1 h 10"/>
                  <a:gd name="T2" fmla="*/ 9 w 11"/>
                  <a:gd name="T3" fmla="*/ 8 h 10"/>
                  <a:gd name="T4" fmla="*/ 2 w 11"/>
                  <a:gd name="T5" fmla="*/ 9 h 10"/>
                  <a:gd name="T6" fmla="*/ 2 w 11"/>
                  <a:gd name="T7" fmla="*/ 2 h 10"/>
                  <a:gd name="T8" fmla="*/ 9 w 11"/>
                  <a:gd name="T9" fmla="*/ 1 h 10"/>
                </a:gdLst>
                <a:ahLst/>
                <a:cxnLst>
                  <a:cxn ang="0">
                    <a:pos x="T0" y="T1"/>
                  </a:cxn>
                  <a:cxn ang="0">
                    <a:pos x="T2" y="T3"/>
                  </a:cxn>
                  <a:cxn ang="0">
                    <a:pos x="T4" y="T5"/>
                  </a:cxn>
                  <a:cxn ang="0">
                    <a:pos x="T6" y="T7"/>
                  </a:cxn>
                  <a:cxn ang="0">
                    <a:pos x="T8" y="T9"/>
                  </a:cxn>
                </a:cxnLst>
                <a:rect l="0" t="0" r="r" b="b"/>
                <a:pathLst>
                  <a:path w="11" h="10">
                    <a:moveTo>
                      <a:pt x="9" y="1"/>
                    </a:moveTo>
                    <a:cubicBezTo>
                      <a:pt x="11" y="3"/>
                      <a:pt x="11" y="6"/>
                      <a:pt x="9" y="8"/>
                    </a:cubicBezTo>
                    <a:cubicBezTo>
                      <a:pt x="7" y="10"/>
                      <a:pt x="4" y="10"/>
                      <a:pt x="2" y="9"/>
                    </a:cubicBezTo>
                    <a:cubicBezTo>
                      <a:pt x="0" y="7"/>
                      <a:pt x="0" y="4"/>
                      <a:pt x="2" y="2"/>
                    </a:cubicBezTo>
                    <a:cubicBezTo>
                      <a:pt x="3" y="0"/>
                      <a:pt x="6" y="0"/>
                      <a:pt x="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5" name="Freeform 318"/>
              <p:cNvSpPr>
                <a:spLocks/>
              </p:cNvSpPr>
              <p:nvPr/>
            </p:nvSpPr>
            <p:spPr bwMode="auto">
              <a:xfrm>
                <a:off x="3081338" y="138112"/>
                <a:ext cx="185738" cy="103188"/>
              </a:xfrm>
              <a:custGeom>
                <a:avLst/>
                <a:gdLst>
                  <a:gd name="T0" fmla="*/ 43 w 49"/>
                  <a:gd name="T1" fmla="*/ 1 h 27"/>
                  <a:gd name="T2" fmla="*/ 5 w 49"/>
                  <a:gd name="T3" fmla="*/ 20 h 27"/>
                  <a:gd name="T4" fmla="*/ 3 w 49"/>
                  <a:gd name="T5" fmla="*/ 21 h 27"/>
                  <a:gd name="T6" fmla="*/ 48 w 49"/>
                  <a:gd name="T7" fmla="*/ 2 h 27"/>
                  <a:gd name="T8" fmla="*/ 43 w 49"/>
                  <a:gd name="T9" fmla="*/ 1 h 27"/>
                </a:gdLst>
                <a:ahLst/>
                <a:cxnLst>
                  <a:cxn ang="0">
                    <a:pos x="T0" y="T1"/>
                  </a:cxn>
                  <a:cxn ang="0">
                    <a:pos x="T2" y="T3"/>
                  </a:cxn>
                  <a:cxn ang="0">
                    <a:pos x="T4" y="T5"/>
                  </a:cxn>
                  <a:cxn ang="0">
                    <a:pos x="T6" y="T7"/>
                  </a:cxn>
                  <a:cxn ang="0">
                    <a:pos x="T8" y="T9"/>
                  </a:cxn>
                </a:cxnLst>
                <a:rect l="0" t="0" r="r" b="b"/>
                <a:pathLst>
                  <a:path w="49" h="27">
                    <a:moveTo>
                      <a:pt x="43" y="1"/>
                    </a:moveTo>
                    <a:cubicBezTo>
                      <a:pt x="36" y="15"/>
                      <a:pt x="22" y="24"/>
                      <a:pt x="5" y="20"/>
                    </a:cubicBezTo>
                    <a:cubicBezTo>
                      <a:pt x="3" y="19"/>
                      <a:pt x="0" y="20"/>
                      <a:pt x="3" y="21"/>
                    </a:cubicBezTo>
                    <a:cubicBezTo>
                      <a:pt x="22" y="27"/>
                      <a:pt x="39" y="19"/>
                      <a:pt x="48" y="2"/>
                    </a:cubicBezTo>
                    <a:cubicBezTo>
                      <a:pt x="49" y="1"/>
                      <a:pt x="44" y="0"/>
                      <a:pt x="4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6" name="Freeform 319"/>
              <p:cNvSpPr>
                <a:spLocks/>
              </p:cNvSpPr>
              <p:nvPr/>
            </p:nvSpPr>
            <p:spPr bwMode="auto">
              <a:xfrm>
                <a:off x="3122613" y="123825"/>
                <a:ext cx="90488" cy="165100"/>
              </a:xfrm>
              <a:custGeom>
                <a:avLst/>
                <a:gdLst>
                  <a:gd name="T0" fmla="*/ 18 w 24"/>
                  <a:gd name="T1" fmla="*/ 42 h 44"/>
                  <a:gd name="T2" fmla="*/ 6 w 24"/>
                  <a:gd name="T3" fmla="*/ 1 h 44"/>
                  <a:gd name="T4" fmla="*/ 2 w 24"/>
                  <a:gd name="T5" fmla="*/ 2 h 44"/>
                  <a:gd name="T6" fmla="*/ 13 w 24"/>
                  <a:gd name="T7" fmla="*/ 41 h 44"/>
                  <a:gd name="T8" fmla="*/ 18 w 24"/>
                  <a:gd name="T9" fmla="*/ 42 h 44"/>
                </a:gdLst>
                <a:ahLst/>
                <a:cxnLst>
                  <a:cxn ang="0">
                    <a:pos x="T0" y="T1"/>
                  </a:cxn>
                  <a:cxn ang="0">
                    <a:pos x="T2" y="T3"/>
                  </a:cxn>
                  <a:cxn ang="0">
                    <a:pos x="T4" y="T5"/>
                  </a:cxn>
                  <a:cxn ang="0">
                    <a:pos x="T6" y="T7"/>
                  </a:cxn>
                  <a:cxn ang="0">
                    <a:pos x="T8" y="T9"/>
                  </a:cxn>
                </a:cxnLst>
                <a:rect l="0" t="0" r="r" b="b"/>
                <a:pathLst>
                  <a:path w="24" h="44">
                    <a:moveTo>
                      <a:pt x="18" y="42"/>
                    </a:moveTo>
                    <a:cubicBezTo>
                      <a:pt x="24" y="26"/>
                      <a:pt x="20" y="11"/>
                      <a:pt x="6" y="1"/>
                    </a:cubicBezTo>
                    <a:cubicBezTo>
                      <a:pt x="5" y="0"/>
                      <a:pt x="0" y="0"/>
                      <a:pt x="2" y="2"/>
                    </a:cubicBezTo>
                    <a:cubicBezTo>
                      <a:pt x="15" y="11"/>
                      <a:pt x="19" y="26"/>
                      <a:pt x="13" y="41"/>
                    </a:cubicBezTo>
                    <a:cubicBezTo>
                      <a:pt x="13" y="43"/>
                      <a:pt x="18" y="44"/>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7" name="Freeform 320"/>
              <p:cNvSpPr>
                <a:spLocks/>
              </p:cNvSpPr>
              <p:nvPr/>
            </p:nvSpPr>
            <p:spPr bwMode="auto">
              <a:xfrm>
                <a:off x="3092451" y="168275"/>
                <a:ext cx="185738" cy="53975"/>
              </a:xfrm>
              <a:custGeom>
                <a:avLst/>
                <a:gdLst>
                  <a:gd name="T0" fmla="*/ 46 w 49"/>
                  <a:gd name="T1" fmla="*/ 10 h 14"/>
                  <a:gd name="T2" fmla="*/ 6 w 49"/>
                  <a:gd name="T3" fmla="*/ 1 h 14"/>
                  <a:gd name="T4" fmla="*/ 2 w 49"/>
                  <a:gd name="T5" fmla="*/ 2 h 14"/>
                  <a:gd name="T6" fmla="*/ 46 w 49"/>
                  <a:gd name="T7" fmla="*/ 12 h 14"/>
                  <a:gd name="T8" fmla="*/ 46 w 49"/>
                  <a:gd name="T9" fmla="*/ 10 h 14"/>
                </a:gdLst>
                <a:ahLst/>
                <a:cxnLst>
                  <a:cxn ang="0">
                    <a:pos x="T0" y="T1"/>
                  </a:cxn>
                  <a:cxn ang="0">
                    <a:pos x="T2" y="T3"/>
                  </a:cxn>
                  <a:cxn ang="0">
                    <a:pos x="T4" y="T5"/>
                  </a:cxn>
                  <a:cxn ang="0">
                    <a:pos x="T6" y="T7"/>
                  </a:cxn>
                  <a:cxn ang="0">
                    <a:pos x="T8" y="T9"/>
                  </a:cxn>
                </a:cxnLst>
                <a:rect l="0" t="0" r="r" b="b"/>
                <a:pathLst>
                  <a:path w="49" h="14">
                    <a:moveTo>
                      <a:pt x="46" y="10"/>
                    </a:moveTo>
                    <a:cubicBezTo>
                      <a:pt x="33" y="12"/>
                      <a:pt x="17" y="7"/>
                      <a:pt x="6" y="1"/>
                    </a:cubicBezTo>
                    <a:cubicBezTo>
                      <a:pt x="5" y="0"/>
                      <a:pt x="0" y="1"/>
                      <a:pt x="2" y="2"/>
                    </a:cubicBezTo>
                    <a:cubicBezTo>
                      <a:pt x="15" y="10"/>
                      <a:pt x="31" y="14"/>
                      <a:pt x="46" y="12"/>
                    </a:cubicBezTo>
                    <a:cubicBezTo>
                      <a:pt x="49" y="12"/>
                      <a:pt x="49" y="10"/>
                      <a:pt x="46"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8" name="Freeform 321"/>
              <p:cNvSpPr>
                <a:spLocks/>
              </p:cNvSpPr>
              <p:nvPr/>
            </p:nvSpPr>
            <p:spPr bwMode="auto">
              <a:xfrm>
                <a:off x="3119438" y="115887"/>
                <a:ext cx="101600" cy="150813"/>
              </a:xfrm>
              <a:custGeom>
                <a:avLst/>
                <a:gdLst>
                  <a:gd name="T0" fmla="*/ 5 w 27"/>
                  <a:gd name="T1" fmla="*/ 40 h 40"/>
                  <a:gd name="T2" fmla="*/ 24 w 27"/>
                  <a:gd name="T3" fmla="*/ 2 h 40"/>
                  <a:gd name="T4" fmla="*/ 19 w 27"/>
                  <a:gd name="T5" fmla="*/ 2 h 40"/>
                  <a:gd name="T6" fmla="*/ 1 w 27"/>
                  <a:gd name="T7" fmla="*/ 39 h 40"/>
                  <a:gd name="T8" fmla="*/ 5 w 27"/>
                  <a:gd name="T9" fmla="*/ 40 h 40"/>
                </a:gdLst>
                <a:ahLst/>
                <a:cxnLst>
                  <a:cxn ang="0">
                    <a:pos x="T0" y="T1"/>
                  </a:cxn>
                  <a:cxn ang="0">
                    <a:pos x="T2" y="T3"/>
                  </a:cxn>
                  <a:cxn ang="0">
                    <a:pos x="T4" y="T5"/>
                  </a:cxn>
                  <a:cxn ang="0">
                    <a:pos x="T6" y="T7"/>
                  </a:cxn>
                  <a:cxn ang="0">
                    <a:pos x="T8" y="T9"/>
                  </a:cxn>
                </a:cxnLst>
                <a:rect l="0" t="0" r="r" b="b"/>
                <a:pathLst>
                  <a:path w="27" h="40">
                    <a:moveTo>
                      <a:pt x="5" y="40"/>
                    </a:moveTo>
                    <a:cubicBezTo>
                      <a:pt x="18" y="31"/>
                      <a:pt x="27" y="17"/>
                      <a:pt x="24" y="2"/>
                    </a:cubicBezTo>
                    <a:cubicBezTo>
                      <a:pt x="23" y="0"/>
                      <a:pt x="18" y="1"/>
                      <a:pt x="19" y="2"/>
                    </a:cubicBezTo>
                    <a:cubicBezTo>
                      <a:pt x="21" y="17"/>
                      <a:pt x="14" y="31"/>
                      <a:pt x="1" y="39"/>
                    </a:cubicBezTo>
                    <a:cubicBezTo>
                      <a:pt x="0" y="40"/>
                      <a:pt x="4" y="40"/>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9" name="Freeform 322"/>
              <p:cNvSpPr>
                <a:spLocks/>
              </p:cNvSpPr>
              <p:nvPr/>
            </p:nvSpPr>
            <p:spPr bwMode="auto">
              <a:xfrm>
                <a:off x="3182938" y="206375"/>
                <a:ext cx="358775" cy="592138"/>
              </a:xfrm>
              <a:custGeom>
                <a:avLst/>
                <a:gdLst>
                  <a:gd name="T0" fmla="*/ 1 w 95"/>
                  <a:gd name="T1" fmla="*/ 2 h 157"/>
                  <a:gd name="T2" fmla="*/ 89 w 95"/>
                  <a:gd name="T3" fmla="*/ 156 h 157"/>
                  <a:gd name="T4" fmla="*/ 94 w 95"/>
                  <a:gd name="T5" fmla="*/ 155 h 157"/>
                  <a:gd name="T6" fmla="*/ 5 w 95"/>
                  <a:gd name="T7" fmla="*/ 1 h 157"/>
                  <a:gd name="T8" fmla="*/ 1 w 95"/>
                  <a:gd name="T9" fmla="*/ 2 h 157"/>
                </a:gdLst>
                <a:ahLst/>
                <a:cxnLst>
                  <a:cxn ang="0">
                    <a:pos x="T0" y="T1"/>
                  </a:cxn>
                  <a:cxn ang="0">
                    <a:pos x="T2" y="T3"/>
                  </a:cxn>
                  <a:cxn ang="0">
                    <a:pos x="T4" y="T5"/>
                  </a:cxn>
                  <a:cxn ang="0">
                    <a:pos x="T6" y="T7"/>
                  </a:cxn>
                  <a:cxn ang="0">
                    <a:pos x="T8" y="T9"/>
                  </a:cxn>
                </a:cxnLst>
                <a:rect l="0" t="0" r="r" b="b"/>
                <a:pathLst>
                  <a:path w="95" h="157">
                    <a:moveTo>
                      <a:pt x="1" y="2"/>
                    </a:moveTo>
                    <a:cubicBezTo>
                      <a:pt x="31" y="53"/>
                      <a:pt x="62" y="104"/>
                      <a:pt x="89" y="156"/>
                    </a:cubicBezTo>
                    <a:cubicBezTo>
                      <a:pt x="90" y="157"/>
                      <a:pt x="95" y="156"/>
                      <a:pt x="94" y="155"/>
                    </a:cubicBezTo>
                    <a:cubicBezTo>
                      <a:pt x="66" y="103"/>
                      <a:pt x="35" y="52"/>
                      <a:pt x="5"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0" name="Freeform 323"/>
              <p:cNvSpPr>
                <a:spLocks/>
              </p:cNvSpPr>
              <p:nvPr/>
            </p:nvSpPr>
            <p:spPr bwMode="auto">
              <a:xfrm>
                <a:off x="3168651" y="180975"/>
                <a:ext cx="41275" cy="41275"/>
              </a:xfrm>
              <a:custGeom>
                <a:avLst/>
                <a:gdLst>
                  <a:gd name="T0" fmla="*/ 9 w 11"/>
                  <a:gd name="T1" fmla="*/ 4 h 11"/>
                  <a:gd name="T2" fmla="*/ 7 w 11"/>
                  <a:gd name="T3" fmla="*/ 10 h 11"/>
                  <a:gd name="T4" fmla="*/ 1 w 11"/>
                  <a:gd name="T5" fmla="*/ 8 h 11"/>
                  <a:gd name="T6" fmla="*/ 3 w 11"/>
                  <a:gd name="T7" fmla="*/ 2 h 11"/>
                  <a:gd name="T8" fmla="*/ 9 w 11"/>
                  <a:gd name="T9" fmla="*/ 4 h 11"/>
                </a:gdLst>
                <a:ahLst/>
                <a:cxnLst>
                  <a:cxn ang="0">
                    <a:pos x="T0" y="T1"/>
                  </a:cxn>
                  <a:cxn ang="0">
                    <a:pos x="T2" y="T3"/>
                  </a:cxn>
                  <a:cxn ang="0">
                    <a:pos x="T4" y="T5"/>
                  </a:cxn>
                  <a:cxn ang="0">
                    <a:pos x="T6" y="T7"/>
                  </a:cxn>
                  <a:cxn ang="0">
                    <a:pos x="T8" y="T9"/>
                  </a:cxn>
                </a:cxnLst>
                <a:rect l="0" t="0" r="r" b="b"/>
                <a:pathLst>
                  <a:path w="11" h="11">
                    <a:moveTo>
                      <a:pt x="9" y="4"/>
                    </a:moveTo>
                    <a:cubicBezTo>
                      <a:pt x="11" y="6"/>
                      <a:pt x="10" y="9"/>
                      <a:pt x="7" y="10"/>
                    </a:cubicBezTo>
                    <a:cubicBezTo>
                      <a:pt x="5" y="11"/>
                      <a:pt x="2" y="10"/>
                      <a:pt x="1" y="8"/>
                    </a:cubicBezTo>
                    <a:cubicBezTo>
                      <a:pt x="0" y="6"/>
                      <a:pt x="1" y="3"/>
                      <a:pt x="3" y="2"/>
                    </a:cubicBezTo>
                    <a:cubicBezTo>
                      <a:pt x="5" y="0"/>
                      <a:pt x="8" y="1"/>
                      <a:pt x="9"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1" name="Oval 324"/>
              <p:cNvSpPr>
                <a:spLocks noChangeArrowheads="1"/>
              </p:cNvSpPr>
              <p:nvPr/>
            </p:nvSpPr>
            <p:spPr bwMode="auto">
              <a:xfrm>
                <a:off x="3424238" y="661987"/>
                <a:ext cx="268288" cy="268288"/>
              </a:xfrm>
              <a:prstGeom prst="ellipse">
                <a:avLst/>
              </a:prstGeom>
              <a:grpFill/>
              <a:ln>
                <a:noFill/>
              </a:ln>
            </p:spPr>
            <p:txBody>
              <a:bodyPr vert="horz" wrap="square" lIns="91440" tIns="45720" rIns="91440" bIns="45720" numCol="1" anchor="t" anchorCtr="0" compatLnSpc="1">
                <a:prstTxWarp prst="textNoShape">
                  <a:avLst/>
                </a:prstTxWarp>
              </a:bodyPr>
              <a:lstStyle/>
              <a:p>
                <a:endParaRPr lang="zh-CN" altLang="en-US"/>
              </a:p>
            </p:txBody>
          </p:sp>
        </p:grpSp>
      </p:grpSp>
      <p:pic>
        <p:nvPicPr>
          <p:cNvPr id="332" name="图片 33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03" y="926954"/>
            <a:ext cx="4739666" cy="3161357"/>
          </a:xfrm>
          <a:prstGeom prst="rect">
            <a:avLst/>
          </a:prstGeom>
        </p:spPr>
      </p:pic>
    </p:spTree>
    <p:extLst>
      <p:ext uri="{BB962C8B-B14F-4D97-AF65-F5344CB8AC3E}">
        <p14:creationId xmlns:p14="http://schemas.microsoft.com/office/powerpoint/2010/main" val="3194391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597315" y="951570"/>
            <a:ext cx="1403747" cy="1403747"/>
          </a:xfrm>
          <a:custGeom>
            <a:avLst/>
            <a:gdLst>
              <a:gd name="connsiteX0" fmla="*/ 935831 w 1871662"/>
              <a:gd name="connsiteY0" fmla="*/ 0 h 1871662"/>
              <a:gd name="connsiteX1" fmla="*/ 1871662 w 1871662"/>
              <a:gd name="connsiteY1" fmla="*/ 935831 h 1871662"/>
              <a:gd name="connsiteX2" fmla="*/ 935831 w 1871662"/>
              <a:gd name="connsiteY2" fmla="*/ 1871662 h 1871662"/>
              <a:gd name="connsiteX3" fmla="*/ 0 w 1871662"/>
              <a:gd name="connsiteY3" fmla="*/ 935831 h 1871662"/>
              <a:gd name="connsiteX4" fmla="*/ 935831 w 1871662"/>
              <a:gd name="connsiteY4" fmla="*/ 0 h 1871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662" h="1871662">
                <a:moveTo>
                  <a:pt x="935831" y="0"/>
                </a:moveTo>
                <a:cubicBezTo>
                  <a:pt x="1452676" y="0"/>
                  <a:pt x="1871662" y="418986"/>
                  <a:pt x="1871662" y="935831"/>
                </a:cubicBezTo>
                <a:cubicBezTo>
                  <a:pt x="1871662" y="1452676"/>
                  <a:pt x="1452676" y="1871662"/>
                  <a:pt x="935831" y="1871662"/>
                </a:cubicBezTo>
                <a:cubicBezTo>
                  <a:pt x="418986" y="1871662"/>
                  <a:pt x="0" y="1452676"/>
                  <a:pt x="0" y="935831"/>
                </a:cubicBezTo>
                <a:cubicBezTo>
                  <a:pt x="0" y="418986"/>
                  <a:pt x="418986" y="0"/>
                  <a:pt x="935831" y="0"/>
                </a:cubicBezTo>
                <a:close/>
              </a:path>
            </a:pathLst>
          </a:custGeom>
          <a:ln>
            <a:solidFill>
              <a:srgbClr val="009899"/>
            </a:solidFill>
          </a:ln>
        </p:spPr>
      </p:pic>
      <p:sp>
        <p:nvSpPr>
          <p:cNvPr id="2" name="文本框 1"/>
          <p:cNvSpPr txBox="1"/>
          <p:nvPr/>
        </p:nvSpPr>
        <p:spPr>
          <a:xfrm>
            <a:off x="651084" y="2872662"/>
            <a:ext cx="1296209" cy="2202141"/>
          </a:xfrm>
          <a:prstGeom prst="rect">
            <a:avLst/>
          </a:prstGeom>
        </p:spPr>
        <p:txBody>
          <a:bodyPr wrap="square" lIns="68580" tIns="34290" rIns="68580" bIns="34290">
            <a:spAutoFit/>
          </a:bodyPr>
          <a:lstStyle>
            <a:defPPr>
              <a:defRPr lang="zh-CN"/>
            </a:defPPr>
            <a:lvl1pPr algn="just">
              <a:lnSpc>
                <a:spcPct val="130000"/>
              </a:lnSpc>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10000"/>
              </a:lnSpc>
            </a:pPr>
            <a:r>
              <a:rPr lang="zh-CN" altLang="en-US" dirty="0"/>
              <a:t>艺术教育，是一种提高个人素质、修养的新兴教育，随着中国第三产业的发展，艺术教育已经逐步占据教育体系的主要地位</a:t>
            </a:r>
          </a:p>
        </p:txBody>
      </p:sp>
      <p:sp>
        <p:nvSpPr>
          <p:cNvPr id="13" name="矩形 12"/>
          <p:cNvSpPr/>
          <p:nvPr/>
        </p:nvSpPr>
        <p:spPr>
          <a:xfrm>
            <a:off x="966646" y="2526413"/>
            <a:ext cx="665086" cy="346249"/>
          </a:xfrm>
          <a:prstGeom prst="rect">
            <a:avLst/>
          </a:prstGeom>
        </p:spPr>
        <p:txBody>
          <a:bodyPr wrap="none" lIns="68580" tIns="34290" rIns="68580" bIns="34290">
            <a:spAutoFit/>
          </a:bodyPr>
          <a:lstStyle/>
          <a:p>
            <a:r>
              <a:rPr lang="zh-CN" altLang="en-US" sz="1800" dirty="0">
                <a:solidFill>
                  <a:srgbClr val="009899"/>
                </a:solidFill>
                <a:latin typeface="方正正大黑简体" panose="02000000000000000000" pitchFamily="2" charset="-122"/>
                <a:ea typeface="方正正大黑简体" panose="02000000000000000000" pitchFamily="2" charset="-122"/>
              </a:rPr>
              <a:t>艺 术</a:t>
            </a:r>
          </a:p>
        </p:txBody>
      </p:sp>
      <p:pic>
        <p:nvPicPr>
          <p:cNvPr id="22" name="图片 2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2783402" y="951570"/>
            <a:ext cx="1403747" cy="1403747"/>
          </a:xfrm>
          <a:custGeom>
            <a:avLst/>
            <a:gdLst>
              <a:gd name="connsiteX0" fmla="*/ 935831 w 1871662"/>
              <a:gd name="connsiteY0" fmla="*/ 0 h 1871662"/>
              <a:gd name="connsiteX1" fmla="*/ 1871662 w 1871662"/>
              <a:gd name="connsiteY1" fmla="*/ 935831 h 1871662"/>
              <a:gd name="connsiteX2" fmla="*/ 935831 w 1871662"/>
              <a:gd name="connsiteY2" fmla="*/ 1871662 h 1871662"/>
              <a:gd name="connsiteX3" fmla="*/ 0 w 1871662"/>
              <a:gd name="connsiteY3" fmla="*/ 935831 h 1871662"/>
              <a:gd name="connsiteX4" fmla="*/ 935831 w 1871662"/>
              <a:gd name="connsiteY4" fmla="*/ 0 h 1871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662" h="1871662">
                <a:moveTo>
                  <a:pt x="935831" y="0"/>
                </a:moveTo>
                <a:cubicBezTo>
                  <a:pt x="1452676" y="0"/>
                  <a:pt x="1871662" y="418986"/>
                  <a:pt x="1871662" y="935831"/>
                </a:cubicBezTo>
                <a:cubicBezTo>
                  <a:pt x="1871662" y="1452676"/>
                  <a:pt x="1452676" y="1871662"/>
                  <a:pt x="935831" y="1871662"/>
                </a:cubicBezTo>
                <a:cubicBezTo>
                  <a:pt x="418986" y="1871662"/>
                  <a:pt x="0" y="1452676"/>
                  <a:pt x="0" y="935831"/>
                </a:cubicBezTo>
                <a:cubicBezTo>
                  <a:pt x="0" y="418986"/>
                  <a:pt x="418986" y="0"/>
                  <a:pt x="935831" y="0"/>
                </a:cubicBezTo>
                <a:close/>
              </a:path>
            </a:pathLst>
          </a:custGeom>
          <a:ln>
            <a:solidFill>
              <a:srgbClr val="009899"/>
            </a:solidFill>
          </a:ln>
        </p:spPr>
      </p:pic>
      <p:sp>
        <p:nvSpPr>
          <p:cNvPr id="23" name="文本框 22"/>
          <p:cNvSpPr txBox="1"/>
          <p:nvPr/>
        </p:nvSpPr>
        <p:spPr>
          <a:xfrm>
            <a:off x="2837171" y="2872662"/>
            <a:ext cx="1296209" cy="2202141"/>
          </a:xfrm>
          <a:prstGeom prst="rect">
            <a:avLst/>
          </a:prstGeom>
        </p:spPr>
        <p:txBody>
          <a:bodyPr wrap="square" lIns="68580" tIns="34290" rIns="68580" bIns="34290">
            <a:spAutoFit/>
          </a:bodyPr>
          <a:lstStyle>
            <a:defPPr>
              <a:defRPr lang="zh-CN"/>
            </a:defPPr>
            <a:lvl1pPr algn="just">
              <a:lnSpc>
                <a:spcPct val="130000"/>
              </a:lnSpc>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10000"/>
              </a:lnSpc>
            </a:pPr>
            <a:r>
              <a:rPr lang="zh-CN" altLang="en-US" dirty="0"/>
              <a:t>艺术教育，是一种提高个人素质、修养的新兴教育，随着中国第三产业的发展，艺术教育已经逐步占据教育体系的主要地位</a:t>
            </a:r>
          </a:p>
        </p:txBody>
      </p:sp>
      <p:sp>
        <p:nvSpPr>
          <p:cNvPr id="29" name="矩形 28"/>
          <p:cNvSpPr/>
          <p:nvPr/>
        </p:nvSpPr>
        <p:spPr>
          <a:xfrm>
            <a:off x="3152733" y="2526413"/>
            <a:ext cx="665086" cy="346249"/>
          </a:xfrm>
          <a:prstGeom prst="rect">
            <a:avLst/>
          </a:prstGeom>
        </p:spPr>
        <p:txBody>
          <a:bodyPr wrap="none" lIns="68580" tIns="34290" rIns="68580" bIns="34290">
            <a:spAutoFit/>
          </a:bodyPr>
          <a:lstStyle/>
          <a:p>
            <a:r>
              <a:rPr lang="zh-CN" altLang="en-US" sz="1800" dirty="0">
                <a:solidFill>
                  <a:srgbClr val="009899"/>
                </a:solidFill>
                <a:latin typeface="方正正大黑简体" panose="02000000000000000000" pitchFamily="2" charset="-122"/>
                <a:ea typeface="方正正大黑简体" panose="02000000000000000000" pitchFamily="2" charset="-122"/>
              </a:rPr>
              <a:t>艺 术</a:t>
            </a:r>
          </a:p>
        </p:txBody>
      </p:sp>
      <p:pic>
        <p:nvPicPr>
          <p:cNvPr id="31" name="图片 30"/>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4969489" y="951570"/>
            <a:ext cx="1403747" cy="1403747"/>
          </a:xfrm>
          <a:custGeom>
            <a:avLst/>
            <a:gdLst>
              <a:gd name="connsiteX0" fmla="*/ 935831 w 1871662"/>
              <a:gd name="connsiteY0" fmla="*/ 0 h 1871662"/>
              <a:gd name="connsiteX1" fmla="*/ 1871662 w 1871662"/>
              <a:gd name="connsiteY1" fmla="*/ 935831 h 1871662"/>
              <a:gd name="connsiteX2" fmla="*/ 935831 w 1871662"/>
              <a:gd name="connsiteY2" fmla="*/ 1871662 h 1871662"/>
              <a:gd name="connsiteX3" fmla="*/ 0 w 1871662"/>
              <a:gd name="connsiteY3" fmla="*/ 935831 h 1871662"/>
              <a:gd name="connsiteX4" fmla="*/ 935831 w 1871662"/>
              <a:gd name="connsiteY4" fmla="*/ 0 h 1871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662" h="1871662">
                <a:moveTo>
                  <a:pt x="935831" y="0"/>
                </a:moveTo>
                <a:cubicBezTo>
                  <a:pt x="1452676" y="0"/>
                  <a:pt x="1871662" y="418986"/>
                  <a:pt x="1871662" y="935831"/>
                </a:cubicBezTo>
                <a:cubicBezTo>
                  <a:pt x="1871662" y="1452676"/>
                  <a:pt x="1452676" y="1871662"/>
                  <a:pt x="935831" y="1871662"/>
                </a:cubicBezTo>
                <a:cubicBezTo>
                  <a:pt x="418986" y="1871662"/>
                  <a:pt x="0" y="1452676"/>
                  <a:pt x="0" y="935831"/>
                </a:cubicBezTo>
                <a:cubicBezTo>
                  <a:pt x="0" y="418986"/>
                  <a:pt x="418986" y="0"/>
                  <a:pt x="935831" y="0"/>
                </a:cubicBezTo>
                <a:close/>
              </a:path>
            </a:pathLst>
          </a:custGeom>
          <a:ln>
            <a:solidFill>
              <a:srgbClr val="009899"/>
            </a:solidFill>
          </a:ln>
        </p:spPr>
      </p:pic>
      <p:sp>
        <p:nvSpPr>
          <p:cNvPr id="32" name="文本框 31"/>
          <p:cNvSpPr txBox="1"/>
          <p:nvPr/>
        </p:nvSpPr>
        <p:spPr>
          <a:xfrm>
            <a:off x="5023258" y="2872662"/>
            <a:ext cx="1296209" cy="2202141"/>
          </a:xfrm>
          <a:prstGeom prst="rect">
            <a:avLst/>
          </a:prstGeom>
        </p:spPr>
        <p:txBody>
          <a:bodyPr wrap="square" lIns="68580" tIns="34290" rIns="68580" bIns="34290">
            <a:spAutoFit/>
          </a:bodyPr>
          <a:lstStyle>
            <a:defPPr>
              <a:defRPr lang="zh-CN"/>
            </a:defPPr>
            <a:lvl1pPr algn="just">
              <a:lnSpc>
                <a:spcPct val="130000"/>
              </a:lnSpc>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10000"/>
              </a:lnSpc>
            </a:pPr>
            <a:r>
              <a:rPr lang="zh-CN" altLang="en-US" dirty="0"/>
              <a:t>艺术教育，是一种提高个人素质、修养的新兴教育，随着中国第三产业的发展，艺术教育已经逐步占据教育体系的主要地位</a:t>
            </a:r>
          </a:p>
        </p:txBody>
      </p:sp>
      <p:sp>
        <p:nvSpPr>
          <p:cNvPr id="33" name="矩形 32"/>
          <p:cNvSpPr/>
          <p:nvPr/>
        </p:nvSpPr>
        <p:spPr>
          <a:xfrm>
            <a:off x="5338821" y="2526413"/>
            <a:ext cx="665086" cy="346249"/>
          </a:xfrm>
          <a:prstGeom prst="rect">
            <a:avLst/>
          </a:prstGeom>
        </p:spPr>
        <p:txBody>
          <a:bodyPr wrap="none" lIns="68580" tIns="34290" rIns="68580" bIns="34290">
            <a:spAutoFit/>
          </a:bodyPr>
          <a:lstStyle/>
          <a:p>
            <a:r>
              <a:rPr lang="zh-CN" altLang="en-US" sz="1800" dirty="0">
                <a:solidFill>
                  <a:srgbClr val="009899"/>
                </a:solidFill>
                <a:latin typeface="方正正大黑简体" panose="02000000000000000000" pitchFamily="2" charset="-122"/>
                <a:ea typeface="方正正大黑简体" panose="02000000000000000000" pitchFamily="2" charset="-122"/>
              </a:rPr>
              <a:t>艺 术</a:t>
            </a:r>
          </a:p>
        </p:txBody>
      </p:sp>
      <p:pic>
        <p:nvPicPr>
          <p:cNvPr id="35" name="图片 34"/>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7155577" y="951570"/>
            <a:ext cx="1403747" cy="1403747"/>
          </a:xfrm>
          <a:custGeom>
            <a:avLst/>
            <a:gdLst>
              <a:gd name="connsiteX0" fmla="*/ 935831 w 1871662"/>
              <a:gd name="connsiteY0" fmla="*/ 0 h 1871662"/>
              <a:gd name="connsiteX1" fmla="*/ 1871662 w 1871662"/>
              <a:gd name="connsiteY1" fmla="*/ 935831 h 1871662"/>
              <a:gd name="connsiteX2" fmla="*/ 935831 w 1871662"/>
              <a:gd name="connsiteY2" fmla="*/ 1871662 h 1871662"/>
              <a:gd name="connsiteX3" fmla="*/ 0 w 1871662"/>
              <a:gd name="connsiteY3" fmla="*/ 935831 h 1871662"/>
              <a:gd name="connsiteX4" fmla="*/ 935831 w 1871662"/>
              <a:gd name="connsiteY4" fmla="*/ 0 h 1871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662" h="1871662">
                <a:moveTo>
                  <a:pt x="935831" y="0"/>
                </a:moveTo>
                <a:cubicBezTo>
                  <a:pt x="1452676" y="0"/>
                  <a:pt x="1871662" y="418986"/>
                  <a:pt x="1871662" y="935831"/>
                </a:cubicBezTo>
                <a:cubicBezTo>
                  <a:pt x="1871662" y="1452676"/>
                  <a:pt x="1452676" y="1871662"/>
                  <a:pt x="935831" y="1871662"/>
                </a:cubicBezTo>
                <a:cubicBezTo>
                  <a:pt x="418986" y="1871662"/>
                  <a:pt x="0" y="1452676"/>
                  <a:pt x="0" y="935831"/>
                </a:cubicBezTo>
                <a:cubicBezTo>
                  <a:pt x="0" y="418986"/>
                  <a:pt x="418986" y="0"/>
                  <a:pt x="935831" y="0"/>
                </a:cubicBezTo>
                <a:close/>
              </a:path>
            </a:pathLst>
          </a:custGeom>
          <a:ln>
            <a:solidFill>
              <a:srgbClr val="009899"/>
            </a:solidFill>
          </a:ln>
        </p:spPr>
      </p:pic>
      <p:sp>
        <p:nvSpPr>
          <p:cNvPr id="36" name="文本框 35"/>
          <p:cNvSpPr txBox="1"/>
          <p:nvPr/>
        </p:nvSpPr>
        <p:spPr>
          <a:xfrm>
            <a:off x="7209346" y="2872662"/>
            <a:ext cx="1296209" cy="2202141"/>
          </a:xfrm>
          <a:prstGeom prst="rect">
            <a:avLst/>
          </a:prstGeom>
        </p:spPr>
        <p:txBody>
          <a:bodyPr wrap="square" lIns="68580" tIns="34290" rIns="68580" bIns="34290">
            <a:spAutoFit/>
          </a:bodyPr>
          <a:lstStyle>
            <a:defPPr>
              <a:defRPr lang="zh-CN"/>
            </a:defPPr>
            <a:lvl1pPr algn="just">
              <a:lnSpc>
                <a:spcPct val="130000"/>
              </a:lnSpc>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10000"/>
              </a:lnSpc>
            </a:pPr>
            <a:r>
              <a:rPr lang="zh-CN" altLang="en-US" dirty="0"/>
              <a:t>艺术教育，是一种提高个人素质、修养的新兴教育，随着中国第三产业的发展，艺术教育已经逐步占据教育体系的主要地位</a:t>
            </a:r>
          </a:p>
        </p:txBody>
      </p:sp>
      <p:sp>
        <p:nvSpPr>
          <p:cNvPr id="37" name="矩形 36"/>
          <p:cNvSpPr/>
          <p:nvPr/>
        </p:nvSpPr>
        <p:spPr>
          <a:xfrm>
            <a:off x="7524909" y="2526413"/>
            <a:ext cx="665086" cy="346249"/>
          </a:xfrm>
          <a:prstGeom prst="rect">
            <a:avLst/>
          </a:prstGeom>
        </p:spPr>
        <p:txBody>
          <a:bodyPr wrap="none" lIns="68580" tIns="34290" rIns="68580" bIns="34290">
            <a:spAutoFit/>
          </a:bodyPr>
          <a:lstStyle/>
          <a:p>
            <a:r>
              <a:rPr lang="zh-CN" altLang="en-US" sz="1800" dirty="0">
                <a:solidFill>
                  <a:srgbClr val="009899"/>
                </a:solidFill>
                <a:latin typeface="方正正大黑简体" panose="02000000000000000000" pitchFamily="2" charset="-122"/>
                <a:ea typeface="方正正大黑简体" panose="02000000000000000000" pitchFamily="2" charset="-122"/>
              </a:rPr>
              <a:t>艺 术</a:t>
            </a:r>
          </a:p>
        </p:txBody>
      </p:sp>
    </p:spTree>
    <p:extLst>
      <p:ext uri="{BB962C8B-B14F-4D97-AF65-F5344CB8AC3E}">
        <p14:creationId xmlns:p14="http://schemas.microsoft.com/office/powerpoint/2010/main" val="34074780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772362"/>
            <a:ext cx="9147330" cy="1604870"/>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 name="文本框 5"/>
          <p:cNvSpPr txBox="1"/>
          <p:nvPr/>
        </p:nvSpPr>
        <p:spPr>
          <a:xfrm>
            <a:off x="1165692" y="2340283"/>
            <a:ext cx="2078692" cy="49244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8100" tIns="38100" rIns="38100" bIns="38100" numCol="1" spcCol="28575" rtlCol="0" anchor="ctr">
            <a:spAutoFit/>
          </a:bodyPr>
          <a:lstStyle/>
          <a:p>
            <a:pPr algn="dist" defTabSz="619125" latinLnBrk="1" hangingPunct="0"/>
            <a:r>
              <a:rPr lang="zh-CN" altLang="en-US" sz="2700" dirty="0">
                <a:solidFill>
                  <a:schemeClr val="bg1">
                    <a:lumMod val="95000"/>
                  </a:schemeClr>
                </a:solidFill>
                <a:latin typeface="方正超粗黑简体" panose="03000509000000000000" pitchFamily="65" charset="-122"/>
                <a:ea typeface="方正超粗黑简体" panose="03000509000000000000" pitchFamily="65" charset="-122"/>
                <a:cs typeface="Yuppy SC" charset="-122"/>
                <a:sym typeface="Helvetica Light"/>
              </a:rPr>
              <a:t>联系我们</a:t>
            </a:r>
          </a:p>
        </p:txBody>
      </p:sp>
      <p:grpSp>
        <p:nvGrpSpPr>
          <p:cNvPr id="7" name="组合 6"/>
          <p:cNvGrpSpPr/>
          <p:nvPr/>
        </p:nvGrpSpPr>
        <p:grpSpPr>
          <a:xfrm>
            <a:off x="7866366" y="4774012"/>
            <a:ext cx="1277634" cy="53051"/>
            <a:chOff x="-4440" y="3861048"/>
            <a:chExt cx="6100440" cy="317850"/>
          </a:xfrm>
          <a:solidFill>
            <a:srgbClr val="009899"/>
          </a:solidFill>
        </p:grpSpPr>
        <p:sp>
          <p:nvSpPr>
            <p:cNvPr id="8" name="矩形 7"/>
            <p:cNvSpPr/>
            <p:nvPr/>
          </p:nvSpPr>
          <p:spPr>
            <a:xfrm>
              <a:off x="-4440" y="3861048"/>
              <a:ext cx="6100440" cy="7200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4440" y="4019654"/>
              <a:ext cx="6100440" cy="1592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1" name="组合 340"/>
          <p:cNvGrpSpPr/>
          <p:nvPr/>
        </p:nvGrpSpPr>
        <p:grpSpPr>
          <a:xfrm>
            <a:off x="4570335" y="1772363"/>
            <a:ext cx="4561985" cy="1606262"/>
            <a:chOff x="6093780" y="2363150"/>
            <a:chExt cx="6082646" cy="2141683"/>
          </a:xfrm>
        </p:grpSpPr>
        <p:pic>
          <p:nvPicPr>
            <p:cNvPr id="10" name="图片 9"/>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6093780" y="3448674"/>
              <a:ext cx="1512020" cy="1056159"/>
            </a:xfrm>
            <a:custGeom>
              <a:avLst/>
              <a:gdLst>
                <a:gd name="connsiteX0" fmla="*/ 0 w 1512020"/>
                <a:gd name="connsiteY0" fmla="*/ 0 h 1056159"/>
                <a:gd name="connsiteX1" fmla="*/ 1512020 w 1512020"/>
                <a:gd name="connsiteY1" fmla="*/ 0 h 1056159"/>
                <a:gd name="connsiteX2" fmla="*/ 1512020 w 1512020"/>
                <a:gd name="connsiteY2" fmla="*/ 1056159 h 1056159"/>
                <a:gd name="connsiteX3" fmla="*/ 0 w 1512020"/>
                <a:gd name="connsiteY3" fmla="*/ 1056159 h 1056159"/>
              </a:gdLst>
              <a:ahLst/>
              <a:cxnLst>
                <a:cxn ang="0">
                  <a:pos x="connsiteX0" y="connsiteY0"/>
                </a:cxn>
                <a:cxn ang="0">
                  <a:pos x="connsiteX1" y="connsiteY1"/>
                </a:cxn>
                <a:cxn ang="0">
                  <a:pos x="connsiteX2" y="connsiteY2"/>
                </a:cxn>
                <a:cxn ang="0">
                  <a:pos x="connsiteX3" y="connsiteY3"/>
                </a:cxn>
              </a:cxnLst>
              <a:rect l="l" t="t" r="r" b="b"/>
              <a:pathLst>
                <a:path w="1512020" h="1056159">
                  <a:moveTo>
                    <a:pt x="0" y="0"/>
                  </a:moveTo>
                  <a:lnTo>
                    <a:pt x="1512020" y="0"/>
                  </a:lnTo>
                  <a:lnTo>
                    <a:pt x="1512020" y="1056159"/>
                  </a:lnTo>
                  <a:lnTo>
                    <a:pt x="0" y="1056159"/>
                  </a:lnTo>
                  <a:close/>
                </a:path>
              </a:pathLst>
            </a:custGeom>
          </p:spPr>
        </p:pic>
        <p:pic>
          <p:nvPicPr>
            <p:cNvPr id="11" name="图片 10"/>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7617322" y="2363150"/>
              <a:ext cx="1512020" cy="1056159"/>
            </a:xfrm>
            <a:custGeom>
              <a:avLst/>
              <a:gdLst>
                <a:gd name="connsiteX0" fmla="*/ 0 w 1512020"/>
                <a:gd name="connsiteY0" fmla="*/ 0 h 1056159"/>
                <a:gd name="connsiteX1" fmla="*/ 1512020 w 1512020"/>
                <a:gd name="connsiteY1" fmla="*/ 0 h 1056159"/>
                <a:gd name="connsiteX2" fmla="*/ 1512020 w 1512020"/>
                <a:gd name="connsiteY2" fmla="*/ 1056159 h 1056159"/>
                <a:gd name="connsiteX3" fmla="*/ 0 w 1512020"/>
                <a:gd name="connsiteY3" fmla="*/ 1056159 h 1056159"/>
              </a:gdLst>
              <a:ahLst/>
              <a:cxnLst>
                <a:cxn ang="0">
                  <a:pos x="connsiteX0" y="connsiteY0"/>
                </a:cxn>
                <a:cxn ang="0">
                  <a:pos x="connsiteX1" y="connsiteY1"/>
                </a:cxn>
                <a:cxn ang="0">
                  <a:pos x="connsiteX2" y="connsiteY2"/>
                </a:cxn>
                <a:cxn ang="0">
                  <a:pos x="connsiteX3" y="connsiteY3"/>
                </a:cxn>
              </a:cxnLst>
              <a:rect l="l" t="t" r="r" b="b"/>
              <a:pathLst>
                <a:path w="1512020" h="1056159">
                  <a:moveTo>
                    <a:pt x="0" y="0"/>
                  </a:moveTo>
                  <a:lnTo>
                    <a:pt x="1512020" y="0"/>
                  </a:lnTo>
                  <a:lnTo>
                    <a:pt x="1512020" y="1056159"/>
                  </a:lnTo>
                  <a:lnTo>
                    <a:pt x="0" y="1056159"/>
                  </a:lnTo>
                  <a:close/>
                </a:path>
              </a:pathLst>
            </a:custGeom>
          </p:spPr>
        </p:pic>
        <p:pic>
          <p:nvPicPr>
            <p:cNvPr id="12" name="图片 11"/>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9140864" y="3448673"/>
              <a:ext cx="1512020" cy="1056159"/>
            </a:xfrm>
            <a:custGeom>
              <a:avLst/>
              <a:gdLst>
                <a:gd name="connsiteX0" fmla="*/ 0 w 1512020"/>
                <a:gd name="connsiteY0" fmla="*/ 0 h 1056159"/>
                <a:gd name="connsiteX1" fmla="*/ 1512020 w 1512020"/>
                <a:gd name="connsiteY1" fmla="*/ 0 h 1056159"/>
                <a:gd name="connsiteX2" fmla="*/ 1512020 w 1512020"/>
                <a:gd name="connsiteY2" fmla="*/ 1056159 h 1056159"/>
                <a:gd name="connsiteX3" fmla="*/ 0 w 1512020"/>
                <a:gd name="connsiteY3" fmla="*/ 1056159 h 1056159"/>
              </a:gdLst>
              <a:ahLst/>
              <a:cxnLst>
                <a:cxn ang="0">
                  <a:pos x="connsiteX0" y="connsiteY0"/>
                </a:cxn>
                <a:cxn ang="0">
                  <a:pos x="connsiteX1" y="connsiteY1"/>
                </a:cxn>
                <a:cxn ang="0">
                  <a:pos x="connsiteX2" y="connsiteY2"/>
                </a:cxn>
                <a:cxn ang="0">
                  <a:pos x="connsiteX3" y="connsiteY3"/>
                </a:cxn>
              </a:cxnLst>
              <a:rect l="l" t="t" r="r" b="b"/>
              <a:pathLst>
                <a:path w="1512020" h="1056159">
                  <a:moveTo>
                    <a:pt x="0" y="0"/>
                  </a:moveTo>
                  <a:lnTo>
                    <a:pt x="1512020" y="0"/>
                  </a:lnTo>
                  <a:lnTo>
                    <a:pt x="1512020" y="1056159"/>
                  </a:lnTo>
                  <a:lnTo>
                    <a:pt x="0" y="1056159"/>
                  </a:lnTo>
                  <a:close/>
                </a:path>
              </a:pathLst>
            </a:custGeom>
          </p:spPr>
        </p:pic>
        <p:pic>
          <p:nvPicPr>
            <p:cNvPr id="13" name="图片 12"/>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10664406" y="2363150"/>
              <a:ext cx="1512020" cy="1056159"/>
            </a:xfrm>
            <a:custGeom>
              <a:avLst/>
              <a:gdLst>
                <a:gd name="connsiteX0" fmla="*/ 0 w 1512020"/>
                <a:gd name="connsiteY0" fmla="*/ 0 h 1056159"/>
                <a:gd name="connsiteX1" fmla="*/ 1512020 w 1512020"/>
                <a:gd name="connsiteY1" fmla="*/ 0 h 1056159"/>
                <a:gd name="connsiteX2" fmla="*/ 1512020 w 1512020"/>
                <a:gd name="connsiteY2" fmla="*/ 1056159 h 1056159"/>
                <a:gd name="connsiteX3" fmla="*/ 0 w 1512020"/>
                <a:gd name="connsiteY3" fmla="*/ 1056159 h 1056159"/>
              </a:gdLst>
              <a:ahLst/>
              <a:cxnLst>
                <a:cxn ang="0">
                  <a:pos x="connsiteX0" y="connsiteY0"/>
                </a:cxn>
                <a:cxn ang="0">
                  <a:pos x="connsiteX1" y="connsiteY1"/>
                </a:cxn>
                <a:cxn ang="0">
                  <a:pos x="connsiteX2" y="connsiteY2"/>
                </a:cxn>
                <a:cxn ang="0">
                  <a:pos x="connsiteX3" y="connsiteY3"/>
                </a:cxn>
              </a:cxnLst>
              <a:rect l="l" t="t" r="r" b="b"/>
              <a:pathLst>
                <a:path w="1512020" h="1056159">
                  <a:moveTo>
                    <a:pt x="0" y="0"/>
                  </a:moveTo>
                  <a:lnTo>
                    <a:pt x="1512020" y="0"/>
                  </a:lnTo>
                  <a:lnTo>
                    <a:pt x="1512020" y="1056159"/>
                  </a:lnTo>
                  <a:lnTo>
                    <a:pt x="0" y="1056159"/>
                  </a:lnTo>
                  <a:close/>
                </a:path>
              </a:pathLst>
            </a:custGeom>
          </p:spPr>
        </p:pic>
      </p:grpSp>
      <p:grpSp>
        <p:nvGrpSpPr>
          <p:cNvPr id="14" name="组合 13"/>
          <p:cNvGrpSpPr/>
          <p:nvPr/>
        </p:nvGrpSpPr>
        <p:grpSpPr>
          <a:xfrm rot="871781">
            <a:off x="4352283" y="402319"/>
            <a:ext cx="694103" cy="1408620"/>
            <a:chOff x="6798621" y="1128235"/>
            <a:chExt cx="925471" cy="1878160"/>
          </a:xfrm>
          <a:solidFill>
            <a:srgbClr val="009899"/>
          </a:solidFill>
        </p:grpSpPr>
        <p:sp>
          <p:nvSpPr>
            <p:cNvPr id="15" name="任意多边形 14"/>
            <p:cNvSpPr/>
            <p:nvPr/>
          </p:nvSpPr>
          <p:spPr>
            <a:xfrm rot="20684992">
              <a:off x="6853737" y="1621627"/>
              <a:ext cx="611936" cy="1384768"/>
            </a:xfrm>
            <a:custGeom>
              <a:avLst/>
              <a:gdLst>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884014 w 884014"/>
                <a:gd name="connsiteY0" fmla="*/ 0 h 1368888"/>
                <a:gd name="connsiteX1" fmla="*/ 287114 w 884014"/>
                <a:gd name="connsiteY1" fmla="*/ 635000 h 1368888"/>
                <a:gd name="connsiteX2" fmla="*/ 22 w 884014"/>
                <a:gd name="connsiteY2" fmla="*/ 1368888 h 1368888"/>
                <a:gd name="connsiteX0" fmla="*/ 883991 w 883991"/>
                <a:gd name="connsiteY0" fmla="*/ 0 h 1368888"/>
                <a:gd name="connsiteX1" fmla="*/ 287091 w 883991"/>
                <a:gd name="connsiteY1" fmla="*/ 635000 h 1368888"/>
                <a:gd name="connsiteX2" fmla="*/ -1 w 883991"/>
                <a:gd name="connsiteY2" fmla="*/ 1368888 h 1368888"/>
                <a:gd name="connsiteX0" fmla="*/ 883992 w 883992"/>
                <a:gd name="connsiteY0" fmla="*/ 0 h 1368888"/>
                <a:gd name="connsiteX1" fmla="*/ 0 w 883992"/>
                <a:gd name="connsiteY1" fmla="*/ 1368888 h 1368888"/>
                <a:gd name="connsiteX0" fmla="*/ 883992 w 883992"/>
                <a:gd name="connsiteY0" fmla="*/ 0 h 1368888"/>
                <a:gd name="connsiteX1" fmla="*/ 0 w 883992"/>
                <a:gd name="connsiteY1" fmla="*/ 1368888 h 1368888"/>
                <a:gd name="connsiteX0" fmla="*/ 928344 w 928343"/>
                <a:gd name="connsiteY0" fmla="*/ 0 h 1390417"/>
                <a:gd name="connsiteX1" fmla="*/ 0 w 928343"/>
                <a:gd name="connsiteY1" fmla="*/ 1390417 h 1390417"/>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282647 w 863431"/>
                <a:gd name="connsiteY1" fmla="*/ 606889 h 1384768"/>
                <a:gd name="connsiteX2" fmla="*/ 0 w 863431"/>
                <a:gd name="connsiteY2"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Lst>
              <a:ahLst/>
              <a:cxnLst>
                <a:cxn ang="0">
                  <a:pos x="connsiteX0" y="connsiteY0"/>
                </a:cxn>
                <a:cxn ang="0">
                  <a:pos x="connsiteX1" y="connsiteY1"/>
                </a:cxn>
              </a:cxnLst>
              <a:rect l="l" t="t" r="r" b="b"/>
              <a:pathLst>
                <a:path w="863431" h="1384768">
                  <a:moveTo>
                    <a:pt x="863431" y="0"/>
                  </a:moveTo>
                  <a:cubicBezTo>
                    <a:pt x="615118" y="165338"/>
                    <a:pt x="20070" y="724344"/>
                    <a:pt x="0" y="1384768"/>
                  </a:cubicBezTo>
                </a:path>
              </a:pathLst>
            </a:custGeom>
            <a:noFill/>
            <a:ln w="19050">
              <a:solidFill>
                <a:srgbClr val="0098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rot="2537975" flipH="1">
              <a:off x="6798621" y="1128235"/>
              <a:ext cx="925471" cy="911449"/>
              <a:chOff x="2286001" y="-455613"/>
              <a:chExt cx="2514600" cy="2476501"/>
            </a:xfrm>
            <a:grpFill/>
          </p:grpSpPr>
          <p:grpSp>
            <p:nvGrpSpPr>
              <p:cNvPr id="17" name="Group 205"/>
              <p:cNvGrpSpPr>
                <a:grpSpLocks/>
              </p:cNvGrpSpPr>
              <p:nvPr/>
            </p:nvGrpSpPr>
            <p:grpSpPr bwMode="auto">
              <a:xfrm>
                <a:off x="2286001" y="-455613"/>
                <a:ext cx="2514600" cy="2476501"/>
                <a:chOff x="1440" y="-287"/>
                <a:chExt cx="1584" cy="1560"/>
              </a:xfrm>
              <a:grpFill/>
            </p:grpSpPr>
            <p:sp>
              <p:nvSpPr>
                <p:cNvPr id="137" name="Freeform 5"/>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6"/>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7"/>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8"/>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9"/>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Oval 10"/>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11"/>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12"/>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13"/>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14"/>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15"/>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16"/>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17"/>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18"/>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19"/>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20"/>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21"/>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22"/>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23"/>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24"/>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25"/>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26"/>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27"/>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28"/>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29"/>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30"/>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31"/>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32"/>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33"/>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34"/>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35"/>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36"/>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37"/>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38"/>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39"/>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40"/>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41"/>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42"/>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Freeform 43"/>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44"/>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45"/>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46"/>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Freeform 47"/>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 name="Freeform 48"/>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 name="Freeform 49"/>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 name="Freeform 50"/>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 name="Freeform 51"/>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52"/>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 name="Freeform 53"/>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54"/>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Freeform 55"/>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 name="Freeform 56"/>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 name="Freeform 57"/>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Freeform 58"/>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 name="Freeform 59"/>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60"/>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61"/>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62"/>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 name="Freeform 63"/>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64"/>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Freeform 65"/>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66"/>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67"/>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 name="Freeform 68"/>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 name="Freeform 69"/>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 name="Freeform 70"/>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71"/>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72"/>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 name="Freeform 73"/>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74"/>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75"/>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Freeform 76"/>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Freeform 77"/>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Freeform 78"/>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 name="Freeform 79"/>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80"/>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81"/>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 name="Freeform 82"/>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 name="Freeform 83"/>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 name="Freeform 84"/>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7" name="Freeform 85"/>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8" name="Freeform 86"/>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9" name="Freeform 87"/>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0" name="Freeform 88"/>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1" name="Freeform 89"/>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2" name="Freeform 90"/>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3" name="Freeform 91"/>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4" name="Freeform 92"/>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5" name="Freeform 93"/>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6" name="Freeform 94"/>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7" name="Freeform 95"/>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8" name="Freeform 96"/>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9" name="Freeform 97"/>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0" name="Freeform 98"/>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1" name="Freeform 99"/>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2" name="Freeform 100"/>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3" name="Freeform 101"/>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4" name="Freeform 102"/>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5" name="Freeform 103"/>
                <p:cNvSpPr>
                  <a:spLocks/>
                </p:cNvSpPr>
                <p:nvPr/>
              </p:nvSpPr>
              <p:spPr bwMode="auto">
                <a:xfrm>
                  <a:off x="1906" y="-200"/>
                  <a:ext cx="168" cy="76"/>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6" name="Freeform 104"/>
                <p:cNvSpPr>
                  <a:spLocks/>
                </p:cNvSpPr>
                <p:nvPr/>
              </p:nvSpPr>
              <p:spPr bwMode="auto">
                <a:xfrm>
                  <a:off x="1908" y="-230"/>
                  <a:ext cx="112" cy="132"/>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7" name="Freeform 105"/>
                <p:cNvSpPr>
                  <a:spLocks/>
                </p:cNvSpPr>
                <p:nvPr/>
              </p:nvSpPr>
              <p:spPr bwMode="auto">
                <a:xfrm>
                  <a:off x="1986" y="-143"/>
                  <a:ext cx="254" cy="650"/>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8" name="Freeform 106"/>
                <p:cNvSpPr>
                  <a:spLocks/>
                </p:cNvSpPr>
                <p:nvPr/>
              </p:nvSpPr>
              <p:spPr bwMode="auto">
                <a:xfrm>
                  <a:off x="1967" y="-171"/>
                  <a:ext cx="41" cy="4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9" name="Freeform 107"/>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0" name="Freeform 108"/>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1" name="Freeform 109"/>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2" name="Freeform 110"/>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3" name="Freeform 111"/>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4" name="Oval 112"/>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5" name="Freeform 113"/>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6" name="Freeform 114"/>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7" name="Freeform 115"/>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8" name="Freeform 116"/>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9" name="Freeform 117"/>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0" name="Freeform 118"/>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1" name="Freeform 119"/>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2" name="Freeform 120"/>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3" name="Freeform 121"/>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4" name="Freeform 122"/>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5" name="Freeform 123"/>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6" name="Freeform 124"/>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7" name="Freeform 125"/>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8" name="Freeform 126"/>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9" name="Freeform 127"/>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0" name="Freeform 128"/>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1" name="Freeform 129"/>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2" name="Freeform 130"/>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3" name="Freeform 131"/>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4" name="Freeform 132"/>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5" name="Freeform 133"/>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6" name="Freeform 134"/>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7" name="Freeform 135"/>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8" name="Freeform 136"/>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9" name="Freeform 137"/>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0" name="Freeform 138"/>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1" name="Freeform 139"/>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2" name="Freeform 140"/>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3" name="Freeform 141"/>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4" name="Freeform 142"/>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5" name="Freeform 143"/>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6" name="Freeform 144"/>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7" name="Freeform 145"/>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8" name="Freeform 146"/>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9" name="Freeform 147"/>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0" name="Freeform 148"/>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1" name="Freeform 149"/>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2" name="Freeform 150"/>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3" name="Freeform 151"/>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4" name="Freeform 152"/>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5" name="Freeform 153"/>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6" name="Freeform 154"/>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7" name="Freeform 155"/>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8" name="Freeform 156"/>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9" name="Freeform 157"/>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0" name="Freeform 158"/>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1" name="Freeform 159"/>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2" name="Freeform 160"/>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3" name="Freeform 161"/>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4" name="Freeform 162"/>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5" name="Freeform 163"/>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6" name="Freeform 164"/>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7" name="Freeform 165"/>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8" name="Freeform 166"/>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9" name="Freeform 167"/>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0" name="Freeform 168"/>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1" name="Freeform 169"/>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2" name="Freeform 170"/>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3" name="Freeform 171"/>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4" name="Freeform 172"/>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5" name="Freeform 173"/>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6" name="Freeform 174"/>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7" name="Freeform 175"/>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8" name="Freeform 176"/>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9" name="Freeform 177"/>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0" name="Freeform 178"/>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1" name="Freeform 179"/>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2" name="Freeform 180"/>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3" name="Freeform 181"/>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4" name="Freeform 182"/>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5" name="Freeform 183"/>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6" name="Freeform 184"/>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7" name="Freeform 185"/>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8" name="Freeform 186"/>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9" name="Freeform 187"/>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0" name="Freeform 188"/>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1" name="Freeform 189"/>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2" name="Freeform 190"/>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3" name="Freeform 191"/>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4" name="Freeform 192"/>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5" name="Freeform 193"/>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6" name="Freeform 194"/>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7" name="Freeform 195"/>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8" name="Freeform 196"/>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9" name="Freeform 197"/>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0" name="Freeform 198"/>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1" name="Freeform 199"/>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2" name="Freeform 200"/>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3" name="Freeform 201"/>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4" name="Freeform 202"/>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5" name="Freeform 203"/>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6" name="Freeform 204"/>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8" name="Freeform 206"/>
              <p:cNvSpPr>
                <a:spLocks/>
              </p:cNvSpPr>
              <p:nvPr/>
            </p:nvSpPr>
            <p:spPr bwMode="auto">
              <a:xfrm>
                <a:off x="3025776" y="-317500"/>
                <a:ext cx="266700" cy="120650"/>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Freeform 207"/>
              <p:cNvSpPr>
                <a:spLocks/>
              </p:cNvSpPr>
              <p:nvPr/>
            </p:nvSpPr>
            <p:spPr bwMode="auto">
              <a:xfrm>
                <a:off x="3028951" y="-365125"/>
                <a:ext cx="177800" cy="209550"/>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 name="Freeform 208"/>
              <p:cNvSpPr>
                <a:spLocks/>
              </p:cNvSpPr>
              <p:nvPr/>
            </p:nvSpPr>
            <p:spPr bwMode="auto">
              <a:xfrm>
                <a:off x="3152776" y="-227013"/>
                <a:ext cx="403225" cy="1031875"/>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 name="Freeform 209"/>
              <p:cNvSpPr>
                <a:spLocks/>
              </p:cNvSpPr>
              <p:nvPr/>
            </p:nvSpPr>
            <p:spPr bwMode="auto">
              <a:xfrm>
                <a:off x="3122613" y="-271463"/>
                <a:ext cx="65088" cy="6350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 name="Freeform 210"/>
              <p:cNvSpPr>
                <a:spLocks/>
              </p:cNvSpPr>
              <p:nvPr/>
            </p:nvSpPr>
            <p:spPr bwMode="auto">
              <a:xfrm>
                <a:off x="4208463" y="71437"/>
                <a:ext cx="192088" cy="247650"/>
              </a:xfrm>
              <a:custGeom>
                <a:avLst/>
                <a:gdLst>
                  <a:gd name="T0" fmla="*/ 47 w 51"/>
                  <a:gd name="T1" fmla="*/ 64 h 66"/>
                  <a:gd name="T2" fmla="*/ 10 w 51"/>
                  <a:gd name="T3" fmla="*/ 3 h 66"/>
                  <a:gd name="T4" fmla="*/ 5 w 51"/>
                  <a:gd name="T5" fmla="*/ 2 h 66"/>
                  <a:gd name="T6" fmla="*/ 45 w 51"/>
                  <a:gd name="T7" fmla="*/ 66 h 66"/>
                  <a:gd name="T8" fmla="*/ 47 w 51"/>
                  <a:gd name="T9" fmla="*/ 64 h 66"/>
                </a:gdLst>
                <a:ahLst/>
                <a:cxnLst>
                  <a:cxn ang="0">
                    <a:pos x="T0" y="T1"/>
                  </a:cxn>
                  <a:cxn ang="0">
                    <a:pos x="T2" y="T3"/>
                  </a:cxn>
                  <a:cxn ang="0">
                    <a:pos x="T4" y="T5"/>
                  </a:cxn>
                  <a:cxn ang="0">
                    <a:pos x="T6" y="T7"/>
                  </a:cxn>
                  <a:cxn ang="0">
                    <a:pos x="T8" y="T9"/>
                  </a:cxn>
                </a:cxnLst>
                <a:rect l="0" t="0" r="r" b="b"/>
                <a:pathLst>
                  <a:path w="51" h="66">
                    <a:moveTo>
                      <a:pt x="47" y="64"/>
                    </a:moveTo>
                    <a:cubicBezTo>
                      <a:pt x="21" y="54"/>
                      <a:pt x="5" y="31"/>
                      <a:pt x="10" y="3"/>
                    </a:cubicBezTo>
                    <a:cubicBezTo>
                      <a:pt x="10" y="1"/>
                      <a:pt x="5" y="0"/>
                      <a:pt x="5" y="2"/>
                    </a:cubicBezTo>
                    <a:cubicBezTo>
                      <a:pt x="0" y="32"/>
                      <a:pt x="17" y="55"/>
                      <a:pt x="45" y="66"/>
                    </a:cubicBezTo>
                    <a:cubicBezTo>
                      <a:pt x="46" y="66"/>
                      <a:pt x="51" y="66"/>
                      <a:pt x="47" y="6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 name="Freeform 211"/>
              <p:cNvSpPr>
                <a:spLocks/>
              </p:cNvSpPr>
              <p:nvPr/>
            </p:nvSpPr>
            <p:spPr bwMode="auto">
              <a:xfrm>
                <a:off x="4137026" y="123825"/>
                <a:ext cx="260350" cy="131763"/>
              </a:xfrm>
              <a:custGeom>
                <a:avLst/>
                <a:gdLst>
                  <a:gd name="T0" fmla="*/ 3 w 69"/>
                  <a:gd name="T1" fmla="*/ 29 h 35"/>
                  <a:gd name="T2" fmla="*/ 68 w 69"/>
                  <a:gd name="T3" fmla="*/ 2 h 35"/>
                  <a:gd name="T4" fmla="*/ 63 w 69"/>
                  <a:gd name="T5" fmla="*/ 1 h 35"/>
                  <a:gd name="T6" fmla="*/ 3 w 69"/>
                  <a:gd name="T7" fmla="*/ 27 h 35"/>
                  <a:gd name="T8" fmla="*/ 3 w 69"/>
                  <a:gd name="T9" fmla="*/ 29 h 35"/>
                </a:gdLst>
                <a:ahLst/>
                <a:cxnLst>
                  <a:cxn ang="0">
                    <a:pos x="T0" y="T1"/>
                  </a:cxn>
                  <a:cxn ang="0">
                    <a:pos x="T2" y="T3"/>
                  </a:cxn>
                  <a:cxn ang="0">
                    <a:pos x="T4" y="T5"/>
                  </a:cxn>
                  <a:cxn ang="0">
                    <a:pos x="T6" y="T7"/>
                  </a:cxn>
                  <a:cxn ang="0">
                    <a:pos x="T8" y="T9"/>
                  </a:cxn>
                </a:cxnLst>
                <a:rect l="0" t="0" r="r" b="b"/>
                <a:pathLst>
                  <a:path w="69" h="35">
                    <a:moveTo>
                      <a:pt x="3" y="29"/>
                    </a:moveTo>
                    <a:cubicBezTo>
                      <a:pt x="30" y="35"/>
                      <a:pt x="54" y="27"/>
                      <a:pt x="68" y="2"/>
                    </a:cubicBezTo>
                    <a:cubicBezTo>
                      <a:pt x="69" y="1"/>
                      <a:pt x="64" y="0"/>
                      <a:pt x="63" y="1"/>
                    </a:cubicBezTo>
                    <a:cubicBezTo>
                      <a:pt x="51" y="23"/>
                      <a:pt x="28" y="33"/>
                      <a:pt x="3" y="27"/>
                    </a:cubicBezTo>
                    <a:cubicBezTo>
                      <a:pt x="1" y="27"/>
                      <a:pt x="0" y="29"/>
                      <a:pt x="3" y="2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 name="Freeform 212"/>
              <p:cNvSpPr>
                <a:spLocks/>
              </p:cNvSpPr>
              <p:nvPr/>
            </p:nvSpPr>
            <p:spPr bwMode="auto">
              <a:xfrm>
                <a:off x="4246563" y="85725"/>
                <a:ext cx="71438" cy="271463"/>
              </a:xfrm>
              <a:custGeom>
                <a:avLst/>
                <a:gdLst>
                  <a:gd name="T0" fmla="*/ 11 w 19"/>
                  <a:gd name="T1" fmla="*/ 69 h 72"/>
                  <a:gd name="T2" fmla="*/ 18 w 19"/>
                  <a:gd name="T3" fmla="*/ 1 h 72"/>
                  <a:gd name="T4" fmla="*/ 13 w 19"/>
                  <a:gd name="T5" fmla="*/ 1 h 72"/>
                  <a:gd name="T6" fmla="*/ 6 w 19"/>
                  <a:gd name="T7" fmla="*/ 70 h 72"/>
                  <a:gd name="T8" fmla="*/ 11 w 19"/>
                  <a:gd name="T9" fmla="*/ 69 h 72"/>
                </a:gdLst>
                <a:ahLst/>
                <a:cxnLst>
                  <a:cxn ang="0">
                    <a:pos x="T0" y="T1"/>
                  </a:cxn>
                  <a:cxn ang="0">
                    <a:pos x="T2" y="T3"/>
                  </a:cxn>
                  <a:cxn ang="0">
                    <a:pos x="T4" y="T5"/>
                  </a:cxn>
                  <a:cxn ang="0">
                    <a:pos x="T6" y="T7"/>
                  </a:cxn>
                  <a:cxn ang="0">
                    <a:pos x="T8" y="T9"/>
                  </a:cxn>
                </a:cxnLst>
                <a:rect l="0" t="0" r="r" b="b"/>
                <a:pathLst>
                  <a:path w="19" h="72">
                    <a:moveTo>
                      <a:pt x="11" y="69"/>
                    </a:moveTo>
                    <a:cubicBezTo>
                      <a:pt x="5" y="48"/>
                      <a:pt x="9" y="21"/>
                      <a:pt x="18" y="1"/>
                    </a:cubicBezTo>
                    <a:cubicBezTo>
                      <a:pt x="19" y="0"/>
                      <a:pt x="14" y="0"/>
                      <a:pt x="13" y="1"/>
                    </a:cubicBezTo>
                    <a:cubicBezTo>
                      <a:pt x="4" y="21"/>
                      <a:pt x="0" y="48"/>
                      <a:pt x="6" y="70"/>
                    </a:cubicBezTo>
                    <a:cubicBezTo>
                      <a:pt x="6" y="72"/>
                      <a:pt x="11" y="71"/>
                      <a:pt x="11"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 name="Freeform 213"/>
              <p:cNvSpPr>
                <a:spLocks/>
              </p:cNvSpPr>
              <p:nvPr/>
            </p:nvSpPr>
            <p:spPr bwMode="auto">
              <a:xfrm>
                <a:off x="4156076" y="138112"/>
                <a:ext cx="266700" cy="120650"/>
              </a:xfrm>
              <a:custGeom>
                <a:avLst/>
                <a:gdLst>
                  <a:gd name="T0" fmla="*/ 0 w 71"/>
                  <a:gd name="T1" fmla="*/ 2 h 32"/>
                  <a:gd name="T2" fmla="*/ 68 w 71"/>
                  <a:gd name="T3" fmla="*/ 24 h 32"/>
                  <a:gd name="T4" fmla="*/ 65 w 71"/>
                  <a:gd name="T5" fmla="*/ 22 h 32"/>
                  <a:gd name="T6" fmla="*/ 5 w 71"/>
                  <a:gd name="T7" fmla="*/ 1 h 32"/>
                  <a:gd name="T8" fmla="*/ 0 w 71"/>
                  <a:gd name="T9" fmla="*/ 2 h 32"/>
                </a:gdLst>
                <a:ahLst/>
                <a:cxnLst>
                  <a:cxn ang="0">
                    <a:pos x="T0" y="T1"/>
                  </a:cxn>
                  <a:cxn ang="0">
                    <a:pos x="T2" y="T3"/>
                  </a:cxn>
                  <a:cxn ang="0">
                    <a:pos x="T4" y="T5"/>
                  </a:cxn>
                  <a:cxn ang="0">
                    <a:pos x="T6" y="T7"/>
                  </a:cxn>
                  <a:cxn ang="0">
                    <a:pos x="T8" y="T9"/>
                  </a:cxn>
                </a:cxnLst>
                <a:rect l="0" t="0" r="r" b="b"/>
                <a:pathLst>
                  <a:path w="71" h="32">
                    <a:moveTo>
                      <a:pt x="0" y="2"/>
                    </a:moveTo>
                    <a:cubicBezTo>
                      <a:pt x="17" y="22"/>
                      <a:pt x="42" y="32"/>
                      <a:pt x="68" y="24"/>
                    </a:cubicBezTo>
                    <a:cubicBezTo>
                      <a:pt x="71" y="23"/>
                      <a:pt x="66" y="21"/>
                      <a:pt x="65" y="22"/>
                    </a:cubicBezTo>
                    <a:cubicBezTo>
                      <a:pt x="42" y="29"/>
                      <a:pt x="20" y="19"/>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 name="Freeform 214"/>
              <p:cNvSpPr>
                <a:spLocks/>
              </p:cNvSpPr>
              <p:nvPr/>
            </p:nvSpPr>
            <p:spPr bwMode="auto">
              <a:xfrm>
                <a:off x="3476626" y="233362"/>
                <a:ext cx="800100" cy="606425"/>
              </a:xfrm>
              <a:custGeom>
                <a:avLst/>
                <a:gdLst>
                  <a:gd name="T0" fmla="*/ 206 w 212"/>
                  <a:gd name="T1" fmla="*/ 0 h 161"/>
                  <a:gd name="T2" fmla="*/ 2 w 212"/>
                  <a:gd name="T3" fmla="*/ 160 h 161"/>
                  <a:gd name="T4" fmla="*/ 6 w 212"/>
                  <a:gd name="T5" fmla="*/ 160 h 161"/>
                  <a:gd name="T6" fmla="*/ 210 w 212"/>
                  <a:gd name="T7" fmla="*/ 1 h 161"/>
                  <a:gd name="T8" fmla="*/ 206 w 212"/>
                  <a:gd name="T9" fmla="*/ 0 h 161"/>
                </a:gdLst>
                <a:ahLst/>
                <a:cxnLst>
                  <a:cxn ang="0">
                    <a:pos x="T0" y="T1"/>
                  </a:cxn>
                  <a:cxn ang="0">
                    <a:pos x="T2" y="T3"/>
                  </a:cxn>
                  <a:cxn ang="0">
                    <a:pos x="T4" y="T5"/>
                  </a:cxn>
                  <a:cxn ang="0">
                    <a:pos x="T6" y="T7"/>
                  </a:cxn>
                  <a:cxn ang="0">
                    <a:pos x="T8" y="T9"/>
                  </a:cxn>
                </a:cxnLst>
                <a:rect l="0" t="0" r="r" b="b"/>
                <a:pathLst>
                  <a:path w="212" h="161">
                    <a:moveTo>
                      <a:pt x="206" y="0"/>
                    </a:moveTo>
                    <a:cubicBezTo>
                      <a:pt x="137" y="53"/>
                      <a:pt x="72" y="110"/>
                      <a:pt x="2" y="160"/>
                    </a:cubicBezTo>
                    <a:cubicBezTo>
                      <a:pt x="0" y="161"/>
                      <a:pt x="5" y="161"/>
                      <a:pt x="6" y="160"/>
                    </a:cubicBezTo>
                    <a:cubicBezTo>
                      <a:pt x="77" y="111"/>
                      <a:pt x="142" y="54"/>
                      <a:pt x="210" y="1"/>
                    </a:cubicBezTo>
                    <a:cubicBezTo>
                      <a:pt x="212" y="0"/>
                      <a:pt x="207" y="0"/>
                      <a:pt x="20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 name="Freeform 215"/>
              <p:cNvSpPr>
                <a:spLocks/>
              </p:cNvSpPr>
              <p:nvPr/>
            </p:nvSpPr>
            <p:spPr bwMode="auto">
              <a:xfrm>
                <a:off x="4241801" y="187325"/>
                <a:ext cx="68263" cy="68263"/>
              </a:xfrm>
              <a:custGeom>
                <a:avLst/>
                <a:gdLst>
                  <a:gd name="T0" fmla="*/ 13 w 18"/>
                  <a:gd name="T1" fmla="*/ 15 h 18"/>
                  <a:gd name="T2" fmla="*/ 3 w 18"/>
                  <a:gd name="T3" fmla="*/ 13 h 18"/>
                  <a:gd name="T4" fmla="*/ 5 w 18"/>
                  <a:gd name="T5" fmla="*/ 3 h 18"/>
                  <a:gd name="T6" fmla="*/ 15 w 18"/>
                  <a:gd name="T7" fmla="*/ 5 h 18"/>
                  <a:gd name="T8" fmla="*/ 13 w 18"/>
                  <a:gd name="T9" fmla="*/ 15 h 18"/>
                </a:gdLst>
                <a:ahLst/>
                <a:cxnLst>
                  <a:cxn ang="0">
                    <a:pos x="T0" y="T1"/>
                  </a:cxn>
                  <a:cxn ang="0">
                    <a:pos x="T2" y="T3"/>
                  </a:cxn>
                  <a:cxn ang="0">
                    <a:pos x="T4" y="T5"/>
                  </a:cxn>
                  <a:cxn ang="0">
                    <a:pos x="T6" y="T7"/>
                  </a:cxn>
                  <a:cxn ang="0">
                    <a:pos x="T8" y="T9"/>
                  </a:cxn>
                </a:cxnLst>
                <a:rect l="0" t="0" r="r" b="b"/>
                <a:pathLst>
                  <a:path w="18" h="18">
                    <a:moveTo>
                      <a:pt x="13" y="15"/>
                    </a:moveTo>
                    <a:cubicBezTo>
                      <a:pt x="10" y="18"/>
                      <a:pt x="5" y="17"/>
                      <a:pt x="3" y="13"/>
                    </a:cubicBezTo>
                    <a:cubicBezTo>
                      <a:pt x="0" y="10"/>
                      <a:pt x="1" y="5"/>
                      <a:pt x="5" y="3"/>
                    </a:cubicBezTo>
                    <a:cubicBezTo>
                      <a:pt x="8" y="0"/>
                      <a:pt x="13" y="1"/>
                      <a:pt x="15" y="5"/>
                    </a:cubicBezTo>
                    <a:cubicBezTo>
                      <a:pt x="18" y="8"/>
                      <a:pt x="17" y="13"/>
                      <a:pt x="13"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 name="Freeform 216"/>
              <p:cNvSpPr>
                <a:spLocks/>
              </p:cNvSpPr>
              <p:nvPr/>
            </p:nvSpPr>
            <p:spPr bwMode="auto">
              <a:xfrm>
                <a:off x="2697163" y="74612"/>
                <a:ext cx="184150" cy="244475"/>
              </a:xfrm>
              <a:custGeom>
                <a:avLst/>
                <a:gdLst>
                  <a:gd name="T0" fmla="*/ 5 w 49"/>
                  <a:gd name="T1" fmla="*/ 65 h 65"/>
                  <a:gd name="T2" fmla="*/ 44 w 49"/>
                  <a:gd name="T3" fmla="*/ 2 h 65"/>
                  <a:gd name="T4" fmla="*/ 39 w 49"/>
                  <a:gd name="T5" fmla="*/ 1 h 65"/>
                  <a:gd name="T6" fmla="*/ 1 w 49"/>
                  <a:gd name="T7" fmla="*/ 63 h 65"/>
                  <a:gd name="T8" fmla="*/ 5 w 49"/>
                  <a:gd name="T9" fmla="*/ 65 h 65"/>
                </a:gdLst>
                <a:ahLst/>
                <a:cxnLst>
                  <a:cxn ang="0">
                    <a:pos x="T0" y="T1"/>
                  </a:cxn>
                  <a:cxn ang="0">
                    <a:pos x="T2" y="T3"/>
                  </a:cxn>
                  <a:cxn ang="0">
                    <a:pos x="T4" y="T5"/>
                  </a:cxn>
                  <a:cxn ang="0">
                    <a:pos x="T6" y="T7"/>
                  </a:cxn>
                  <a:cxn ang="0">
                    <a:pos x="T8" y="T9"/>
                  </a:cxn>
                </a:cxnLst>
                <a:rect l="0" t="0" r="r" b="b"/>
                <a:pathLst>
                  <a:path w="49" h="65">
                    <a:moveTo>
                      <a:pt x="5" y="65"/>
                    </a:moveTo>
                    <a:cubicBezTo>
                      <a:pt x="33" y="55"/>
                      <a:pt x="49" y="31"/>
                      <a:pt x="44" y="2"/>
                    </a:cubicBezTo>
                    <a:cubicBezTo>
                      <a:pt x="44" y="0"/>
                      <a:pt x="39" y="0"/>
                      <a:pt x="39" y="1"/>
                    </a:cubicBezTo>
                    <a:cubicBezTo>
                      <a:pt x="44" y="30"/>
                      <a:pt x="28" y="53"/>
                      <a:pt x="1" y="63"/>
                    </a:cubicBezTo>
                    <a:cubicBezTo>
                      <a:pt x="0" y="64"/>
                      <a:pt x="4" y="65"/>
                      <a:pt x="5"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217"/>
              <p:cNvSpPr>
                <a:spLocks/>
              </p:cNvSpPr>
              <p:nvPr/>
            </p:nvSpPr>
            <p:spPr bwMode="auto">
              <a:xfrm>
                <a:off x="2697163" y="123825"/>
                <a:ext cx="260350" cy="131763"/>
              </a:xfrm>
              <a:custGeom>
                <a:avLst/>
                <a:gdLst>
                  <a:gd name="T0" fmla="*/ 64 w 69"/>
                  <a:gd name="T1" fmla="*/ 27 h 35"/>
                  <a:gd name="T2" fmla="*/ 5 w 69"/>
                  <a:gd name="T3" fmla="*/ 2 h 35"/>
                  <a:gd name="T4" fmla="*/ 0 w 69"/>
                  <a:gd name="T5" fmla="*/ 1 h 35"/>
                  <a:gd name="T6" fmla="*/ 67 w 69"/>
                  <a:gd name="T7" fmla="*/ 29 h 35"/>
                  <a:gd name="T8" fmla="*/ 64 w 69"/>
                  <a:gd name="T9" fmla="*/ 27 h 35"/>
                </a:gdLst>
                <a:ahLst/>
                <a:cxnLst>
                  <a:cxn ang="0">
                    <a:pos x="T0" y="T1"/>
                  </a:cxn>
                  <a:cxn ang="0">
                    <a:pos x="T2" y="T3"/>
                  </a:cxn>
                  <a:cxn ang="0">
                    <a:pos x="T4" y="T5"/>
                  </a:cxn>
                  <a:cxn ang="0">
                    <a:pos x="T6" y="T7"/>
                  </a:cxn>
                  <a:cxn ang="0">
                    <a:pos x="T8" y="T9"/>
                  </a:cxn>
                </a:cxnLst>
                <a:rect l="0" t="0" r="r" b="b"/>
                <a:pathLst>
                  <a:path w="69" h="35">
                    <a:moveTo>
                      <a:pt x="64" y="27"/>
                    </a:moveTo>
                    <a:cubicBezTo>
                      <a:pt x="39" y="33"/>
                      <a:pt x="18" y="24"/>
                      <a:pt x="5" y="2"/>
                    </a:cubicBezTo>
                    <a:cubicBezTo>
                      <a:pt x="5" y="1"/>
                      <a:pt x="0" y="0"/>
                      <a:pt x="0" y="1"/>
                    </a:cubicBezTo>
                    <a:cubicBezTo>
                      <a:pt x="14" y="26"/>
                      <a:pt x="40" y="35"/>
                      <a:pt x="67" y="29"/>
                    </a:cubicBezTo>
                    <a:cubicBezTo>
                      <a:pt x="69" y="29"/>
                      <a:pt x="65" y="27"/>
                      <a:pt x="64"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218"/>
              <p:cNvSpPr>
                <a:spLocks/>
              </p:cNvSpPr>
              <p:nvPr/>
            </p:nvSpPr>
            <p:spPr bwMode="auto">
              <a:xfrm>
                <a:off x="2776538" y="82550"/>
                <a:ext cx="68263" cy="271463"/>
              </a:xfrm>
              <a:custGeom>
                <a:avLst/>
                <a:gdLst>
                  <a:gd name="T0" fmla="*/ 12 w 18"/>
                  <a:gd name="T1" fmla="*/ 71 h 72"/>
                  <a:gd name="T2" fmla="*/ 5 w 18"/>
                  <a:gd name="T3" fmla="*/ 2 h 72"/>
                  <a:gd name="T4" fmla="*/ 0 w 18"/>
                  <a:gd name="T5" fmla="*/ 2 h 72"/>
                  <a:gd name="T6" fmla="*/ 7 w 18"/>
                  <a:gd name="T7" fmla="*/ 71 h 72"/>
                  <a:gd name="T8" fmla="*/ 12 w 18"/>
                  <a:gd name="T9" fmla="*/ 71 h 72"/>
                </a:gdLst>
                <a:ahLst/>
                <a:cxnLst>
                  <a:cxn ang="0">
                    <a:pos x="T0" y="T1"/>
                  </a:cxn>
                  <a:cxn ang="0">
                    <a:pos x="T2" y="T3"/>
                  </a:cxn>
                  <a:cxn ang="0">
                    <a:pos x="T4" y="T5"/>
                  </a:cxn>
                  <a:cxn ang="0">
                    <a:pos x="T6" y="T7"/>
                  </a:cxn>
                  <a:cxn ang="0">
                    <a:pos x="T8" y="T9"/>
                  </a:cxn>
                </a:cxnLst>
                <a:rect l="0" t="0" r="r" b="b"/>
                <a:pathLst>
                  <a:path w="18" h="72">
                    <a:moveTo>
                      <a:pt x="12" y="71"/>
                    </a:moveTo>
                    <a:cubicBezTo>
                      <a:pt x="18" y="49"/>
                      <a:pt x="14" y="22"/>
                      <a:pt x="5" y="2"/>
                    </a:cubicBezTo>
                    <a:cubicBezTo>
                      <a:pt x="4" y="0"/>
                      <a:pt x="0" y="1"/>
                      <a:pt x="0" y="2"/>
                    </a:cubicBezTo>
                    <a:cubicBezTo>
                      <a:pt x="9" y="23"/>
                      <a:pt x="13" y="49"/>
                      <a:pt x="7" y="71"/>
                    </a:cubicBezTo>
                    <a:cubicBezTo>
                      <a:pt x="7" y="72"/>
                      <a:pt x="12" y="72"/>
                      <a:pt x="12" y="7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219"/>
              <p:cNvSpPr>
                <a:spLocks/>
              </p:cNvSpPr>
              <p:nvPr/>
            </p:nvSpPr>
            <p:spPr bwMode="auto">
              <a:xfrm>
                <a:off x="2670176" y="138112"/>
                <a:ext cx="268288" cy="120650"/>
              </a:xfrm>
              <a:custGeom>
                <a:avLst/>
                <a:gdLst>
                  <a:gd name="T0" fmla="*/ 65 w 71"/>
                  <a:gd name="T1" fmla="*/ 1 h 32"/>
                  <a:gd name="T2" fmla="*/ 6 w 71"/>
                  <a:gd name="T3" fmla="*/ 22 h 32"/>
                  <a:gd name="T4" fmla="*/ 2 w 71"/>
                  <a:gd name="T5" fmla="*/ 24 h 32"/>
                  <a:gd name="T6" fmla="*/ 70 w 71"/>
                  <a:gd name="T7" fmla="*/ 2 h 32"/>
                  <a:gd name="T8" fmla="*/ 65 w 71"/>
                  <a:gd name="T9" fmla="*/ 1 h 32"/>
                </a:gdLst>
                <a:ahLst/>
                <a:cxnLst>
                  <a:cxn ang="0">
                    <a:pos x="T0" y="T1"/>
                  </a:cxn>
                  <a:cxn ang="0">
                    <a:pos x="T2" y="T3"/>
                  </a:cxn>
                  <a:cxn ang="0">
                    <a:pos x="T4" y="T5"/>
                  </a:cxn>
                  <a:cxn ang="0">
                    <a:pos x="T6" y="T7"/>
                  </a:cxn>
                  <a:cxn ang="0">
                    <a:pos x="T8" y="T9"/>
                  </a:cxn>
                </a:cxnLst>
                <a:rect l="0" t="0" r="r" b="b"/>
                <a:pathLst>
                  <a:path w="71" h="32">
                    <a:moveTo>
                      <a:pt x="65" y="1"/>
                    </a:moveTo>
                    <a:cubicBezTo>
                      <a:pt x="51" y="19"/>
                      <a:pt x="29" y="29"/>
                      <a:pt x="6" y="22"/>
                    </a:cubicBezTo>
                    <a:cubicBezTo>
                      <a:pt x="5" y="22"/>
                      <a:pt x="0" y="23"/>
                      <a:pt x="2" y="24"/>
                    </a:cubicBezTo>
                    <a:cubicBezTo>
                      <a:pt x="28" y="32"/>
                      <a:pt x="53" y="22"/>
                      <a:pt x="70" y="2"/>
                    </a:cubicBezTo>
                    <a:cubicBezTo>
                      <a:pt x="71" y="1"/>
                      <a:pt x="66" y="0"/>
                      <a:pt x="6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 name="Freeform 220"/>
              <p:cNvSpPr>
                <a:spLocks/>
              </p:cNvSpPr>
              <p:nvPr/>
            </p:nvSpPr>
            <p:spPr bwMode="auto">
              <a:xfrm>
                <a:off x="2817813" y="228600"/>
                <a:ext cx="795338" cy="614363"/>
              </a:xfrm>
              <a:custGeom>
                <a:avLst/>
                <a:gdLst>
                  <a:gd name="T0" fmla="*/ 1 w 211"/>
                  <a:gd name="T1" fmla="*/ 2 h 163"/>
                  <a:gd name="T2" fmla="*/ 205 w 211"/>
                  <a:gd name="T3" fmla="*/ 162 h 163"/>
                  <a:gd name="T4" fmla="*/ 210 w 211"/>
                  <a:gd name="T5" fmla="*/ 160 h 163"/>
                  <a:gd name="T6" fmla="*/ 6 w 211"/>
                  <a:gd name="T7" fmla="*/ 1 h 163"/>
                  <a:gd name="T8" fmla="*/ 1 w 211"/>
                  <a:gd name="T9" fmla="*/ 2 h 163"/>
                </a:gdLst>
                <a:ahLst/>
                <a:cxnLst>
                  <a:cxn ang="0">
                    <a:pos x="T0" y="T1"/>
                  </a:cxn>
                  <a:cxn ang="0">
                    <a:pos x="T2" y="T3"/>
                  </a:cxn>
                  <a:cxn ang="0">
                    <a:pos x="T4" y="T5"/>
                  </a:cxn>
                  <a:cxn ang="0">
                    <a:pos x="T6" y="T7"/>
                  </a:cxn>
                  <a:cxn ang="0">
                    <a:pos x="T8" y="T9"/>
                  </a:cxn>
                </a:cxnLst>
                <a:rect l="0" t="0" r="r" b="b"/>
                <a:pathLst>
                  <a:path w="211" h="163">
                    <a:moveTo>
                      <a:pt x="1" y="2"/>
                    </a:moveTo>
                    <a:cubicBezTo>
                      <a:pt x="70" y="55"/>
                      <a:pt x="135" y="112"/>
                      <a:pt x="205" y="162"/>
                    </a:cubicBezTo>
                    <a:cubicBezTo>
                      <a:pt x="206" y="163"/>
                      <a:pt x="211" y="162"/>
                      <a:pt x="210" y="160"/>
                    </a:cubicBezTo>
                    <a:cubicBezTo>
                      <a:pt x="139" y="111"/>
                      <a:pt x="74" y="53"/>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 name="Freeform 221"/>
              <p:cNvSpPr>
                <a:spLocks/>
              </p:cNvSpPr>
              <p:nvPr/>
            </p:nvSpPr>
            <p:spPr bwMode="auto">
              <a:xfrm>
                <a:off x="2784476" y="187325"/>
                <a:ext cx="63500" cy="68263"/>
              </a:xfrm>
              <a:custGeom>
                <a:avLst/>
                <a:gdLst>
                  <a:gd name="T0" fmla="*/ 4 w 17"/>
                  <a:gd name="T1" fmla="*/ 15 h 18"/>
                  <a:gd name="T2" fmla="*/ 15 w 17"/>
                  <a:gd name="T3" fmla="*/ 13 h 18"/>
                  <a:gd name="T4" fmla="*/ 13 w 17"/>
                  <a:gd name="T5" fmla="*/ 3 h 18"/>
                  <a:gd name="T6" fmla="*/ 2 w 17"/>
                  <a:gd name="T7" fmla="*/ 5 h 18"/>
                  <a:gd name="T8" fmla="*/ 4 w 17"/>
                  <a:gd name="T9" fmla="*/ 15 h 18"/>
                </a:gdLst>
                <a:ahLst/>
                <a:cxnLst>
                  <a:cxn ang="0">
                    <a:pos x="T0" y="T1"/>
                  </a:cxn>
                  <a:cxn ang="0">
                    <a:pos x="T2" y="T3"/>
                  </a:cxn>
                  <a:cxn ang="0">
                    <a:pos x="T4" y="T5"/>
                  </a:cxn>
                  <a:cxn ang="0">
                    <a:pos x="T6" y="T7"/>
                  </a:cxn>
                  <a:cxn ang="0">
                    <a:pos x="T8" y="T9"/>
                  </a:cxn>
                </a:cxnLst>
                <a:rect l="0" t="0" r="r" b="b"/>
                <a:pathLst>
                  <a:path w="17" h="18">
                    <a:moveTo>
                      <a:pt x="4" y="15"/>
                    </a:moveTo>
                    <a:cubicBezTo>
                      <a:pt x="7" y="18"/>
                      <a:pt x="12" y="17"/>
                      <a:pt x="15" y="13"/>
                    </a:cubicBezTo>
                    <a:cubicBezTo>
                      <a:pt x="17" y="10"/>
                      <a:pt x="16" y="5"/>
                      <a:pt x="13" y="3"/>
                    </a:cubicBezTo>
                    <a:cubicBezTo>
                      <a:pt x="9" y="0"/>
                      <a:pt x="5" y="1"/>
                      <a:pt x="2" y="5"/>
                    </a:cubicBezTo>
                    <a:cubicBezTo>
                      <a:pt x="0" y="8"/>
                      <a:pt x="1" y="13"/>
                      <a:pt x="4"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222"/>
              <p:cNvSpPr>
                <a:spLocks/>
              </p:cNvSpPr>
              <p:nvPr/>
            </p:nvSpPr>
            <p:spPr bwMode="auto">
              <a:xfrm>
                <a:off x="3213101" y="-169863"/>
                <a:ext cx="298450" cy="134938"/>
              </a:xfrm>
              <a:custGeom>
                <a:avLst/>
                <a:gdLst>
                  <a:gd name="T0" fmla="*/ 73 w 79"/>
                  <a:gd name="T1" fmla="*/ 1 h 36"/>
                  <a:gd name="T2" fmla="*/ 6 w 79"/>
                  <a:gd name="T3" fmla="*/ 22 h 36"/>
                  <a:gd name="T4" fmla="*/ 3 w 79"/>
                  <a:gd name="T5" fmla="*/ 23 h 36"/>
                  <a:gd name="T6" fmla="*/ 78 w 79"/>
                  <a:gd name="T7" fmla="*/ 2 h 36"/>
                  <a:gd name="T8" fmla="*/ 73 w 79"/>
                  <a:gd name="T9" fmla="*/ 1 h 36"/>
                </a:gdLst>
                <a:ahLst/>
                <a:cxnLst>
                  <a:cxn ang="0">
                    <a:pos x="T0" y="T1"/>
                  </a:cxn>
                  <a:cxn ang="0">
                    <a:pos x="T2" y="T3"/>
                  </a:cxn>
                  <a:cxn ang="0">
                    <a:pos x="T4" y="T5"/>
                  </a:cxn>
                  <a:cxn ang="0">
                    <a:pos x="T6" y="T7"/>
                  </a:cxn>
                  <a:cxn ang="0">
                    <a:pos x="T8" y="T9"/>
                  </a:cxn>
                </a:cxnLst>
                <a:rect l="0" t="0" r="r" b="b"/>
                <a:pathLst>
                  <a:path w="79" h="36">
                    <a:moveTo>
                      <a:pt x="73" y="1"/>
                    </a:moveTo>
                    <a:cubicBezTo>
                      <a:pt x="57" y="23"/>
                      <a:pt x="32" y="34"/>
                      <a:pt x="6" y="22"/>
                    </a:cubicBezTo>
                    <a:cubicBezTo>
                      <a:pt x="4" y="21"/>
                      <a:pt x="0" y="22"/>
                      <a:pt x="3" y="23"/>
                    </a:cubicBezTo>
                    <a:cubicBezTo>
                      <a:pt x="31" y="36"/>
                      <a:pt x="60" y="27"/>
                      <a:pt x="78" y="2"/>
                    </a:cubicBezTo>
                    <a:cubicBezTo>
                      <a:pt x="79" y="1"/>
                      <a:pt x="74" y="0"/>
                      <a:pt x="7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223"/>
              <p:cNvSpPr>
                <a:spLocks/>
              </p:cNvSpPr>
              <p:nvPr/>
            </p:nvSpPr>
            <p:spPr bwMode="auto">
              <a:xfrm>
                <a:off x="3303588" y="-219075"/>
                <a:ext cx="106363" cy="263525"/>
              </a:xfrm>
              <a:custGeom>
                <a:avLst/>
                <a:gdLst>
                  <a:gd name="T0" fmla="*/ 15 w 28"/>
                  <a:gd name="T1" fmla="*/ 69 h 70"/>
                  <a:gd name="T2" fmla="*/ 6 w 28"/>
                  <a:gd name="T3" fmla="*/ 1 h 70"/>
                  <a:gd name="T4" fmla="*/ 2 w 28"/>
                  <a:gd name="T5" fmla="*/ 1 h 70"/>
                  <a:gd name="T6" fmla="*/ 11 w 28"/>
                  <a:gd name="T7" fmla="*/ 68 h 70"/>
                  <a:gd name="T8" fmla="*/ 15 w 28"/>
                  <a:gd name="T9" fmla="*/ 69 h 70"/>
                </a:gdLst>
                <a:ahLst/>
                <a:cxnLst>
                  <a:cxn ang="0">
                    <a:pos x="T0" y="T1"/>
                  </a:cxn>
                  <a:cxn ang="0">
                    <a:pos x="T2" y="T3"/>
                  </a:cxn>
                  <a:cxn ang="0">
                    <a:pos x="T4" y="T5"/>
                  </a:cxn>
                  <a:cxn ang="0">
                    <a:pos x="T6" y="T7"/>
                  </a:cxn>
                  <a:cxn ang="0">
                    <a:pos x="T8" y="T9"/>
                  </a:cxn>
                </a:cxnLst>
                <a:rect l="0" t="0" r="r" b="b"/>
                <a:pathLst>
                  <a:path w="28" h="70">
                    <a:moveTo>
                      <a:pt x="15" y="69"/>
                    </a:moveTo>
                    <a:cubicBezTo>
                      <a:pt x="28" y="45"/>
                      <a:pt x="25" y="20"/>
                      <a:pt x="6" y="1"/>
                    </a:cubicBezTo>
                    <a:cubicBezTo>
                      <a:pt x="5" y="1"/>
                      <a:pt x="0" y="0"/>
                      <a:pt x="2" y="1"/>
                    </a:cubicBezTo>
                    <a:cubicBezTo>
                      <a:pt x="20" y="20"/>
                      <a:pt x="23" y="45"/>
                      <a:pt x="11" y="68"/>
                    </a:cubicBezTo>
                    <a:cubicBezTo>
                      <a:pt x="10" y="69"/>
                      <a:pt x="15" y="70"/>
                      <a:pt x="15"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224"/>
              <p:cNvSpPr>
                <a:spLocks/>
              </p:cNvSpPr>
              <p:nvPr/>
            </p:nvSpPr>
            <p:spPr bwMode="auto">
              <a:xfrm>
                <a:off x="3248026" y="-155575"/>
                <a:ext cx="266700" cy="106363"/>
              </a:xfrm>
              <a:custGeom>
                <a:avLst/>
                <a:gdLst>
                  <a:gd name="T0" fmla="*/ 68 w 71"/>
                  <a:gd name="T1" fmla="*/ 26 h 28"/>
                  <a:gd name="T2" fmla="*/ 5 w 71"/>
                  <a:gd name="T3" fmla="*/ 1 h 28"/>
                  <a:gd name="T4" fmla="*/ 1 w 71"/>
                  <a:gd name="T5" fmla="*/ 2 h 28"/>
                  <a:gd name="T6" fmla="*/ 67 w 71"/>
                  <a:gd name="T7" fmla="*/ 28 h 28"/>
                  <a:gd name="T8" fmla="*/ 68 w 71"/>
                  <a:gd name="T9" fmla="*/ 26 h 28"/>
                </a:gdLst>
                <a:ahLst/>
                <a:cxnLst>
                  <a:cxn ang="0">
                    <a:pos x="T0" y="T1"/>
                  </a:cxn>
                  <a:cxn ang="0">
                    <a:pos x="T2" y="T3"/>
                  </a:cxn>
                  <a:cxn ang="0">
                    <a:pos x="T4" y="T5"/>
                  </a:cxn>
                  <a:cxn ang="0">
                    <a:pos x="T6" y="T7"/>
                  </a:cxn>
                  <a:cxn ang="0">
                    <a:pos x="T8" y="T9"/>
                  </a:cxn>
                </a:cxnLst>
                <a:rect l="0" t="0" r="r" b="b"/>
                <a:pathLst>
                  <a:path w="71" h="28">
                    <a:moveTo>
                      <a:pt x="68" y="26"/>
                    </a:moveTo>
                    <a:cubicBezTo>
                      <a:pt x="46" y="26"/>
                      <a:pt x="22" y="15"/>
                      <a:pt x="5" y="1"/>
                    </a:cubicBezTo>
                    <a:cubicBezTo>
                      <a:pt x="4" y="0"/>
                      <a:pt x="0" y="2"/>
                      <a:pt x="1" y="2"/>
                    </a:cubicBezTo>
                    <a:cubicBezTo>
                      <a:pt x="18" y="17"/>
                      <a:pt x="44" y="28"/>
                      <a:pt x="67" y="28"/>
                    </a:cubicBezTo>
                    <a:cubicBezTo>
                      <a:pt x="69" y="28"/>
                      <a:pt x="71" y="26"/>
                      <a:pt x="68"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 name="Freeform 225"/>
              <p:cNvSpPr>
                <a:spLocks/>
              </p:cNvSpPr>
              <p:nvPr/>
            </p:nvSpPr>
            <p:spPr bwMode="auto">
              <a:xfrm>
                <a:off x="3259138" y="-214313"/>
                <a:ext cx="169863" cy="217488"/>
              </a:xfrm>
              <a:custGeom>
                <a:avLst/>
                <a:gdLst>
                  <a:gd name="T0" fmla="*/ 6 w 45"/>
                  <a:gd name="T1" fmla="*/ 58 h 58"/>
                  <a:gd name="T2" fmla="*/ 44 w 45"/>
                  <a:gd name="T3" fmla="*/ 1 h 58"/>
                  <a:gd name="T4" fmla="*/ 39 w 45"/>
                  <a:gd name="T5" fmla="*/ 2 h 58"/>
                  <a:gd name="T6" fmla="*/ 2 w 45"/>
                  <a:gd name="T7" fmla="*/ 57 h 58"/>
                  <a:gd name="T8" fmla="*/ 6 w 45"/>
                  <a:gd name="T9" fmla="*/ 58 h 58"/>
                </a:gdLst>
                <a:ahLst/>
                <a:cxnLst>
                  <a:cxn ang="0">
                    <a:pos x="T0" y="T1"/>
                  </a:cxn>
                  <a:cxn ang="0">
                    <a:pos x="T2" y="T3"/>
                  </a:cxn>
                  <a:cxn ang="0">
                    <a:pos x="T4" y="T5"/>
                  </a:cxn>
                  <a:cxn ang="0">
                    <a:pos x="T6" y="T7"/>
                  </a:cxn>
                  <a:cxn ang="0">
                    <a:pos x="T8" y="T9"/>
                  </a:cxn>
                </a:cxnLst>
                <a:rect l="0" t="0" r="r" b="b"/>
                <a:pathLst>
                  <a:path w="45" h="58">
                    <a:moveTo>
                      <a:pt x="6" y="58"/>
                    </a:moveTo>
                    <a:cubicBezTo>
                      <a:pt x="29" y="48"/>
                      <a:pt x="45" y="27"/>
                      <a:pt x="44" y="1"/>
                    </a:cubicBezTo>
                    <a:cubicBezTo>
                      <a:pt x="44" y="0"/>
                      <a:pt x="39" y="0"/>
                      <a:pt x="39" y="2"/>
                    </a:cubicBezTo>
                    <a:cubicBezTo>
                      <a:pt x="40" y="26"/>
                      <a:pt x="24" y="47"/>
                      <a:pt x="2" y="57"/>
                    </a:cubicBezTo>
                    <a:cubicBezTo>
                      <a:pt x="0" y="58"/>
                      <a:pt x="5" y="58"/>
                      <a:pt x="6" y="5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 name="Freeform 226"/>
              <p:cNvSpPr>
                <a:spLocks/>
              </p:cNvSpPr>
              <p:nvPr/>
            </p:nvSpPr>
            <p:spPr bwMode="auto">
              <a:xfrm>
                <a:off x="3375026" y="-71438"/>
                <a:ext cx="234950" cy="914400"/>
              </a:xfrm>
              <a:custGeom>
                <a:avLst/>
                <a:gdLst>
                  <a:gd name="T0" fmla="*/ 1 w 62"/>
                  <a:gd name="T1" fmla="*/ 2 h 243"/>
                  <a:gd name="T2" fmla="*/ 57 w 62"/>
                  <a:gd name="T3" fmla="*/ 241 h 243"/>
                  <a:gd name="T4" fmla="*/ 62 w 62"/>
                  <a:gd name="T5" fmla="*/ 241 h 243"/>
                  <a:gd name="T6" fmla="*/ 6 w 62"/>
                  <a:gd name="T7" fmla="*/ 1 h 243"/>
                  <a:gd name="T8" fmla="*/ 1 w 62"/>
                  <a:gd name="T9" fmla="*/ 2 h 243"/>
                </a:gdLst>
                <a:ahLst/>
                <a:cxnLst>
                  <a:cxn ang="0">
                    <a:pos x="T0" y="T1"/>
                  </a:cxn>
                  <a:cxn ang="0">
                    <a:pos x="T2" y="T3"/>
                  </a:cxn>
                  <a:cxn ang="0">
                    <a:pos x="T4" y="T5"/>
                  </a:cxn>
                  <a:cxn ang="0">
                    <a:pos x="T6" y="T7"/>
                  </a:cxn>
                  <a:cxn ang="0">
                    <a:pos x="T8" y="T9"/>
                  </a:cxn>
                </a:cxnLst>
                <a:rect l="0" t="0" r="r" b="b"/>
                <a:pathLst>
                  <a:path w="62" h="243">
                    <a:moveTo>
                      <a:pt x="1" y="2"/>
                    </a:moveTo>
                    <a:cubicBezTo>
                      <a:pt x="31" y="78"/>
                      <a:pt x="30" y="164"/>
                      <a:pt x="57" y="241"/>
                    </a:cubicBezTo>
                    <a:cubicBezTo>
                      <a:pt x="57" y="243"/>
                      <a:pt x="62" y="242"/>
                      <a:pt x="62" y="241"/>
                    </a:cubicBezTo>
                    <a:cubicBezTo>
                      <a:pt x="35" y="163"/>
                      <a:pt x="36" y="78"/>
                      <a:pt x="6" y="1"/>
                    </a:cubicBezTo>
                    <a:cubicBezTo>
                      <a:pt x="5" y="0"/>
                      <a:pt x="0"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 name="Freeform 227"/>
              <p:cNvSpPr>
                <a:spLocks/>
              </p:cNvSpPr>
              <p:nvPr/>
            </p:nvSpPr>
            <p:spPr bwMode="auto">
              <a:xfrm>
                <a:off x="3344863" y="-117475"/>
                <a:ext cx="65088" cy="65088"/>
              </a:xfrm>
              <a:custGeom>
                <a:avLst/>
                <a:gdLst>
                  <a:gd name="T0" fmla="*/ 16 w 17"/>
                  <a:gd name="T1" fmla="*/ 6 h 17"/>
                  <a:gd name="T2" fmla="*/ 11 w 17"/>
                  <a:gd name="T3" fmla="*/ 16 h 17"/>
                  <a:gd name="T4" fmla="*/ 2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4"/>
                      <a:pt x="11" y="16"/>
                    </a:cubicBezTo>
                    <a:cubicBezTo>
                      <a:pt x="7" y="17"/>
                      <a:pt x="3" y="15"/>
                      <a:pt x="2" y="11"/>
                    </a:cubicBezTo>
                    <a:cubicBezTo>
                      <a:pt x="0" y="7"/>
                      <a:pt x="2" y="3"/>
                      <a:pt x="6" y="1"/>
                    </a:cubicBezTo>
                    <a:cubicBezTo>
                      <a:pt x="10" y="0"/>
                      <a:pt x="15"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228"/>
              <p:cNvSpPr>
                <a:spLocks/>
              </p:cNvSpPr>
              <p:nvPr/>
            </p:nvSpPr>
            <p:spPr bwMode="auto">
              <a:xfrm>
                <a:off x="2640013" y="1062038"/>
                <a:ext cx="180975" cy="252413"/>
              </a:xfrm>
              <a:custGeom>
                <a:avLst/>
                <a:gdLst>
                  <a:gd name="T0" fmla="*/ 44 w 48"/>
                  <a:gd name="T1" fmla="*/ 65 h 67"/>
                  <a:gd name="T2" fmla="*/ 6 w 48"/>
                  <a:gd name="T3" fmla="*/ 0 h 67"/>
                  <a:gd name="T4" fmla="*/ 3 w 48"/>
                  <a:gd name="T5" fmla="*/ 2 h 67"/>
                  <a:gd name="T6" fmla="*/ 39 w 48"/>
                  <a:gd name="T7" fmla="*/ 64 h 67"/>
                  <a:gd name="T8" fmla="*/ 44 w 48"/>
                  <a:gd name="T9" fmla="*/ 65 h 67"/>
                </a:gdLst>
                <a:ahLst/>
                <a:cxnLst>
                  <a:cxn ang="0">
                    <a:pos x="T0" y="T1"/>
                  </a:cxn>
                  <a:cxn ang="0">
                    <a:pos x="T2" y="T3"/>
                  </a:cxn>
                  <a:cxn ang="0">
                    <a:pos x="T4" y="T5"/>
                  </a:cxn>
                  <a:cxn ang="0">
                    <a:pos x="T6" y="T7"/>
                  </a:cxn>
                  <a:cxn ang="0">
                    <a:pos x="T8" y="T9"/>
                  </a:cxn>
                </a:cxnLst>
                <a:rect l="0" t="0" r="r" b="b"/>
                <a:pathLst>
                  <a:path w="48" h="67">
                    <a:moveTo>
                      <a:pt x="44" y="65"/>
                    </a:moveTo>
                    <a:cubicBezTo>
                      <a:pt x="48" y="36"/>
                      <a:pt x="34" y="10"/>
                      <a:pt x="6" y="0"/>
                    </a:cubicBezTo>
                    <a:cubicBezTo>
                      <a:pt x="4" y="0"/>
                      <a:pt x="0" y="1"/>
                      <a:pt x="3" y="2"/>
                    </a:cubicBezTo>
                    <a:cubicBezTo>
                      <a:pt x="31" y="11"/>
                      <a:pt x="43" y="36"/>
                      <a:pt x="39" y="64"/>
                    </a:cubicBezTo>
                    <a:cubicBezTo>
                      <a:pt x="39" y="66"/>
                      <a:pt x="44" y="67"/>
                      <a:pt x="44"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 name="Freeform 229"/>
              <p:cNvSpPr>
                <a:spLocks/>
              </p:cNvSpPr>
              <p:nvPr/>
            </p:nvSpPr>
            <p:spPr bwMode="auto">
              <a:xfrm>
                <a:off x="2614613" y="1054100"/>
                <a:ext cx="225425" cy="169863"/>
              </a:xfrm>
              <a:custGeom>
                <a:avLst/>
                <a:gdLst>
                  <a:gd name="T0" fmla="*/ 55 w 60"/>
                  <a:gd name="T1" fmla="*/ 1 h 45"/>
                  <a:gd name="T2" fmla="*/ 4 w 60"/>
                  <a:gd name="T3" fmla="*/ 43 h 45"/>
                  <a:gd name="T4" fmla="*/ 6 w 60"/>
                  <a:gd name="T5" fmla="*/ 45 h 45"/>
                  <a:gd name="T6" fmla="*/ 60 w 60"/>
                  <a:gd name="T7" fmla="*/ 2 h 45"/>
                  <a:gd name="T8" fmla="*/ 55 w 60"/>
                  <a:gd name="T9" fmla="*/ 1 h 45"/>
                </a:gdLst>
                <a:ahLst/>
                <a:cxnLst>
                  <a:cxn ang="0">
                    <a:pos x="T0" y="T1"/>
                  </a:cxn>
                  <a:cxn ang="0">
                    <a:pos x="T2" y="T3"/>
                  </a:cxn>
                  <a:cxn ang="0">
                    <a:pos x="T4" y="T5"/>
                  </a:cxn>
                  <a:cxn ang="0">
                    <a:pos x="T6" y="T7"/>
                  </a:cxn>
                  <a:cxn ang="0">
                    <a:pos x="T8" y="T9"/>
                  </a:cxn>
                </a:cxnLst>
                <a:rect l="0" t="0" r="r" b="b"/>
                <a:pathLst>
                  <a:path w="60" h="45">
                    <a:moveTo>
                      <a:pt x="55" y="1"/>
                    </a:moveTo>
                    <a:cubicBezTo>
                      <a:pt x="48" y="26"/>
                      <a:pt x="30" y="42"/>
                      <a:pt x="4" y="43"/>
                    </a:cubicBezTo>
                    <a:cubicBezTo>
                      <a:pt x="0" y="43"/>
                      <a:pt x="4" y="45"/>
                      <a:pt x="6" y="45"/>
                    </a:cubicBezTo>
                    <a:cubicBezTo>
                      <a:pt x="33" y="45"/>
                      <a:pt x="53" y="28"/>
                      <a:pt x="60" y="2"/>
                    </a:cubicBezTo>
                    <a:cubicBezTo>
                      <a:pt x="60" y="1"/>
                      <a:pt x="56" y="0"/>
                      <a:pt x="5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 name="Freeform 230"/>
              <p:cNvSpPr>
                <a:spLocks/>
              </p:cNvSpPr>
              <p:nvPr/>
            </p:nvSpPr>
            <p:spPr bwMode="auto">
              <a:xfrm>
                <a:off x="2617788" y="1125538"/>
                <a:ext cx="268288" cy="109538"/>
              </a:xfrm>
              <a:custGeom>
                <a:avLst/>
                <a:gdLst>
                  <a:gd name="T0" fmla="*/ 70 w 71"/>
                  <a:gd name="T1" fmla="*/ 27 h 29"/>
                  <a:gd name="T2" fmla="*/ 5 w 71"/>
                  <a:gd name="T3" fmla="*/ 1 h 29"/>
                  <a:gd name="T4" fmla="*/ 3 w 71"/>
                  <a:gd name="T5" fmla="*/ 3 h 29"/>
                  <a:gd name="T6" fmla="*/ 66 w 71"/>
                  <a:gd name="T7" fmla="*/ 28 h 29"/>
                  <a:gd name="T8" fmla="*/ 70 w 71"/>
                  <a:gd name="T9" fmla="*/ 27 h 29"/>
                </a:gdLst>
                <a:ahLst/>
                <a:cxnLst>
                  <a:cxn ang="0">
                    <a:pos x="T0" y="T1"/>
                  </a:cxn>
                  <a:cxn ang="0">
                    <a:pos x="T2" y="T3"/>
                  </a:cxn>
                  <a:cxn ang="0">
                    <a:pos x="T4" y="T5"/>
                  </a:cxn>
                  <a:cxn ang="0">
                    <a:pos x="T6" y="T7"/>
                  </a:cxn>
                  <a:cxn ang="0">
                    <a:pos x="T8" y="T9"/>
                  </a:cxn>
                </a:cxnLst>
                <a:rect l="0" t="0" r="r" b="b"/>
                <a:pathLst>
                  <a:path w="71" h="29">
                    <a:moveTo>
                      <a:pt x="70" y="27"/>
                    </a:moveTo>
                    <a:cubicBezTo>
                      <a:pt x="54" y="11"/>
                      <a:pt x="28" y="2"/>
                      <a:pt x="5" y="1"/>
                    </a:cubicBezTo>
                    <a:cubicBezTo>
                      <a:pt x="4" y="0"/>
                      <a:pt x="0" y="2"/>
                      <a:pt x="3" y="3"/>
                    </a:cubicBezTo>
                    <a:cubicBezTo>
                      <a:pt x="25" y="4"/>
                      <a:pt x="50" y="13"/>
                      <a:pt x="66" y="28"/>
                    </a:cubicBezTo>
                    <a:cubicBezTo>
                      <a:pt x="67" y="29"/>
                      <a:pt x="71" y="28"/>
                      <a:pt x="70"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 name="Freeform 231"/>
              <p:cNvSpPr>
                <a:spLocks/>
              </p:cNvSpPr>
              <p:nvPr/>
            </p:nvSpPr>
            <p:spPr bwMode="auto">
              <a:xfrm>
                <a:off x="2689226" y="1027113"/>
                <a:ext cx="101600" cy="260350"/>
              </a:xfrm>
              <a:custGeom>
                <a:avLst/>
                <a:gdLst>
                  <a:gd name="T0" fmla="*/ 13 w 27"/>
                  <a:gd name="T1" fmla="*/ 2 h 69"/>
                  <a:gd name="T2" fmla="*/ 2 w 27"/>
                  <a:gd name="T3" fmla="*/ 67 h 69"/>
                  <a:gd name="T4" fmla="*/ 6 w 27"/>
                  <a:gd name="T5" fmla="*/ 68 h 69"/>
                  <a:gd name="T6" fmla="*/ 18 w 27"/>
                  <a:gd name="T7" fmla="*/ 1 h 69"/>
                  <a:gd name="T8" fmla="*/ 13 w 27"/>
                  <a:gd name="T9" fmla="*/ 2 h 69"/>
                </a:gdLst>
                <a:ahLst/>
                <a:cxnLst>
                  <a:cxn ang="0">
                    <a:pos x="T0" y="T1"/>
                  </a:cxn>
                  <a:cxn ang="0">
                    <a:pos x="T2" y="T3"/>
                  </a:cxn>
                  <a:cxn ang="0">
                    <a:pos x="T4" y="T5"/>
                  </a:cxn>
                  <a:cxn ang="0">
                    <a:pos x="T6" y="T7"/>
                  </a:cxn>
                  <a:cxn ang="0">
                    <a:pos x="T8" y="T9"/>
                  </a:cxn>
                </a:cxnLst>
                <a:rect l="0" t="0" r="r" b="b"/>
                <a:pathLst>
                  <a:path w="27" h="69">
                    <a:moveTo>
                      <a:pt x="13" y="2"/>
                    </a:moveTo>
                    <a:cubicBezTo>
                      <a:pt x="22" y="25"/>
                      <a:pt x="20" y="50"/>
                      <a:pt x="2" y="67"/>
                    </a:cubicBezTo>
                    <a:cubicBezTo>
                      <a:pt x="0" y="69"/>
                      <a:pt x="5" y="69"/>
                      <a:pt x="6" y="68"/>
                    </a:cubicBezTo>
                    <a:cubicBezTo>
                      <a:pt x="25" y="50"/>
                      <a:pt x="27" y="25"/>
                      <a:pt x="18" y="1"/>
                    </a:cubicBezTo>
                    <a:cubicBezTo>
                      <a:pt x="17" y="0"/>
                      <a:pt x="12" y="1"/>
                      <a:pt x="1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 name="Freeform 232"/>
              <p:cNvSpPr>
                <a:spLocks/>
              </p:cNvSpPr>
              <p:nvPr/>
            </p:nvSpPr>
            <p:spPr bwMode="auto">
              <a:xfrm>
                <a:off x="2768601" y="793750"/>
                <a:ext cx="811213" cy="373063"/>
              </a:xfrm>
              <a:custGeom>
                <a:avLst/>
                <a:gdLst>
                  <a:gd name="T0" fmla="*/ 6 w 215"/>
                  <a:gd name="T1" fmla="*/ 98 h 99"/>
                  <a:gd name="T2" fmla="*/ 213 w 215"/>
                  <a:gd name="T3" fmla="*/ 2 h 99"/>
                  <a:gd name="T4" fmla="*/ 209 w 215"/>
                  <a:gd name="T5" fmla="*/ 1 h 99"/>
                  <a:gd name="T6" fmla="*/ 2 w 215"/>
                  <a:gd name="T7" fmla="*/ 97 h 99"/>
                  <a:gd name="T8" fmla="*/ 6 w 215"/>
                  <a:gd name="T9" fmla="*/ 98 h 99"/>
                </a:gdLst>
                <a:ahLst/>
                <a:cxnLst>
                  <a:cxn ang="0">
                    <a:pos x="T0" y="T1"/>
                  </a:cxn>
                  <a:cxn ang="0">
                    <a:pos x="T2" y="T3"/>
                  </a:cxn>
                  <a:cxn ang="0">
                    <a:pos x="T4" y="T5"/>
                  </a:cxn>
                  <a:cxn ang="0">
                    <a:pos x="T6" y="T7"/>
                  </a:cxn>
                  <a:cxn ang="0">
                    <a:pos x="T8" y="T9"/>
                  </a:cxn>
                </a:cxnLst>
                <a:rect l="0" t="0" r="r" b="b"/>
                <a:pathLst>
                  <a:path w="215" h="99">
                    <a:moveTo>
                      <a:pt x="6" y="98"/>
                    </a:moveTo>
                    <a:cubicBezTo>
                      <a:pt x="75" y="67"/>
                      <a:pt x="145" y="36"/>
                      <a:pt x="213" y="2"/>
                    </a:cubicBezTo>
                    <a:cubicBezTo>
                      <a:pt x="215" y="1"/>
                      <a:pt x="210" y="0"/>
                      <a:pt x="209" y="1"/>
                    </a:cubicBezTo>
                    <a:cubicBezTo>
                      <a:pt x="141" y="35"/>
                      <a:pt x="71" y="66"/>
                      <a:pt x="2" y="97"/>
                    </a:cubicBezTo>
                    <a:cubicBezTo>
                      <a:pt x="0" y="98"/>
                      <a:pt x="5" y="99"/>
                      <a:pt x="6" y="9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 name="Freeform 233"/>
              <p:cNvSpPr>
                <a:spLocks/>
              </p:cNvSpPr>
              <p:nvPr/>
            </p:nvSpPr>
            <p:spPr bwMode="auto">
              <a:xfrm>
                <a:off x="2730501" y="1136650"/>
                <a:ext cx="65088" cy="63500"/>
              </a:xfrm>
              <a:custGeom>
                <a:avLst/>
                <a:gdLst>
                  <a:gd name="T0" fmla="*/ 12 w 17"/>
                  <a:gd name="T1" fmla="*/ 15 h 17"/>
                  <a:gd name="T2" fmla="*/ 16 w 17"/>
                  <a:gd name="T3" fmla="*/ 5 h 17"/>
                  <a:gd name="T4" fmla="*/ 5 w 17"/>
                  <a:gd name="T5" fmla="*/ 1 h 17"/>
                  <a:gd name="T6" fmla="*/ 2 w 17"/>
                  <a:gd name="T7" fmla="*/ 12 h 17"/>
                  <a:gd name="T8" fmla="*/ 12 w 17"/>
                  <a:gd name="T9" fmla="*/ 15 h 17"/>
                </a:gdLst>
                <a:ahLst/>
                <a:cxnLst>
                  <a:cxn ang="0">
                    <a:pos x="T0" y="T1"/>
                  </a:cxn>
                  <a:cxn ang="0">
                    <a:pos x="T2" y="T3"/>
                  </a:cxn>
                  <a:cxn ang="0">
                    <a:pos x="T4" y="T5"/>
                  </a:cxn>
                  <a:cxn ang="0">
                    <a:pos x="T6" y="T7"/>
                  </a:cxn>
                  <a:cxn ang="0">
                    <a:pos x="T8" y="T9"/>
                  </a:cxn>
                </a:cxnLst>
                <a:rect l="0" t="0" r="r" b="b"/>
                <a:pathLst>
                  <a:path w="17" h="17">
                    <a:moveTo>
                      <a:pt x="12" y="15"/>
                    </a:moveTo>
                    <a:cubicBezTo>
                      <a:pt x="16" y="13"/>
                      <a:pt x="17" y="9"/>
                      <a:pt x="16" y="5"/>
                    </a:cubicBezTo>
                    <a:cubicBezTo>
                      <a:pt x="14" y="1"/>
                      <a:pt x="9" y="0"/>
                      <a:pt x="5" y="1"/>
                    </a:cubicBezTo>
                    <a:cubicBezTo>
                      <a:pt x="1" y="3"/>
                      <a:pt x="0" y="8"/>
                      <a:pt x="2" y="12"/>
                    </a:cubicBezTo>
                    <a:cubicBezTo>
                      <a:pt x="4" y="16"/>
                      <a:pt x="8" y="17"/>
                      <a:pt x="12"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 name="Freeform 234"/>
              <p:cNvSpPr>
                <a:spLocks/>
              </p:cNvSpPr>
              <p:nvPr/>
            </p:nvSpPr>
            <p:spPr bwMode="auto">
              <a:xfrm>
                <a:off x="3451226" y="1479550"/>
                <a:ext cx="296863" cy="128588"/>
              </a:xfrm>
              <a:custGeom>
                <a:avLst/>
                <a:gdLst>
                  <a:gd name="T0" fmla="*/ 76 w 79"/>
                  <a:gd name="T1" fmla="*/ 12 h 34"/>
                  <a:gd name="T2" fmla="*/ 1 w 79"/>
                  <a:gd name="T3" fmla="*/ 31 h 34"/>
                  <a:gd name="T4" fmla="*/ 6 w 79"/>
                  <a:gd name="T5" fmla="*/ 33 h 34"/>
                  <a:gd name="T6" fmla="*/ 73 w 79"/>
                  <a:gd name="T7" fmla="*/ 13 h 34"/>
                  <a:gd name="T8" fmla="*/ 76 w 79"/>
                  <a:gd name="T9" fmla="*/ 12 h 34"/>
                </a:gdLst>
                <a:ahLst/>
                <a:cxnLst>
                  <a:cxn ang="0">
                    <a:pos x="T0" y="T1"/>
                  </a:cxn>
                  <a:cxn ang="0">
                    <a:pos x="T2" y="T3"/>
                  </a:cxn>
                  <a:cxn ang="0">
                    <a:pos x="T4" y="T5"/>
                  </a:cxn>
                  <a:cxn ang="0">
                    <a:pos x="T6" y="T7"/>
                  </a:cxn>
                  <a:cxn ang="0">
                    <a:pos x="T8" y="T9"/>
                  </a:cxn>
                </a:cxnLst>
                <a:rect l="0" t="0" r="r" b="b"/>
                <a:pathLst>
                  <a:path w="79" h="34">
                    <a:moveTo>
                      <a:pt x="76" y="12"/>
                    </a:moveTo>
                    <a:cubicBezTo>
                      <a:pt x="48" y="0"/>
                      <a:pt x="18" y="5"/>
                      <a:pt x="1" y="31"/>
                    </a:cubicBezTo>
                    <a:cubicBezTo>
                      <a:pt x="0" y="33"/>
                      <a:pt x="5" y="34"/>
                      <a:pt x="6" y="33"/>
                    </a:cubicBezTo>
                    <a:cubicBezTo>
                      <a:pt x="21" y="9"/>
                      <a:pt x="47" y="2"/>
                      <a:pt x="73" y="13"/>
                    </a:cubicBezTo>
                    <a:cubicBezTo>
                      <a:pt x="74" y="14"/>
                      <a:pt x="79" y="13"/>
                      <a:pt x="76"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7" name="Freeform 235"/>
              <p:cNvSpPr>
                <a:spLocks/>
              </p:cNvSpPr>
              <p:nvPr/>
            </p:nvSpPr>
            <p:spPr bwMode="auto">
              <a:xfrm>
                <a:off x="3484563" y="1427163"/>
                <a:ext cx="155575" cy="244475"/>
              </a:xfrm>
              <a:custGeom>
                <a:avLst/>
                <a:gdLst>
                  <a:gd name="T0" fmla="*/ 3 w 41"/>
                  <a:gd name="T1" fmla="*/ 1 h 65"/>
                  <a:gd name="T2" fmla="*/ 30 w 41"/>
                  <a:gd name="T3" fmla="*/ 62 h 65"/>
                  <a:gd name="T4" fmla="*/ 35 w 41"/>
                  <a:gd name="T5" fmla="*/ 63 h 65"/>
                  <a:gd name="T6" fmla="*/ 7 w 41"/>
                  <a:gd name="T7" fmla="*/ 1 h 65"/>
                  <a:gd name="T8" fmla="*/ 3 w 41"/>
                  <a:gd name="T9" fmla="*/ 1 h 65"/>
                </a:gdLst>
                <a:ahLst/>
                <a:cxnLst>
                  <a:cxn ang="0">
                    <a:pos x="T0" y="T1"/>
                  </a:cxn>
                  <a:cxn ang="0">
                    <a:pos x="T2" y="T3"/>
                  </a:cxn>
                  <a:cxn ang="0">
                    <a:pos x="T4" y="T5"/>
                  </a:cxn>
                  <a:cxn ang="0">
                    <a:pos x="T6" y="T7"/>
                  </a:cxn>
                  <a:cxn ang="0">
                    <a:pos x="T8" y="T9"/>
                  </a:cxn>
                </a:cxnLst>
                <a:rect l="0" t="0" r="r" b="b"/>
                <a:pathLst>
                  <a:path w="41" h="65">
                    <a:moveTo>
                      <a:pt x="3" y="1"/>
                    </a:moveTo>
                    <a:cubicBezTo>
                      <a:pt x="25" y="14"/>
                      <a:pt x="36" y="37"/>
                      <a:pt x="30" y="62"/>
                    </a:cubicBezTo>
                    <a:cubicBezTo>
                      <a:pt x="29" y="64"/>
                      <a:pt x="34" y="65"/>
                      <a:pt x="35" y="63"/>
                    </a:cubicBezTo>
                    <a:cubicBezTo>
                      <a:pt x="41" y="37"/>
                      <a:pt x="29" y="14"/>
                      <a:pt x="7" y="1"/>
                    </a:cubicBezTo>
                    <a:cubicBezTo>
                      <a:pt x="5" y="0"/>
                      <a:pt x="0" y="0"/>
                      <a:pt x="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 name="Freeform 236"/>
              <p:cNvSpPr>
                <a:spLocks/>
              </p:cNvSpPr>
              <p:nvPr/>
            </p:nvSpPr>
            <p:spPr bwMode="auto">
              <a:xfrm>
                <a:off x="3511551" y="1427163"/>
                <a:ext cx="180975" cy="217488"/>
              </a:xfrm>
              <a:custGeom>
                <a:avLst/>
                <a:gdLst>
                  <a:gd name="T0" fmla="*/ 42 w 48"/>
                  <a:gd name="T1" fmla="*/ 1 h 58"/>
                  <a:gd name="T2" fmla="*/ 0 w 48"/>
                  <a:gd name="T3" fmla="*/ 56 h 58"/>
                  <a:gd name="T4" fmla="*/ 5 w 48"/>
                  <a:gd name="T5" fmla="*/ 56 h 58"/>
                  <a:gd name="T6" fmla="*/ 46 w 48"/>
                  <a:gd name="T7" fmla="*/ 2 h 58"/>
                  <a:gd name="T8" fmla="*/ 42 w 48"/>
                  <a:gd name="T9" fmla="*/ 1 h 58"/>
                </a:gdLst>
                <a:ahLst/>
                <a:cxnLst>
                  <a:cxn ang="0">
                    <a:pos x="T0" y="T1"/>
                  </a:cxn>
                  <a:cxn ang="0">
                    <a:pos x="T2" y="T3"/>
                  </a:cxn>
                  <a:cxn ang="0">
                    <a:pos x="T4" y="T5"/>
                  </a:cxn>
                  <a:cxn ang="0">
                    <a:pos x="T6" y="T7"/>
                  </a:cxn>
                  <a:cxn ang="0">
                    <a:pos x="T8" y="T9"/>
                  </a:cxn>
                </a:cxnLst>
                <a:rect l="0" t="0" r="r" b="b"/>
                <a:pathLst>
                  <a:path w="48" h="58">
                    <a:moveTo>
                      <a:pt x="42" y="1"/>
                    </a:moveTo>
                    <a:cubicBezTo>
                      <a:pt x="23" y="12"/>
                      <a:pt x="8" y="35"/>
                      <a:pt x="0" y="56"/>
                    </a:cubicBezTo>
                    <a:cubicBezTo>
                      <a:pt x="0" y="58"/>
                      <a:pt x="5" y="58"/>
                      <a:pt x="5" y="56"/>
                    </a:cubicBezTo>
                    <a:cubicBezTo>
                      <a:pt x="12" y="36"/>
                      <a:pt x="27" y="13"/>
                      <a:pt x="46" y="2"/>
                    </a:cubicBezTo>
                    <a:cubicBezTo>
                      <a:pt x="48" y="0"/>
                      <a:pt x="43" y="0"/>
                      <a:pt x="4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9" name="Freeform 237"/>
              <p:cNvSpPr>
                <a:spLocks/>
              </p:cNvSpPr>
              <p:nvPr/>
            </p:nvSpPr>
            <p:spPr bwMode="auto">
              <a:xfrm>
                <a:off x="3440113" y="1487488"/>
                <a:ext cx="260350" cy="127000"/>
              </a:xfrm>
              <a:custGeom>
                <a:avLst/>
                <a:gdLst>
                  <a:gd name="T0" fmla="*/ 5 w 69"/>
                  <a:gd name="T1" fmla="*/ 6 h 34"/>
                  <a:gd name="T2" fmla="*/ 63 w 69"/>
                  <a:gd name="T3" fmla="*/ 33 h 34"/>
                  <a:gd name="T4" fmla="*/ 68 w 69"/>
                  <a:gd name="T5" fmla="*/ 32 h 34"/>
                  <a:gd name="T6" fmla="*/ 4 w 69"/>
                  <a:gd name="T7" fmla="*/ 4 h 34"/>
                  <a:gd name="T8" fmla="*/ 5 w 69"/>
                  <a:gd name="T9" fmla="*/ 6 h 34"/>
                </a:gdLst>
                <a:ahLst/>
                <a:cxnLst>
                  <a:cxn ang="0">
                    <a:pos x="T0" y="T1"/>
                  </a:cxn>
                  <a:cxn ang="0">
                    <a:pos x="T2" y="T3"/>
                  </a:cxn>
                  <a:cxn ang="0">
                    <a:pos x="T4" y="T5"/>
                  </a:cxn>
                  <a:cxn ang="0">
                    <a:pos x="T6" y="T7"/>
                  </a:cxn>
                  <a:cxn ang="0">
                    <a:pos x="T8" y="T9"/>
                  </a:cxn>
                </a:cxnLst>
                <a:rect l="0" t="0" r="r" b="b"/>
                <a:pathLst>
                  <a:path w="69" h="34">
                    <a:moveTo>
                      <a:pt x="5" y="6"/>
                    </a:moveTo>
                    <a:cubicBezTo>
                      <a:pt x="29" y="2"/>
                      <a:pt x="51" y="12"/>
                      <a:pt x="63" y="33"/>
                    </a:cubicBezTo>
                    <a:cubicBezTo>
                      <a:pt x="64" y="34"/>
                      <a:pt x="69" y="33"/>
                      <a:pt x="68" y="32"/>
                    </a:cubicBezTo>
                    <a:cubicBezTo>
                      <a:pt x="55" y="9"/>
                      <a:pt x="29" y="0"/>
                      <a:pt x="4" y="4"/>
                    </a:cubicBezTo>
                    <a:cubicBezTo>
                      <a:pt x="0" y="4"/>
                      <a:pt x="3" y="6"/>
                      <a:pt x="5"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 name="Freeform 238"/>
              <p:cNvSpPr>
                <a:spLocks/>
              </p:cNvSpPr>
              <p:nvPr/>
            </p:nvSpPr>
            <p:spPr bwMode="auto">
              <a:xfrm>
                <a:off x="3519488" y="700087"/>
                <a:ext cx="77788" cy="809625"/>
              </a:xfrm>
              <a:custGeom>
                <a:avLst/>
                <a:gdLst>
                  <a:gd name="T0" fmla="*/ 21 w 21"/>
                  <a:gd name="T1" fmla="*/ 213 h 215"/>
                  <a:gd name="T2" fmla="*/ 5 w 21"/>
                  <a:gd name="T3" fmla="*/ 1 h 215"/>
                  <a:gd name="T4" fmla="*/ 0 w 21"/>
                  <a:gd name="T5" fmla="*/ 2 h 215"/>
                  <a:gd name="T6" fmla="*/ 16 w 21"/>
                  <a:gd name="T7" fmla="*/ 213 h 215"/>
                  <a:gd name="T8" fmla="*/ 21 w 21"/>
                  <a:gd name="T9" fmla="*/ 213 h 215"/>
                </a:gdLst>
                <a:ahLst/>
                <a:cxnLst>
                  <a:cxn ang="0">
                    <a:pos x="T0" y="T1"/>
                  </a:cxn>
                  <a:cxn ang="0">
                    <a:pos x="T2" y="T3"/>
                  </a:cxn>
                  <a:cxn ang="0">
                    <a:pos x="T4" y="T5"/>
                  </a:cxn>
                  <a:cxn ang="0">
                    <a:pos x="T6" y="T7"/>
                  </a:cxn>
                  <a:cxn ang="0">
                    <a:pos x="T8" y="T9"/>
                  </a:cxn>
                </a:cxnLst>
                <a:rect l="0" t="0" r="r" b="b"/>
                <a:pathLst>
                  <a:path w="21" h="215">
                    <a:moveTo>
                      <a:pt x="21" y="213"/>
                    </a:moveTo>
                    <a:cubicBezTo>
                      <a:pt x="9" y="143"/>
                      <a:pt x="12" y="72"/>
                      <a:pt x="5" y="1"/>
                    </a:cubicBezTo>
                    <a:cubicBezTo>
                      <a:pt x="5" y="0"/>
                      <a:pt x="0" y="0"/>
                      <a:pt x="0" y="2"/>
                    </a:cubicBezTo>
                    <a:cubicBezTo>
                      <a:pt x="7" y="72"/>
                      <a:pt x="4" y="144"/>
                      <a:pt x="16" y="213"/>
                    </a:cubicBezTo>
                    <a:cubicBezTo>
                      <a:pt x="16" y="215"/>
                      <a:pt x="21" y="214"/>
                      <a:pt x="21" y="2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1" name="Freeform 239"/>
              <p:cNvSpPr>
                <a:spLocks/>
              </p:cNvSpPr>
              <p:nvPr/>
            </p:nvSpPr>
            <p:spPr bwMode="auto">
              <a:xfrm>
                <a:off x="3556001" y="1490663"/>
                <a:ext cx="65088" cy="63500"/>
              </a:xfrm>
              <a:custGeom>
                <a:avLst/>
                <a:gdLst>
                  <a:gd name="T0" fmla="*/ 16 w 17"/>
                  <a:gd name="T1" fmla="*/ 7 h 17"/>
                  <a:gd name="T2" fmla="*/ 7 w 17"/>
                  <a:gd name="T3" fmla="*/ 1 h 17"/>
                  <a:gd name="T4" fmla="*/ 1 w 17"/>
                  <a:gd name="T5" fmla="*/ 10 h 17"/>
                  <a:gd name="T6" fmla="*/ 10 w 17"/>
                  <a:gd name="T7" fmla="*/ 16 h 17"/>
                  <a:gd name="T8" fmla="*/ 16 w 17"/>
                  <a:gd name="T9" fmla="*/ 7 h 17"/>
                </a:gdLst>
                <a:ahLst/>
                <a:cxnLst>
                  <a:cxn ang="0">
                    <a:pos x="T0" y="T1"/>
                  </a:cxn>
                  <a:cxn ang="0">
                    <a:pos x="T2" y="T3"/>
                  </a:cxn>
                  <a:cxn ang="0">
                    <a:pos x="T4" y="T5"/>
                  </a:cxn>
                  <a:cxn ang="0">
                    <a:pos x="T6" y="T7"/>
                  </a:cxn>
                  <a:cxn ang="0">
                    <a:pos x="T8" y="T9"/>
                  </a:cxn>
                </a:cxnLst>
                <a:rect l="0" t="0" r="r" b="b"/>
                <a:pathLst>
                  <a:path w="17" h="17">
                    <a:moveTo>
                      <a:pt x="16" y="7"/>
                    </a:moveTo>
                    <a:cubicBezTo>
                      <a:pt x="15" y="3"/>
                      <a:pt x="11" y="0"/>
                      <a:pt x="7" y="1"/>
                    </a:cubicBezTo>
                    <a:cubicBezTo>
                      <a:pt x="3" y="2"/>
                      <a:pt x="0" y="6"/>
                      <a:pt x="1" y="10"/>
                    </a:cubicBezTo>
                    <a:cubicBezTo>
                      <a:pt x="2" y="14"/>
                      <a:pt x="6" y="17"/>
                      <a:pt x="10" y="16"/>
                    </a:cubicBezTo>
                    <a:cubicBezTo>
                      <a:pt x="15" y="15"/>
                      <a:pt x="17" y="11"/>
                      <a:pt x="1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2" name="Freeform 240"/>
              <p:cNvSpPr>
                <a:spLocks/>
              </p:cNvSpPr>
              <p:nvPr/>
            </p:nvSpPr>
            <p:spPr bwMode="auto">
              <a:xfrm>
                <a:off x="3832226" y="1506538"/>
                <a:ext cx="233363" cy="198438"/>
              </a:xfrm>
              <a:custGeom>
                <a:avLst/>
                <a:gdLst>
                  <a:gd name="T0" fmla="*/ 56 w 62"/>
                  <a:gd name="T1" fmla="*/ 1 h 53"/>
                  <a:gd name="T2" fmla="*/ 0 w 62"/>
                  <a:gd name="T3" fmla="*/ 51 h 53"/>
                  <a:gd name="T4" fmla="*/ 5 w 62"/>
                  <a:gd name="T5" fmla="*/ 52 h 53"/>
                  <a:gd name="T6" fmla="*/ 59 w 62"/>
                  <a:gd name="T7" fmla="*/ 3 h 53"/>
                  <a:gd name="T8" fmla="*/ 56 w 62"/>
                  <a:gd name="T9" fmla="*/ 1 h 53"/>
                </a:gdLst>
                <a:ahLst/>
                <a:cxnLst>
                  <a:cxn ang="0">
                    <a:pos x="T0" y="T1"/>
                  </a:cxn>
                  <a:cxn ang="0">
                    <a:pos x="T2" y="T3"/>
                  </a:cxn>
                  <a:cxn ang="0">
                    <a:pos x="T4" y="T5"/>
                  </a:cxn>
                  <a:cxn ang="0">
                    <a:pos x="T6" y="T7"/>
                  </a:cxn>
                  <a:cxn ang="0">
                    <a:pos x="T8" y="T9"/>
                  </a:cxn>
                </a:cxnLst>
                <a:rect l="0" t="0" r="r" b="b"/>
                <a:pathLst>
                  <a:path w="62" h="53">
                    <a:moveTo>
                      <a:pt x="56" y="1"/>
                    </a:moveTo>
                    <a:cubicBezTo>
                      <a:pt x="27" y="3"/>
                      <a:pt x="4" y="21"/>
                      <a:pt x="0" y="51"/>
                    </a:cubicBezTo>
                    <a:cubicBezTo>
                      <a:pt x="0" y="53"/>
                      <a:pt x="5" y="53"/>
                      <a:pt x="5" y="52"/>
                    </a:cubicBezTo>
                    <a:cubicBezTo>
                      <a:pt x="9" y="23"/>
                      <a:pt x="30" y="5"/>
                      <a:pt x="59" y="3"/>
                    </a:cubicBezTo>
                    <a:cubicBezTo>
                      <a:pt x="62" y="2"/>
                      <a:pt x="58" y="0"/>
                      <a:pt x="5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3" name="Freeform 241"/>
              <p:cNvSpPr>
                <a:spLocks/>
              </p:cNvSpPr>
              <p:nvPr/>
            </p:nvSpPr>
            <p:spPr bwMode="auto">
              <a:xfrm>
                <a:off x="3786188" y="1524000"/>
                <a:ext cx="222250" cy="173038"/>
              </a:xfrm>
              <a:custGeom>
                <a:avLst/>
                <a:gdLst>
                  <a:gd name="T0" fmla="*/ 4 w 59"/>
                  <a:gd name="T1" fmla="*/ 3 h 46"/>
                  <a:gd name="T2" fmla="*/ 54 w 59"/>
                  <a:gd name="T3" fmla="*/ 44 h 46"/>
                  <a:gd name="T4" fmla="*/ 59 w 59"/>
                  <a:gd name="T5" fmla="*/ 44 h 46"/>
                  <a:gd name="T6" fmla="*/ 3 w 59"/>
                  <a:gd name="T7" fmla="*/ 0 h 46"/>
                  <a:gd name="T8" fmla="*/ 4 w 59"/>
                  <a:gd name="T9" fmla="*/ 3 h 46"/>
                </a:gdLst>
                <a:ahLst/>
                <a:cxnLst>
                  <a:cxn ang="0">
                    <a:pos x="T0" y="T1"/>
                  </a:cxn>
                  <a:cxn ang="0">
                    <a:pos x="T2" y="T3"/>
                  </a:cxn>
                  <a:cxn ang="0">
                    <a:pos x="T4" y="T5"/>
                  </a:cxn>
                  <a:cxn ang="0">
                    <a:pos x="T6" y="T7"/>
                  </a:cxn>
                  <a:cxn ang="0">
                    <a:pos x="T8" y="T9"/>
                  </a:cxn>
                </a:cxnLst>
                <a:rect l="0" t="0" r="r" b="b"/>
                <a:pathLst>
                  <a:path w="59" h="46">
                    <a:moveTo>
                      <a:pt x="4" y="3"/>
                    </a:moveTo>
                    <a:cubicBezTo>
                      <a:pt x="29" y="4"/>
                      <a:pt x="48" y="19"/>
                      <a:pt x="54" y="44"/>
                    </a:cubicBezTo>
                    <a:cubicBezTo>
                      <a:pt x="54" y="45"/>
                      <a:pt x="59" y="46"/>
                      <a:pt x="59" y="44"/>
                    </a:cubicBezTo>
                    <a:cubicBezTo>
                      <a:pt x="52" y="17"/>
                      <a:pt x="30" y="2"/>
                      <a:pt x="3" y="0"/>
                    </a:cubicBezTo>
                    <a:cubicBezTo>
                      <a:pt x="0" y="0"/>
                      <a:pt x="2" y="3"/>
                      <a:pt x="4"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4" name="Freeform 242"/>
              <p:cNvSpPr>
                <a:spLocks/>
              </p:cNvSpPr>
              <p:nvPr/>
            </p:nvSpPr>
            <p:spPr bwMode="auto">
              <a:xfrm>
                <a:off x="3892551" y="1446213"/>
                <a:ext cx="74613" cy="266700"/>
              </a:xfrm>
              <a:custGeom>
                <a:avLst/>
                <a:gdLst>
                  <a:gd name="T0" fmla="*/ 15 w 20"/>
                  <a:gd name="T1" fmla="*/ 2 h 71"/>
                  <a:gd name="T2" fmla="*/ 3 w 20"/>
                  <a:gd name="T3" fmla="*/ 70 h 71"/>
                  <a:gd name="T4" fmla="*/ 8 w 20"/>
                  <a:gd name="T5" fmla="*/ 69 h 71"/>
                  <a:gd name="T6" fmla="*/ 20 w 20"/>
                  <a:gd name="T7" fmla="*/ 2 h 71"/>
                  <a:gd name="T8" fmla="*/ 15 w 20"/>
                  <a:gd name="T9" fmla="*/ 2 h 71"/>
                </a:gdLst>
                <a:ahLst/>
                <a:cxnLst>
                  <a:cxn ang="0">
                    <a:pos x="T0" y="T1"/>
                  </a:cxn>
                  <a:cxn ang="0">
                    <a:pos x="T2" y="T3"/>
                  </a:cxn>
                  <a:cxn ang="0">
                    <a:pos x="T4" y="T5"/>
                  </a:cxn>
                  <a:cxn ang="0">
                    <a:pos x="T6" y="T7"/>
                  </a:cxn>
                  <a:cxn ang="0">
                    <a:pos x="T8" y="T9"/>
                  </a:cxn>
                </a:cxnLst>
                <a:rect l="0" t="0" r="r" b="b"/>
                <a:pathLst>
                  <a:path w="20" h="71">
                    <a:moveTo>
                      <a:pt x="15" y="2"/>
                    </a:moveTo>
                    <a:cubicBezTo>
                      <a:pt x="3" y="21"/>
                      <a:pt x="0" y="48"/>
                      <a:pt x="3" y="70"/>
                    </a:cubicBezTo>
                    <a:cubicBezTo>
                      <a:pt x="3" y="71"/>
                      <a:pt x="8" y="71"/>
                      <a:pt x="8" y="69"/>
                    </a:cubicBezTo>
                    <a:cubicBezTo>
                      <a:pt x="5" y="47"/>
                      <a:pt x="8" y="21"/>
                      <a:pt x="20" y="2"/>
                    </a:cubicBezTo>
                    <a:cubicBezTo>
                      <a:pt x="20" y="1"/>
                      <a:pt x="16" y="0"/>
                      <a:pt x="15"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5" name="Freeform 243"/>
              <p:cNvSpPr>
                <a:spLocks/>
              </p:cNvSpPr>
              <p:nvPr/>
            </p:nvSpPr>
            <p:spPr bwMode="auto">
              <a:xfrm>
                <a:off x="3778251" y="1547813"/>
                <a:ext cx="279400" cy="74613"/>
              </a:xfrm>
              <a:custGeom>
                <a:avLst/>
                <a:gdLst>
                  <a:gd name="T0" fmla="*/ 6 w 74"/>
                  <a:gd name="T1" fmla="*/ 19 h 20"/>
                  <a:gd name="T2" fmla="*/ 69 w 74"/>
                  <a:gd name="T3" fmla="*/ 16 h 20"/>
                  <a:gd name="T4" fmla="*/ 73 w 74"/>
                  <a:gd name="T5" fmla="*/ 15 h 20"/>
                  <a:gd name="T6" fmla="*/ 2 w 74"/>
                  <a:gd name="T7" fmla="*/ 18 h 20"/>
                  <a:gd name="T8" fmla="*/ 6 w 74"/>
                  <a:gd name="T9" fmla="*/ 19 h 20"/>
                </a:gdLst>
                <a:ahLst/>
                <a:cxnLst>
                  <a:cxn ang="0">
                    <a:pos x="T0" y="T1"/>
                  </a:cxn>
                  <a:cxn ang="0">
                    <a:pos x="T2" y="T3"/>
                  </a:cxn>
                  <a:cxn ang="0">
                    <a:pos x="T4" y="T5"/>
                  </a:cxn>
                  <a:cxn ang="0">
                    <a:pos x="T6" y="T7"/>
                  </a:cxn>
                  <a:cxn ang="0">
                    <a:pos x="T8" y="T9"/>
                  </a:cxn>
                </a:cxnLst>
                <a:rect l="0" t="0" r="r" b="b"/>
                <a:pathLst>
                  <a:path w="74" h="20">
                    <a:moveTo>
                      <a:pt x="6" y="19"/>
                    </a:moveTo>
                    <a:cubicBezTo>
                      <a:pt x="25" y="6"/>
                      <a:pt x="49" y="3"/>
                      <a:pt x="69" y="16"/>
                    </a:cubicBezTo>
                    <a:cubicBezTo>
                      <a:pt x="70" y="17"/>
                      <a:pt x="74" y="16"/>
                      <a:pt x="73" y="15"/>
                    </a:cubicBezTo>
                    <a:cubicBezTo>
                      <a:pt x="51" y="0"/>
                      <a:pt x="23" y="4"/>
                      <a:pt x="2" y="18"/>
                    </a:cubicBezTo>
                    <a:cubicBezTo>
                      <a:pt x="0" y="19"/>
                      <a:pt x="5" y="20"/>
                      <a:pt x="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6" name="Freeform 244"/>
              <p:cNvSpPr>
                <a:spLocks/>
              </p:cNvSpPr>
              <p:nvPr/>
            </p:nvSpPr>
            <p:spPr bwMode="auto">
              <a:xfrm>
                <a:off x="3511551" y="749300"/>
                <a:ext cx="411163" cy="812800"/>
              </a:xfrm>
              <a:custGeom>
                <a:avLst/>
                <a:gdLst>
                  <a:gd name="T0" fmla="*/ 108 w 109"/>
                  <a:gd name="T1" fmla="*/ 214 h 216"/>
                  <a:gd name="T2" fmla="*/ 55 w 109"/>
                  <a:gd name="T3" fmla="*/ 102 h 216"/>
                  <a:gd name="T4" fmla="*/ 5 w 109"/>
                  <a:gd name="T5" fmla="*/ 1 h 216"/>
                  <a:gd name="T6" fmla="*/ 1 w 109"/>
                  <a:gd name="T7" fmla="*/ 2 h 216"/>
                  <a:gd name="T8" fmla="*/ 53 w 109"/>
                  <a:gd name="T9" fmla="*/ 109 h 216"/>
                  <a:gd name="T10" fmla="*/ 103 w 109"/>
                  <a:gd name="T11" fmla="*/ 215 h 216"/>
                  <a:gd name="T12" fmla="*/ 108 w 109"/>
                  <a:gd name="T13" fmla="*/ 214 h 216"/>
                </a:gdLst>
                <a:ahLst/>
                <a:cxnLst>
                  <a:cxn ang="0">
                    <a:pos x="T0" y="T1"/>
                  </a:cxn>
                  <a:cxn ang="0">
                    <a:pos x="T2" y="T3"/>
                  </a:cxn>
                  <a:cxn ang="0">
                    <a:pos x="T4" y="T5"/>
                  </a:cxn>
                  <a:cxn ang="0">
                    <a:pos x="T6" y="T7"/>
                  </a:cxn>
                  <a:cxn ang="0">
                    <a:pos x="T8" y="T9"/>
                  </a:cxn>
                  <a:cxn ang="0">
                    <a:pos x="T10" y="T11"/>
                  </a:cxn>
                  <a:cxn ang="0">
                    <a:pos x="T12" y="T13"/>
                  </a:cxn>
                </a:cxnLst>
                <a:rect l="0" t="0" r="r" b="b"/>
                <a:pathLst>
                  <a:path w="109" h="216">
                    <a:moveTo>
                      <a:pt x="108" y="214"/>
                    </a:moveTo>
                    <a:cubicBezTo>
                      <a:pt x="84" y="181"/>
                      <a:pt x="70" y="140"/>
                      <a:pt x="55" y="102"/>
                    </a:cubicBezTo>
                    <a:cubicBezTo>
                      <a:pt x="41" y="68"/>
                      <a:pt x="29" y="30"/>
                      <a:pt x="5" y="1"/>
                    </a:cubicBezTo>
                    <a:cubicBezTo>
                      <a:pt x="5" y="0"/>
                      <a:pt x="0" y="1"/>
                      <a:pt x="1" y="2"/>
                    </a:cubicBezTo>
                    <a:cubicBezTo>
                      <a:pt x="25" y="33"/>
                      <a:pt x="38" y="73"/>
                      <a:pt x="53" y="109"/>
                    </a:cubicBezTo>
                    <a:cubicBezTo>
                      <a:pt x="67" y="145"/>
                      <a:pt x="80" y="183"/>
                      <a:pt x="103" y="215"/>
                    </a:cubicBezTo>
                    <a:cubicBezTo>
                      <a:pt x="104" y="216"/>
                      <a:pt x="109" y="215"/>
                      <a:pt x="108" y="2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 name="Freeform 245"/>
              <p:cNvSpPr>
                <a:spLocks/>
              </p:cNvSpPr>
              <p:nvPr/>
            </p:nvSpPr>
            <p:spPr bwMode="auto">
              <a:xfrm>
                <a:off x="3887788" y="1539875"/>
                <a:ext cx="65088" cy="68263"/>
              </a:xfrm>
              <a:custGeom>
                <a:avLst/>
                <a:gdLst>
                  <a:gd name="T0" fmla="*/ 14 w 17"/>
                  <a:gd name="T1" fmla="*/ 4 h 18"/>
                  <a:gd name="T2" fmla="*/ 4 w 17"/>
                  <a:gd name="T3" fmla="*/ 3 h 18"/>
                  <a:gd name="T4" fmla="*/ 3 w 17"/>
                  <a:gd name="T5" fmla="*/ 14 h 18"/>
                  <a:gd name="T6" fmla="*/ 13 w 17"/>
                  <a:gd name="T7" fmla="*/ 15 h 18"/>
                  <a:gd name="T8" fmla="*/ 14 w 17"/>
                  <a:gd name="T9" fmla="*/ 4 h 18"/>
                </a:gdLst>
                <a:ahLst/>
                <a:cxnLst>
                  <a:cxn ang="0">
                    <a:pos x="T0" y="T1"/>
                  </a:cxn>
                  <a:cxn ang="0">
                    <a:pos x="T2" y="T3"/>
                  </a:cxn>
                  <a:cxn ang="0">
                    <a:pos x="T4" y="T5"/>
                  </a:cxn>
                  <a:cxn ang="0">
                    <a:pos x="T6" y="T7"/>
                  </a:cxn>
                  <a:cxn ang="0">
                    <a:pos x="T8" y="T9"/>
                  </a:cxn>
                </a:cxnLst>
                <a:rect l="0" t="0" r="r" b="b"/>
                <a:pathLst>
                  <a:path w="17" h="18">
                    <a:moveTo>
                      <a:pt x="14" y="4"/>
                    </a:moveTo>
                    <a:cubicBezTo>
                      <a:pt x="12" y="1"/>
                      <a:pt x="7" y="0"/>
                      <a:pt x="4" y="3"/>
                    </a:cubicBezTo>
                    <a:cubicBezTo>
                      <a:pt x="0" y="6"/>
                      <a:pt x="0" y="10"/>
                      <a:pt x="3" y="14"/>
                    </a:cubicBezTo>
                    <a:cubicBezTo>
                      <a:pt x="5" y="17"/>
                      <a:pt x="10" y="18"/>
                      <a:pt x="13" y="15"/>
                    </a:cubicBezTo>
                    <a:cubicBezTo>
                      <a:pt x="17" y="12"/>
                      <a:pt x="17" y="7"/>
                      <a:pt x="14"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8" name="Freeform 246"/>
              <p:cNvSpPr>
                <a:spLocks/>
              </p:cNvSpPr>
              <p:nvPr/>
            </p:nvSpPr>
            <p:spPr bwMode="auto">
              <a:xfrm>
                <a:off x="3556001" y="60325"/>
                <a:ext cx="196850" cy="77788"/>
              </a:xfrm>
              <a:custGeom>
                <a:avLst/>
                <a:gdLst>
                  <a:gd name="T0" fmla="*/ 46 w 52"/>
                  <a:gd name="T1" fmla="*/ 11 h 21"/>
                  <a:gd name="T2" fmla="*/ 6 w 52"/>
                  <a:gd name="T3" fmla="*/ 1 h 21"/>
                  <a:gd name="T4" fmla="*/ 1 w 52"/>
                  <a:gd name="T5" fmla="*/ 1 h 21"/>
                  <a:gd name="T6" fmla="*/ 50 w 52"/>
                  <a:gd name="T7" fmla="*/ 13 h 21"/>
                  <a:gd name="T8" fmla="*/ 46 w 52"/>
                  <a:gd name="T9" fmla="*/ 11 h 21"/>
                </a:gdLst>
                <a:ahLst/>
                <a:cxnLst>
                  <a:cxn ang="0">
                    <a:pos x="T0" y="T1"/>
                  </a:cxn>
                  <a:cxn ang="0">
                    <a:pos x="T2" y="T3"/>
                  </a:cxn>
                  <a:cxn ang="0">
                    <a:pos x="T4" y="T5"/>
                  </a:cxn>
                  <a:cxn ang="0">
                    <a:pos x="T6" y="T7"/>
                  </a:cxn>
                  <a:cxn ang="0">
                    <a:pos x="T8" y="T9"/>
                  </a:cxn>
                </a:cxnLst>
                <a:rect l="0" t="0" r="r" b="b"/>
                <a:pathLst>
                  <a:path w="52" h="21">
                    <a:moveTo>
                      <a:pt x="46" y="11"/>
                    </a:moveTo>
                    <a:cubicBezTo>
                      <a:pt x="31" y="18"/>
                      <a:pt x="16" y="15"/>
                      <a:pt x="6" y="1"/>
                    </a:cubicBezTo>
                    <a:cubicBezTo>
                      <a:pt x="5" y="0"/>
                      <a:pt x="0" y="0"/>
                      <a:pt x="1" y="1"/>
                    </a:cubicBezTo>
                    <a:cubicBezTo>
                      <a:pt x="13" y="18"/>
                      <a:pt x="32" y="21"/>
                      <a:pt x="50" y="13"/>
                    </a:cubicBezTo>
                    <a:cubicBezTo>
                      <a:pt x="52" y="12"/>
                      <a:pt x="47" y="11"/>
                      <a:pt x="46" y="1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9" name="Freeform 247"/>
              <p:cNvSpPr>
                <a:spLocks/>
              </p:cNvSpPr>
              <p:nvPr/>
            </p:nvSpPr>
            <p:spPr bwMode="auto">
              <a:xfrm>
                <a:off x="3582988" y="19050"/>
                <a:ext cx="98425" cy="157163"/>
              </a:xfrm>
              <a:custGeom>
                <a:avLst/>
                <a:gdLst>
                  <a:gd name="T0" fmla="*/ 6 w 26"/>
                  <a:gd name="T1" fmla="*/ 41 h 42"/>
                  <a:gd name="T2" fmla="*/ 22 w 26"/>
                  <a:gd name="T3" fmla="*/ 2 h 42"/>
                  <a:gd name="T4" fmla="*/ 17 w 26"/>
                  <a:gd name="T5" fmla="*/ 1 h 42"/>
                  <a:gd name="T6" fmla="*/ 1 w 26"/>
                  <a:gd name="T7" fmla="*/ 39 h 42"/>
                  <a:gd name="T8" fmla="*/ 6 w 26"/>
                  <a:gd name="T9" fmla="*/ 41 h 42"/>
                </a:gdLst>
                <a:ahLst/>
                <a:cxnLst>
                  <a:cxn ang="0">
                    <a:pos x="T0" y="T1"/>
                  </a:cxn>
                  <a:cxn ang="0">
                    <a:pos x="T2" y="T3"/>
                  </a:cxn>
                  <a:cxn ang="0">
                    <a:pos x="T4" y="T5"/>
                  </a:cxn>
                  <a:cxn ang="0">
                    <a:pos x="T6" y="T7"/>
                  </a:cxn>
                  <a:cxn ang="0">
                    <a:pos x="T8" y="T9"/>
                  </a:cxn>
                </a:cxnLst>
                <a:rect l="0" t="0" r="r" b="b"/>
                <a:pathLst>
                  <a:path w="26" h="42">
                    <a:moveTo>
                      <a:pt x="6" y="41"/>
                    </a:moveTo>
                    <a:cubicBezTo>
                      <a:pt x="20" y="32"/>
                      <a:pt x="26" y="18"/>
                      <a:pt x="22" y="2"/>
                    </a:cubicBezTo>
                    <a:cubicBezTo>
                      <a:pt x="22" y="0"/>
                      <a:pt x="17" y="0"/>
                      <a:pt x="17" y="1"/>
                    </a:cubicBezTo>
                    <a:cubicBezTo>
                      <a:pt x="21" y="17"/>
                      <a:pt x="15" y="31"/>
                      <a:pt x="1" y="39"/>
                    </a:cubicBezTo>
                    <a:cubicBezTo>
                      <a:pt x="0" y="40"/>
                      <a:pt x="5" y="42"/>
                      <a:pt x="6"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0" name="Freeform 248"/>
              <p:cNvSpPr>
                <a:spLocks/>
              </p:cNvSpPr>
              <p:nvPr/>
            </p:nvSpPr>
            <p:spPr bwMode="auto">
              <a:xfrm>
                <a:off x="3594101" y="33337"/>
                <a:ext cx="123825" cy="139700"/>
              </a:xfrm>
              <a:custGeom>
                <a:avLst/>
                <a:gdLst>
                  <a:gd name="T0" fmla="*/ 32 w 33"/>
                  <a:gd name="T1" fmla="*/ 34 h 37"/>
                  <a:gd name="T2" fmla="*/ 5 w 33"/>
                  <a:gd name="T3" fmla="*/ 1 h 37"/>
                  <a:gd name="T4" fmla="*/ 0 w 33"/>
                  <a:gd name="T5" fmla="*/ 2 h 37"/>
                  <a:gd name="T6" fmla="*/ 28 w 33"/>
                  <a:gd name="T7" fmla="*/ 36 h 37"/>
                  <a:gd name="T8" fmla="*/ 32 w 33"/>
                  <a:gd name="T9" fmla="*/ 34 h 37"/>
                </a:gdLst>
                <a:ahLst/>
                <a:cxnLst>
                  <a:cxn ang="0">
                    <a:pos x="T0" y="T1"/>
                  </a:cxn>
                  <a:cxn ang="0">
                    <a:pos x="T2" y="T3"/>
                  </a:cxn>
                  <a:cxn ang="0">
                    <a:pos x="T4" y="T5"/>
                  </a:cxn>
                  <a:cxn ang="0">
                    <a:pos x="T6" y="T7"/>
                  </a:cxn>
                  <a:cxn ang="0">
                    <a:pos x="T8" y="T9"/>
                  </a:cxn>
                </a:cxnLst>
                <a:rect l="0" t="0" r="r" b="b"/>
                <a:pathLst>
                  <a:path w="33" h="37">
                    <a:moveTo>
                      <a:pt x="32" y="34"/>
                    </a:moveTo>
                    <a:cubicBezTo>
                      <a:pt x="20" y="28"/>
                      <a:pt x="10" y="14"/>
                      <a:pt x="5" y="1"/>
                    </a:cubicBezTo>
                    <a:cubicBezTo>
                      <a:pt x="5" y="0"/>
                      <a:pt x="0" y="1"/>
                      <a:pt x="0" y="2"/>
                    </a:cubicBezTo>
                    <a:cubicBezTo>
                      <a:pt x="5" y="15"/>
                      <a:pt x="15" y="29"/>
                      <a:pt x="28" y="36"/>
                    </a:cubicBezTo>
                    <a:cubicBezTo>
                      <a:pt x="29" y="37"/>
                      <a:pt x="33" y="35"/>
                      <a:pt x="32"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1" name="Freeform 249"/>
              <p:cNvSpPr>
                <a:spLocks/>
              </p:cNvSpPr>
              <p:nvPr/>
            </p:nvSpPr>
            <p:spPr bwMode="auto">
              <a:xfrm>
                <a:off x="3552826" y="49212"/>
                <a:ext cx="165100" cy="85725"/>
              </a:xfrm>
              <a:custGeom>
                <a:avLst/>
                <a:gdLst>
                  <a:gd name="T0" fmla="*/ 3 w 44"/>
                  <a:gd name="T1" fmla="*/ 21 h 23"/>
                  <a:gd name="T2" fmla="*/ 44 w 44"/>
                  <a:gd name="T3" fmla="*/ 2 h 23"/>
                  <a:gd name="T4" fmla="*/ 39 w 44"/>
                  <a:gd name="T5" fmla="*/ 2 h 23"/>
                  <a:gd name="T6" fmla="*/ 4 w 44"/>
                  <a:gd name="T7" fmla="*/ 19 h 23"/>
                  <a:gd name="T8" fmla="*/ 3 w 44"/>
                  <a:gd name="T9" fmla="*/ 21 h 23"/>
                </a:gdLst>
                <a:ahLst/>
                <a:cxnLst>
                  <a:cxn ang="0">
                    <a:pos x="T0" y="T1"/>
                  </a:cxn>
                  <a:cxn ang="0">
                    <a:pos x="T2" y="T3"/>
                  </a:cxn>
                  <a:cxn ang="0">
                    <a:pos x="T4" y="T5"/>
                  </a:cxn>
                  <a:cxn ang="0">
                    <a:pos x="T6" y="T7"/>
                  </a:cxn>
                  <a:cxn ang="0">
                    <a:pos x="T8" y="T9"/>
                  </a:cxn>
                </a:cxnLst>
                <a:rect l="0" t="0" r="r" b="b"/>
                <a:pathLst>
                  <a:path w="44" h="23">
                    <a:moveTo>
                      <a:pt x="3" y="21"/>
                    </a:moveTo>
                    <a:cubicBezTo>
                      <a:pt x="19" y="23"/>
                      <a:pt x="36" y="17"/>
                      <a:pt x="44" y="2"/>
                    </a:cubicBezTo>
                    <a:cubicBezTo>
                      <a:pt x="44" y="1"/>
                      <a:pt x="39" y="0"/>
                      <a:pt x="39" y="2"/>
                    </a:cubicBezTo>
                    <a:cubicBezTo>
                      <a:pt x="32" y="14"/>
                      <a:pt x="19" y="21"/>
                      <a:pt x="4" y="19"/>
                    </a:cubicBezTo>
                    <a:cubicBezTo>
                      <a:pt x="2" y="19"/>
                      <a:pt x="0" y="21"/>
                      <a:pt x="3" y="2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2" name="Freeform 250"/>
              <p:cNvSpPr>
                <a:spLocks/>
              </p:cNvSpPr>
              <p:nvPr/>
            </p:nvSpPr>
            <p:spPr bwMode="auto">
              <a:xfrm>
                <a:off x="3541713" y="120650"/>
                <a:ext cx="115888" cy="669925"/>
              </a:xfrm>
              <a:custGeom>
                <a:avLst/>
                <a:gdLst>
                  <a:gd name="T0" fmla="*/ 26 w 31"/>
                  <a:gd name="T1" fmla="*/ 1 h 178"/>
                  <a:gd name="T2" fmla="*/ 0 w 31"/>
                  <a:gd name="T3" fmla="*/ 177 h 178"/>
                  <a:gd name="T4" fmla="*/ 5 w 31"/>
                  <a:gd name="T5" fmla="*/ 176 h 178"/>
                  <a:gd name="T6" fmla="*/ 31 w 31"/>
                  <a:gd name="T7" fmla="*/ 1 h 178"/>
                  <a:gd name="T8" fmla="*/ 26 w 31"/>
                  <a:gd name="T9" fmla="*/ 1 h 178"/>
                </a:gdLst>
                <a:ahLst/>
                <a:cxnLst>
                  <a:cxn ang="0">
                    <a:pos x="T0" y="T1"/>
                  </a:cxn>
                  <a:cxn ang="0">
                    <a:pos x="T2" y="T3"/>
                  </a:cxn>
                  <a:cxn ang="0">
                    <a:pos x="T4" y="T5"/>
                  </a:cxn>
                  <a:cxn ang="0">
                    <a:pos x="T6" y="T7"/>
                  </a:cxn>
                  <a:cxn ang="0">
                    <a:pos x="T8" y="T9"/>
                  </a:cxn>
                </a:cxnLst>
                <a:rect l="0" t="0" r="r" b="b"/>
                <a:pathLst>
                  <a:path w="31" h="178">
                    <a:moveTo>
                      <a:pt x="26" y="1"/>
                    </a:moveTo>
                    <a:cubicBezTo>
                      <a:pt x="18" y="60"/>
                      <a:pt x="11" y="118"/>
                      <a:pt x="0" y="177"/>
                    </a:cubicBezTo>
                    <a:cubicBezTo>
                      <a:pt x="0" y="178"/>
                      <a:pt x="5" y="178"/>
                      <a:pt x="5" y="176"/>
                    </a:cubicBezTo>
                    <a:cubicBezTo>
                      <a:pt x="16" y="118"/>
                      <a:pt x="23" y="59"/>
                      <a:pt x="31" y="1"/>
                    </a:cubicBezTo>
                    <a:cubicBezTo>
                      <a:pt x="31" y="0"/>
                      <a:pt x="26" y="0"/>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3" name="Freeform 251"/>
              <p:cNvSpPr>
                <a:spLocks/>
              </p:cNvSpPr>
              <p:nvPr/>
            </p:nvSpPr>
            <p:spPr bwMode="auto">
              <a:xfrm>
                <a:off x="3632201" y="90487"/>
                <a:ext cx="38100" cy="41275"/>
              </a:xfrm>
              <a:custGeom>
                <a:avLst/>
                <a:gdLst>
                  <a:gd name="T0" fmla="*/ 9 w 10"/>
                  <a:gd name="T1" fmla="*/ 6 h 11"/>
                  <a:gd name="T2" fmla="*/ 4 w 10"/>
                  <a:gd name="T3" fmla="*/ 10 h 11"/>
                  <a:gd name="T4" fmla="*/ 0 w 10"/>
                  <a:gd name="T5" fmla="*/ 5 h 11"/>
                  <a:gd name="T6" fmla="*/ 6 w 10"/>
                  <a:gd name="T7" fmla="*/ 1 h 11"/>
                  <a:gd name="T8" fmla="*/ 9 w 10"/>
                  <a:gd name="T9" fmla="*/ 6 h 11"/>
                </a:gdLst>
                <a:ahLst/>
                <a:cxnLst>
                  <a:cxn ang="0">
                    <a:pos x="T0" y="T1"/>
                  </a:cxn>
                  <a:cxn ang="0">
                    <a:pos x="T2" y="T3"/>
                  </a:cxn>
                  <a:cxn ang="0">
                    <a:pos x="T4" y="T5"/>
                  </a:cxn>
                  <a:cxn ang="0">
                    <a:pos x="T6" y="T7"/>
                  </a:cxn>
                  <a:cxn ang="0">
                    <a:pos x="T8" y="T9"/>
                  </a:cxn>
                </a:cxnLst>
                <a:rect l="0" t="0" r="r" b="b"/>
                <a:pathLst>
                  <a:path w="10" h="11">
                    <a:moveTo>
                      <a:pt x="9" y="6"/>
                    </a:moveTo>
                    <a:cubicBezTo>
                      <a:pt x="9" y="9"/>
                      <a:pt x="6" y="11"/>
                      <a:pt x="4" y="10"/>
                    </a:cubicBezTo>
                    <a:cubicBezTo>
                      <a:pt x="1" y="10"/>
                      <a:pt x="0" y="7"/>
                      <a:pt x="0" y="5"/>
                    </a:cubicBezTo>
                    <a:cubicBezTo>
                      <a:pt x="0" y="2"/>
                      <a:pt x="3" y="0"/>
                      <a:pt x="6" y="1"/>
                    </a:cubicBezTo>
                    <a:cubicBezTo>
                      <a:pt x="8" y="1"/>
                      <a:pt x="10" y="4"/>
                      <a:pt x="9"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4" name="Freeform 252"/>
              <p:cNvSpPr>
                <a:spLocks/>
              </p:cNvSpPr>
              <p:nvPr/>
            </p:nvSpPr>
            <p:spPr bwMode="auto">
              <a:xfrm>
                <a:off x="3887788" y="-46038"/>
                <a:ext cx="173038" cy="112713"/>
              </a:xfrm>
              <a:custGeom>
                <a:avLst/>
                <a:gdLst>
                  <a:gd name="T0" fmla="*/ 40 w 46"/>
                  <a:gd name="T1" fmla="*/ 26 h 30"/>
                  <a:gd name="T2" fmla="*/ 6 w 46"/>
                  <a:gd name="T3" fmla="*/ 2 h 30"/>
                  <a:gd name="T4" fmla="*/ 1 w 46"/>
                  <a:gd name="T5" fmla="*/ 1 h 30"/>
                  <a:gd name="T6" fmla="*/ 42 w 46"/>
                  <a:gd name="T7" fmla="*/ 28 h 30"/>
                  <a:gd name="T8" fmla="*/ 40 w 46"/>
                  <a:gd name="T9" fmla="*/ 26 h 30"/>
                </a:gdLst>
                <a:ahLst/>
                <a:cxnLst>
                  <a:cxn ang="0">
                    <a:pos x="T0" y="T1"/>
                  </a:cxn>
                  <a:cxn ang="0">
                    <a:pos x="T2" y="T3"/>
                  </a:cxn>
                  <a:cxn ang="0">
                    <a:pos x="T4" y="T5"/>
                  </a:cxn>
                  <a:cxn ang="0">
                    <a:pos x="T6" y="T7"/>
                  </a:cxn>
                  <a:cxn ang="0">
                    <a:pos x="T8" y="T9"/>
                  </a:cxn>
                </a:cxnLst>
                <a:rect l="0" t="0" r="r" b="b"/>
                <a:pathLst>
                  <a:path w="46" h="30">
                    <a:moveTo>
                      <a:pt x="40" y="26"/>
                    </a:moveTo>
                    <a:cubicBezTo>
                      <a:pt x="23" y="27"/>
                      <a:pt x="10" y="18"/>
                      <a:pt x="6" y="2"/>
                    </a:cubicBezTo>
                    <a:cubicBezTo>
                      <a:pt x="5" y="0"/>
                      <a:pt x="0" y="0"/>
                      <a:pt x="1" y="1"/>
                    </a:cubicBezTo>
                    <a:cubicBezTo>
                      <a:pt x="6" y="21"/>
                      <a:pt x="23" y="30"/>
                      <a:pt x="42" y="28"/>
                    </a:cubicBezTo>
                    <a:cubicBezTo>
                      <a:pt x="46" y="28"/>
                      <a:pt x="42" y="26"/>
                      <a:pt x="40"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5" name="Freeform 253"/>
              <p:cNvSpPr>
                <a:spLocks/>
              </p:cNvSpPr>
              <p:nvPr/>
            </p:nvSpPr>
            <p:spPr bwMode="auto">
              <a:xfrm>
                <a:off x="3873501" y="-57150"/>
                <a:ext cx="134938" cy="131763"/>
              </a:xfrm>
              <a:custGeom>
                <a:avLst/>
                <a:gdLst>
                  <a:gd name="T0" fmla="*/ 6 w 36"/>
                  <a:gd name="T1" fmla="*/ 34 h 35"/>
                  <a:gd name="T2" fmla="*/ 35 w 36"/>
                  <a:gd name="T3" fmla="*/ 3 h 35"/>
                  <a:gd name="T4" fmla="*/ 30 w 36"/>
                  <a:gd name="T5" fmla="*/ 2 h 35"/>
                  <a:gd name="T6" fmla="*/ 3 w 36"/>
                  <a:gd name="T7" fmla="*/ 32 h 35"/>
                  <a:gd name="T8" fmla="*/ 6 w 36"/>
                  <a:gd name="T9" fmla="*/ 34 h 35"/>
                </a:gdLst>
                <a:ahLst/>
                <a:cxnLst>
                  <a:cxn ang="0">
                    <a:pos x="T0" y="T1"/>
                  </a:cxn>
                  <a:cxn ang="0">
                    <a:pos x="T2" y="T3"/>
                  </a:cxn>
                  <a:cxn ang="0">
                    <a:pos x="T4" y="T5"/>
                  </a:cxn>
                  <a:cxn ang="0">
                    <a:pos x="T6" y="T7"/>
                  </a:cxn>
                  <a:cxn ang="0">
                    <a:pos x="T8" y="T9"/>
                  </a:cxn>
                </a:cxnLst>
                <a:rect l="0" t="0" r="r" b="b"/>
                <a:pathLst>
                  <a:path w="36" h="35">
                    <a:moveTo>
                      <a:pt x="6" y="34"/>
                    </a:moveTo>
                    <a:cubicBezTo>
                      <a:pt x="22" y="31"/>
                      <a:pt x="34" y="20"/>
                      <a:pt x="35" y="3"/>
                    </a:cubicBezTo>
                    <a:cubicBezTo>
                      <a:pt x="36" y="1"/>
                      <a:pt x="31" y="0"/>
                      <a:pt x="30" y="2"/>
                    </a:cubicBezTo>
                    <a:cubicBezTo>
                      <a:pt x="29" y="18"/>
                      <a:pt x="18" y="29"/>
                      <a:pt x="3" y="32"/>
                    </a:cubicBezTo>
                    <a:cubicBezTo>
                      <a:pt x="0" y="33"/>
                      <a:pt x="5" y="35"/>
                      <a:pt x="6"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6" name="Freeform 254"/>
              <p:cNvSpPr>
                <a:spLocks/>
              </p:cNvSpPr>
              <p:nvPr/>
            </p:nvSpPr>
            <p:spPr bwMode="auto">
              <a:xfrm>
                <a:off x="3933826" y="-57150"/>
                <a:ext cx="71438" cy="166688"/>
              </a:xfrm>
              <a:custGeom>
                <a:avLst/>
                <a:gdLst>
                  <a:gd name="T0" fmla="*/ 18 w 19"/>
                  <a:gd name="T1" fmla="*/ 42 h 44"/>
                  <a:gd name="T2" fmla="*/ 5 w 19"/>
                  <a:gd name="T3" fmla="*/ 1 h 44"/>
                  <a:gd name="T4" fmla="*/ 0 w 19"/>
                  <a:gd name="T5" fmla="*/ 2 h 44"/>
                  <a:gd name="T6" fmla="*/ 14 w 19"/>
                  <a:gd name="T7" fmla="*/ 43 h 44"/>
                  <a:gd name="T8" fmla="*/ 18 w 19"/>
                  <a:gd name="T9" fmla="*/ 42 h 44"/>
                </a:gdLst>
                <a:ahLst/>
                <a:cxnLst>
                  <a:cxn ang="0">
                    <a:pos x="T0" y="T1"/>
                  </a:cxn>
                  <a:cxn ang="0">
                    <a:pos x="T2" y="T3"/>
                  </a:cxn>
                  <a:cxn ang="0">
                    <a:pos x="T4" y="T5"/>
                  </a:cxn>
                  <a:cxn ang="0">
                    <a:pos x="T6" y="T7"/>
                  </a:cxn>
                  <a:cxn ang="0">
                    <a:pos x="T8" y="T9"/>
                  </a:cxn>
                </a:cxnLst>
                <a:rect l="0" t="0" r="r" b="b"/>
                <a:pathLst>
                  <a:path w="19" h="44">
                    <a:moveTo>
                      <a:pt x="18" y="42"/>
                    </a:moveTo>
                    <a:cubicBezTo>
                      <a:pt x="9" y="31"/>
                      <a:pt x="5" y="15"/>
                      <a:pt x="5" y="1"/>
                    </a:cubicBezTo>
                    <a:cubicBezTo>
                      <a:pt x="5" y="0"/>
                      <a:pt x="0" y="0"/>
                      <a:pt x="0" y="2"/>
                    </a:cubicBezTo>
                    <a:cubicBezTo>
                      <a:pt x="0" y="16"/>
                      <a:pt x="5" y="32"/>
                      <a:pt x="14" y="43"/>
                    </a:cubicBezTo>
                    <a:cubicBezTo>
                      <a:pt x="14" y="44"/>
                      <a:pt x="19" y="43"/>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 name="Freeform 255"/>
              <p:cNvSpPr>
                <a:spLocks/>
              </p:cNvSpPr>
              <p:nvPr/>
            </p:nvSpPr>
            <p:spPr bwMode="auto">
              <a:xfrm>
                <a:off x="3862388" y="-4763"/>
                <a:ext cx="184150" cy="49213"/>
              </a:xfrm>
              <a:custGeom>
                <a:avLst/>
                <a:gdLst>
                  <a:gd name="T0" fmla="*/ 2 w 49"/>
                  <a:gd name="T1" fmla="*/ 6 h 13"/>
                  <a:gd name="T2" fmla="*/ 48 w 49"/>
                  <a:gd name="T3" fmla="*/ 1 h 13"/>
                  <a:gd name="T4" fmla="*/ 43 w 49"/>
                  <a:gd name="T5" fmla="*/ 1 h 13"/>
                  <a:gd name="T6" fmla="*/ 6 w 49"/>
                  <a:gd name="T7" fmla="*/ 5 h 13"/>
                  <a:gd name="T8" fmla="*/ 2 w 49"/>
                  <a:gd name="T9" fmla="*/ 6 h 13"/>
                </a:gdLst>
                <a:ahLst/>
                <a:cxnLst>
                  <a:cxn ang="0">
                    <a:pos x="T0" y="T1"/>
                  </a:cxn>
                  <a:cxn ang="0">
                    <a:pos x="T2" y="T3"/>
                  </a:cxn>
                  <a:cxn ang="0">
                    <a:pos x="T4" y="T5"/>
                  </a:cxn>
                  <a:cxn ang="0">
                    <a:pos x="T6" y="T7"/>
                  </a:cxn>
                  <a:cxn ang="0">
                    <a:pos x="T8" y="T9"/>
                  </a:cxn>
                </a:cxnLst>
                <a:rect l="0" t="0" r="r" b="b"/>
                <a:pathLst>
                  <a:path w="49" h="13">
                    <a:moveTo>
                      <a:pt x="2" y="6"/>
                    </a:moveTo>
                    <a:cubicBezTo>
                      <a:pt x="17" y="13"/>
                      <a:pt x="35" y="13"/>
                      <a:pt x="48" y="1"/>
                    </a:cubicBezTo>
                    <a:cubicBezTo>
                      <a:pt x="49" y="0"/>
                      <a:pt x="44" y="0"/>
                      <a:pt x="43" y="1"/>
                    </a:cubicBezTo>
                    <a:cubicBezTo>
                      <a:pt x="33" y="10"/>
                      <a:pt x="19" y="11"/>
                      <a:pt x="6" y="5"/>
                    </a:cubicBezTo>
                    <a:cubicBezTo>
                      <a:pt x="5" y="4"/>
                      <a:pt x="0" y="5"/>
                      <a:pt x="2"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 name="Freeform 256"/>
              <p:cNvSpPr>
                <a:spLocks/>
              </p:cNvSpPr>
              <p:nvPr/>
            </p:nvSpPr>
            <p:spPr bwMode="auto">
              <a:xfrm>
                <a:off x="3552826" y="36512"/>
                <a:ext cx="414338" cy="712788"/>
              </a:xfrm>
              <a:custGeom>
                <a:avLst/>
                <a:gdLst>
                  <a:gd name="T0" fmla="*/ 104 w 110"/>
                  <a:gd name="T1" fmla="*/ 1 h 189"/>
                  <a:gd name="T2" fmla="*/ 0 w 110"/>
                  <a:gd name="T3" fmla="*/ 188 h 189"/>
                  <a:gd name="T4" fmla="*/ 5 w 110"/>
                  <a:gd name="T5" fmla="*/ 188 h 189"/>
                  <a:gd name="T6" fmla="*/ 109 w 110"/>
                  <a:gd name="T7" fmla="*/ 2 h 189"/>
                  <a:gd name="T8" fmla="*/ 104 w 110"/>
                  <a:gd name="T9" fmla="*/ 1 h 189"/>
                </a:gdLst>
                <a:ahLst/>
                <a:cxnLst>
                  <a:cxn ang="0">
                    <a:pos x="T0" y="T1"/>
                  </a:cxn>
                  <a:cxn ang="0">
                    <a:pos x="T2" y="T3"/>
                  </a:cxn>
                  <a:cxn ang="0">
                    <a:pos x="T4" y="T5"/>
                  </a:cxn>
                  <a:cxn ang="0">
                    <a:pos x="T6" y="T7"/>
                  </a:cxn>
                  <a:cxn ang="0">
                    <a:pos x="T8" y="T9"/>
                  </a:cxn>
                </a:cxnLst>
                <a:rect l="0" t="0" r="r" b="b"/>
                <a:pathLst>
                  <a:path w="110" h="189">
                    <a:moveTo>
                      <a:pt x="104" y="1"/>
                    </a:moveTo>
                    <a:cubicBezTo>
                      <a:pt x="71" y="64"/>
                      <a:pt x="37" y="127"/>
                      <a:pt x="0" y="188"/>
                    </a:cubicBezTo>
                    <a:cubicBezTo>
                      <a:pt x="0" y="189"/>
                      <a:pt x="5" y="189"/>
                      <a:pt x="5" y="188"/>
                    </a:cubicBezTo>
                    <a:cubicBezTo>
                      <a:pt x="42" y="127"/>
                      <a:pt x="75" y="64"/>
                      <a:pt x="109" y="2"/>
                    </a:cubicBezTo>
                    <a:cubicBezTo>
                      <a:pt x="110" y="0"/>
                      <a:pt x="105" y="0"/>
                      <a:pt x="10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 name="Freeform 257"/>
              <p:cNvSpPr>
                <a:spLocks/>
              </p:cNvSpPr>
              <p:nvPr/>
            </p:nvSpPr>
            <p:spPr bwMode="auto">
              <a:xfrm>
                <a:off x="3940176" y="11112"/>
                <a:ext cx="38100" cy="41275"/>
              </a:xfrm>
              <a:custGeom>
                <a:avLst/>
                <a:gdLst>
                  <a:gd name="T0" fmla="*/ 9 w 10"/>
                  <a:gd name="T1" fmla="*/ 8 h 11"/>
                  <a:gd name="T2" fmla="*/ 3 w 10"/>
                  <a:gd name="T3" fmla="*/ 9 h 11"/>
                  <a:gd name="T4" fmla="*/ 1 w 10"/>
                  <a:gd name="T5" fmla="*/ 3 h 11"/>
                  <a:gd name="T6" fmla="*/ 7 w 10"/>
                  <a:gd name="T7" fmla="*/ 1 h 11"/>
                  <a:gd name="T8" fmla="*/ 9 w 10"/>
                  <a:gd name="T9" fmla="*/ 8 h 11"/>
                </a:gdLst>
                <a:ahLst/>
                <a:cxnLst>
                  <a:cxn ang="0">
                    <a:pos x="T0" y="T1"/>
                  </a:cxn>
                  <a:cxn ang="0">
                    <a:pos x="T2" y="T3"/>
                  </a:cxn>
                  <a:cxn ang="0">
                    <a:pos x="T4" y="T5"/>
                  </a:cxn>
                  <a:cxn ang="0">
                    <a:pos x="T6" y="T7"/>
                  </a:cxn>
                  <a:cxn ang="0">
                    <a:pos x="T8" y="T9"/>
                  </a:cxn>
                </a:cxnLst>
                <a:rect l="0" t="0" r="r" b="b"/>
                <a:pathLst>
                  <a:path w="10" h="11">
                    <a:moveTo>
                      <a:pt x="9" y="8"/>
                    </a:moveTo>
                    <a:cubicBezTo>
                      <a:pt x="8" y="10"/>
                      <a:pt x="5" y="11"/>
                      <a:pt x="3" y="9"/>
                    </a:cubicBezTo>
                    <a:cubicBezTo>
                      <a:pt x="0" y="8"/>
                      <a:pt x="0" y="5"/>
                      <a:pt x="1" y="3"/>
                    </a:cubicBezTo>
                    <a:cubicBezTo>
                      <a:pt x="2" y="1"/>
                      <a:pt x="5" y="0"/>
                      <a:pt x="7" y="1"/>
                    </a:cubicBezTo>
                    <a:cubicBezTo>
                      <a:pt x="10" y="3"/>
                      <a:pt x="10" y="6"/>
                      <a:pt x="9"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 name="Freeform 258"/>
              <p:cNvSpPr>
                <a:spLocks/>
              </p:cNvSpPr>
              <p:nvPr/>
            </p:nvSpPr>
            <p:spPr bwMode="auto">
              <a:xfrm>
                <a:off x="4016376" y="247650"/>
                <a:ext cx="131763" cy="155575"/>
              </a:xfrm>
              <a:custGeom>
                <a:avLst/>
                <a:gdLst>
                  <a:gd name="T0" fmla="*/ 32 w 35"/>
                  <a:gd name="T1" fmla="*/ 39 h 41"/>
                  <a:gd name="T2" fmla="*/ 7 w 35"/>
                  <a:gd name="T3" fmla="*/ 2 h 41"/>
                  <a:gd name="T4" fmla="*/ 2 w 35"/>
                  <a:gd name="T5" fmla="*/ 1 h 41"/>
                  <a:gd name="T6" fmla="*/ 30 w 35"/>
                  <a:gd name="T7" fmla="*/ 40 h 41"/>
                  <a:gd name="T8" fmla="*/ 32 w 35"/>
                  <a:gd name="T9" fmla="*/ 39 h 41"/>
                </a:gdLst>
                <a:ahLst/>
                <a:cxnLst>
                  <a:cxn ang="0">
                    <a:pos x="T0" y="T1"/>
                  </a:cxn>
                  <a:cxn ang="0">
                    <a:pos x="T2" y="T3"/>
                  </a:cxn>
                  <a:cxn ang="0">
                    <a:pos x="T4" y="T5"/>
                  </a:cxn>
                  <a:cxn ang="0">
                    <a:pos x="T6" y="T7"/>
                  </a:cxn>
                  <a:cxn ang="0">
                    <a:pos x="T8" y="T9"/>
                  </a:cxn>
                </a:cxnLst>
                <a:rect l="0" t="0" r="r" b="b"/>
                <a:pathLst>
                  <a:path w="35" h="41">
                    <a:moveTo>
                      <a:pt x="32" y="39"/>
                    </a:moveTo>
                    <a:cubicBezTo>
                      <a:pt x="15" y="33"/>
                      <a:pt x="5" y="19"/>
                      <a:pt x="7" y="2"/>
                    </a:cubicBezTo>
                    <a:cubicBezTo>
                      <a:pt x="7" y="1"/>
                      <a:pt x="2" y="0"/>
                      <a:pt x="2" y="1"/>
                    </a:cubicBezTo>
                    <a:cubicBezTo>
                      <a:pt x="0" y="21"/>
                      <a:pt x="12" y="35"/>
                      <a:pt x="30" y="40"/>
                    </a:cubicBezTo>
                    <a:cubicBezTo>
                      <a:pt x="32" y="41"/>
                      <a:pt x="35" y="40"/>
                      <a:pt x="32" y="3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 name="Freeform 259"/>
              <p:cNvSpPr>
                <a:spLocks/>
              </p:cNvSpPr>
              <p:nvPr/>
            </p:nvSpPr>
            <p:spPr bwMode="auto">
              <a:xfrm>
                <a:off x="3970338" y="274637"/>
                <a:ext cx="166688" cy="90488"/>
              </a:xfrm>
              <a:custGeom>
                <a:avLst/>
                <a:gdLst>
                  <a:gd name="T0" fmla="*/ 4 w 44"/>
                  <a:gd name="T1" fmla="*/ 22 h 24"/>
                  <a:gd name="T2" fmla="*/ 44 w 44"/>
                  <a:gd name="T3" fmla="*/ 2 h 24"/>
                  <a:gd name="T4" fmla="*/ 39 w 44"/>
                  <a:gd name="T5" fmla="*/ 1 h 24"/>
                  <a:gd name="T6" fmla="*/ 3 w 44"/>
                  <a:gd name="T7" fmla="*/ 19 h 24"/>
                  <a:gd name="T8" fmla="*/ 4 w 44"/>
                  <a:gd name="T9" fmla="*/ 22 h 24"/>
                </a:gdLst>
                <a:ahLst/>
                <a:cxnLst>
                  <a:cxn ang="0">
                    <a:pos x="T0" y="T1"/>
                  </a:cxn>
                  <a:cxn ang="0">
                    <a:pos x="T2" y="T3"/>
                  </a:cxn>
                  <a:cxn ang="0">
                    <a:pos x="T4" y="T5"/>
                  </a:cxn>
                  <a:cxn ang="0">
                    <a:pos x="T6" y="T7"/>
                  </a:cxn>
                  <a:cxn ang="0">
                    <a:pos x="T8" y="T9"/>
                  </a:cxn>
                </a:cxnLst>
                <a:rect l="0" t="0" r="r" b="b"/>
                <a:pathLst>
                  <a:path w="44" h="24">
                    <a:moveTo>
                      <a:pt x="4" y="22"/>
                    </a:moveTo>
                    <a:cubicBezTo>
                      <a:pt x="21" y="24"/>
                      <a:pt x="36" y="18"/>
                      <a:pt x="44" y="2"/>
                    </a:cubicBezTo>
                    <a:cubicBezTo>
                      <a:pt x="44" y="1"/>
                      <a:pt x="40" y="0"/>
                      <a:pt x="39" y="1"/>
                    </a:cubicBezTo>
                    <a:cubicBezTo>
                      <a:pt x="32" y="15"/>
                      <a:pt x="19" y="22"/>
                      <a:pt x="3" y="19"/>
                    </a:cubicBezTo>
                    <a:cubicBezTo>
                      <a:pt x="0" y="19"/>
                      <a:pt x="2" y="21"/>
                      <a:pt x="4" y="2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 name="Freeform 260"/>
              <p:cNvSpPr>
                <a:spLocks/>
              </p:cNvSpPr>
              <p:nvPr/>
            </p:nvSpPr>
            <p:spPr bwMode="auto">
              <a:xfrm>
                <a:off x="4043363" y="255587"/>
                <a:ext cx="44450" cy="173038"/>
              </a:xfrm>
              <a:custGeom>
                <a:avLst/>
                <a:gdLst>
                  <a:gd name="T0" fmla="*/ 10 w 12"/>
                  <a:gd name="T1" fmla="*/ 44 h 46"/>
                  <a:gd name="T2" fmla="*/ 12 w 12"/>
                  <a:gd name="T3" fmla="*/ 1 h 46"/>
                  <a:gd name="T4" fmla="*/ 7 w 12"/>
                  <a:gd name="T5" fmla="*/ 1 h 46"/>
                  <a:gd name="T6" fmla="*/ 5 w 12"/>
                  <a:gd name="T7" fmla="*/ 44 h 46"/>
                  <a:gd name="T8" fmla="*/ 10 w 12"/>
                  <a:gd name="T9" fmla="*/ 44 h 46"/>
                </a:gdLst>
                <a:ahLst/>
                <a:cxnLst>
                  <a:cxn ang="0">
                    <a:pos x="T0" y="T1"/>
                  </a:cxn>
                  <a:cxn ang="0">
                    <a:pos x="T2" y="T3"/>
                  </a:cxn>
                  <a:cxn ang="0">
                    <a:pos x="T4" y="T5"/>
                  </a:cxn>
                  <a:cxn ang="0">
                    <a:pos x="T6" y="T7"/>
                  </a:cxn>
                  <a:cxn ang="0">
                    <a:pos x="T8" y="T9"/>
                  </a:cxn>
                </a:cxnLst>
                <a:rect l="0" t="0" r="r" b="b"/>
                <a:pathLst>
                  <a:path w="12" h="46">
                    <a:moveTo>
                      <a:pt x="10" y="44"/>
                    </a:moveTo>
                    <a:cubicBezTo>
                      <a:pt x="5" y="30"/>
                      <a:pt x="7" y="14"/>
                      <a:pt x="12" y="1"/>
                    </a:cubicBezTo>
                    <a:cubicBezTo>
                      <a:pt x="12" y="0"/>
                      <a:pt x="7" y="0"/>
                      <a:pt x="7" y="1"/>
                    </a:cubicBezTo>
                    <a:cubicBezTo>
                      <a:pt x="2" y="14"/>
                      <a:pt x="0" y="31"/>
                      <a:pt x="5" y="44"/>
                    </a:cubicBezTo>
                    <a:cubicBezTo>
                      <a:pt x="5" y="46"/>
                      <a:pt x="10" y="45"/>
                      <a:pt x="10" y="4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 name="Freeform 261"/>
              <p:cNvSpPr>
                <a:spLocks/>
              </p:cNvSpPr>
              <p:nvPr/>
            </p:nvSpPr>
            <p:spPr bwMode="auto">
              <a:xfrm>
                <a:off x="3983038" y="293687"/>
                <a:ext cx="176213" cy="71438"/>
              </a:xfrm>
              <a:custGeom>
                <a:avLst/>
                <a:gdLst>
                  <a:gd name="T0" fmla="*/ 0 w 47"/>
                  <a:gd name="T1" fmla="*/ 2 h 19"/>
                  <a:gd name="T2" fmla="*/ 45 w 47"/>
                  <a:gd name="T3" fmla="*/ 13 h 19"/>
                  <a:gd name="T4" fmla="*/ 41 w 47"/>
                  <a:gd name="T5" fmla="*/ 12 h 19"/>
                  <a:gd name="T6" fmla="*/ 5 w 47"/>
                  <a:gd name="T7" fmla="*/ 1 h 19"/>
                  <a:gd name="T8" fmla="*/ 0 w 47"/>
                  <a:gd name="T9" fmla="*/ 2 h 19"/>
                </a:gdLst>
                <a:ahLst/>
                <a:cxnLst>
                  <a:cxn ang="0">
                    <a:pos x="T0" y="T1"/>
                  </a:cxn>
                  <a:cxn ang="0">
                    <a:pos x="T2" y="T3"/>
                  </a:cxn>
                  <a:cxn ang="0">
                    <a:pos x="T4" y="T5"/>
                  </a:cxn>
                  <a:cxn ang="0">
                    <a:pos x="T6" y="T7"/>
                  </a:cxn>
                  <a:cxn ang="0">
                    <a:pos x="T8" y="T9"/>
                  </a:cxn>
                </a:cxnLst>
                <a:rect l="0" t="0" r="r" b="b"/>
                <a:pathLst>
                  <a:path w="47" h="19">
                    <a:moveTo>
                      <a:pt x="0" y="2"/>
                    </a:moveTo>
                    <a:cubicBezTo>
                      <a:pt x="12" y="14"/>
                      <a:pt x="29" y="19"/>
                      <a:pt x="45" y="13"/>
                    </a:cubicBezTo>
                    <a:cubicBezTo>
                      <a:pt x="47" y="12"/>
                      <a:pt x="42" y="11"/>
                      <a:pt x="41" y="12"/>
                    </a:cubicBezTo>
                    <a:cubicBezTo>
                      <a:pt x="28" y="17"/>
                      <a:pt x="14" y="11"/>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 name="Freeform 262"/>
              <p:cNvSpPr>
                <a:spLocks/>
              </p:cNvSpPr>
              <p:nvPr/>
            </p:nvSpPr>
            <p:spPr bwMode="auto">
              <a:xfrm>
                <a:off x="3530601" y="346075"/>
                <a:ext cx="538163" cy="439738"/>
              </a:xfrm>
              <a:custGeom>
                <a:avLst/>
                <a:gdLst>
                  <a:gd name="T0" fmla="*/ 137 w 143"/>
                  <a:gd name="T1" fmla="*/ 1 h 117"/>
                  <a:gd name="T2" fmla="*/ 1 w 143"/>
                  <a:gd name="T3" fmla="*/ 115 h 117"/>
                  <a:gd name="T4" fmla="*/ 6 w 143"/>
                  <a:gd name="T5" fmla="*/ 116 h 117"/>
                  <a:gd name="T6" fmla="*/ 141 w 143"/>
                  <a:gd name="T7" fmla="*/ 2 h 117"/>
                  <a:gd name="T8" fmla="*/ 137 w 143"/>
                  <a:gd name="T9" fmla="*/ 1 h 117"/>
                </a:gdLst>
                <a:ahLst/>
                <a:cxnLst>
                  <a:cxn ang="0">
                    <a:pos x="T0" y="T1"/>
                  </a:cxn>
                  <a:cxn ang="0">
                    <a:pos x="T2" y="T3"/>
                  </a:cxn>
                  <a:cxn ang="0">
                    <a:pos x="T4" y="T5"/>
                  </a:cxn>
                  <a:cxn ang="0">
                    <a:pos x="T6" y="T7"/>
                  </a:cxn>
                  <a:cxn ang="0">
                    <a:pos x="T8" y="T9"/>
                  </a:cxn>
                </a:cxnLst>
                <a:rect l="0" t="0" r="r" b="b"/>
                <a:pathLst>
                  <a:path w="143" h="117">
                    <a:moveTo>
                      <a:pt x="137" y="1"/>
                    </a:moveTo>
                    <a:cubicBezTo>
                      <a:pt x="92" y="39"/>
                      <a:pt x="48" y="79"/>
                      <a:pt x="1" y="115"/>
                    </a:cubicBezTo>
                    <a:cubicBezTo>
                      <a:pt x="0" y="116"/>
                      <a:pt x="5" y="117"/>
                      <a:pt x="6" y="116"/>
                    </a:cubicBezTo>
                    <a:cubicBezTo>
                      <a:pt x="52" y="79"/>
                      <a:pt x="97" y="40"/>
                      <a:pt x="141" y="2"/>
                    </a:cubicBezTo>
                    <a:cubicBezTo>
                      <a:pt x="143" y="0"/>
                      <a:pt x="138" y="0"/>
                      <a:pt x="13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 name="Freeform 263"/>
              <p:cNvSpPr>
                <a:spLocks/>
              </p:cNvSpPr>
              <p:nvPr/>
            </p:nvSpPr>
            <p:spPr bwMode="auto">
              <a:xfrm>
                <a:off x="4043363" y="323850"/>
                <a:ext cx="41275" cy="36513"/>
              </a:xfrm>
              <a:custGeom>
                <a:avLst/>
                <a:gdLst>
                  <a:gd name="T0" fmla="*/ 9 w 11"/>
                  <a:gd name="T1" fmla="*/ 9 h 10"/>
                  <a:gd name="T2" fmla="*/ 2 w 11"/>
                  <a:gd name="T3" fmla="*/ 8 h 10"/>
                  <a:gd name="T4" fmla="*/ 3 w 11"/>
                  <a:gd name="T5" fmla="*/ 1 h 10"/>
                  <a:gd name="T6" fmla="*/ 9 w 11"/>
                  <a:gd name="T7" fmla="*/ 2 h 10"/>
                  <a:gd name="T8" fmla="*/ 9 w 11"/>
                  <a:gd name="T9" fmla="*/ 9 h 10"/>
                </a:gdLst>
                <a:ahLst/>
                <a:cxnLst>
                  <a:cxn ang="0">
                    <a:pos x="T0" y="T1"/>
                  </a:cxn>
                  <a:cxn ang="0">
                    <a:pos x="T2" y="T3"/>
                  </a:cxn>
                  <a:cxn ang="0">
                    <a:pos x="T4" y="T5"/>
                  </a:cxn>
                  <a:cxn ang="0">
                    <a:pos x="T6" y="T7"/>
                  </a:cxn>
                  <a:cxn ang="0">
                    <a:pos x="T8" y="T9"/>
                  </a:cxn>
                </a:cxnLst>
                <a:rect l="0" t="0" r="r" b="b"/>
                <a:pathLst>
                  <a:path w="11" h="10">
                    <a:moveTo>
                      <a:pt x="9" y="9"/>
                    </a:moveTo>
                    <a:cubicBezTo>
                      <a:pt x="7" y="10"/>
                      <a:pt x="4" y="10"/>
                      <a:pt x="2" y="8"/>
                    </a:cubicBezTo>
                    <a:cubicBezTo>
                      <a:pt x="0" y="6"/>
                      <a:pt x="1" y="3"/>
                      <a:pt x="3" y="1"/>
                    </a:cubicBezTo>
                    <a:cubicBezTo>
                      <a:pt x="5" y="0"/>
                      <a:pt x="8" y="0"/>
                      <a:pt x="9" y="2"/>
                    </a:cubicBezTo>
                    <a:cubicBezTo>
                      <a:pt x="11" y="4"/>
                      <a:pt x="11" y="7"/>
                      <a:pt x="9" y="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264"/>
              <p:cNvSpPr>
                <a:spLocks/>
              </p:cNvSpPr>
              <p:nvPr/>
            </p:nvSpPr>
            <p:spPr bwMode="auto">
              <a:xfrm>
                <a:off x="4156076" y="474662"/>
                <a:ext cx="93663" cy="179388"/>
              </a:xfrm>
              <a:custGeom>
                <a:avLst/>
                <a:gdLst>
                  <a:gd name="T0" fmla="*/ 23 w 25"/>
                  <a:gd name="T1" fmla="*/ 46 h 48"/>
                  <a:gd name="T2" fmla="*/ 13 w 25"/>
                  <a:gd name="T3" fmla="*/ 2 h 48"/>
                  <a:gd name="T4" fmla="*/ 9 w 25"/>
                  <a:gd name="T5" fmla="*/ 1 h 48"/>
                  <a:gd name="T6" fmla="*/ 19 w 25"/>
                  <a:gd name="T7" fmla="*/ 47 h 48"/>
                  <a:gd name="T8" fmla="*/ 23 w 25"/>
                  <a:gd name="T9" fmla="*/ 46 h 48"/>
                </a:gdLst>
                <a:ahLst/>
                <a:cxnLst>
                  <a:cxn ang="0">
                    <a:pos x="T0" y="T1"/>
                  </a:cxn>
                  <a:cxn ang="0">
                    <a:pos x="T2" y="T3"/>
                  </a:cxn>
                  <a:cxn ang="0">
                    <a:pos x="T4" y="T5"/>
                  </a:cxn>
                  <a:cxn ang="0">
                    <a:pos x="T6" y="T7"/>
                  </a:cxn>
                  <a:cxn ang="0">
                    <a:pos x="T8" y="T9"/>
                  </a:cxn>
                </a:cxnLst>
                <a:rect l="0" t="0" r="r" b="b"/>
                <a:pathLst>
                  <a:path w="25" h="48">
                    <a:moveTo>
                      <a:pt x="23" y="46"/>
                    </a:moveTo>
                    <a:cubicBezTo>
                      <a:pt x="10" y="35"/>
                      <a:pt x="5" y="19"/>
                      <a:pt x="13" y="2"/>
                    </a:cubicBezTo>
                    <a:cubicBezTo>
                      <a:pt x="14" y="1"/>
                      <a:pt x="9" y="0"/>
                      <a:pt x="9" y="1"/>
                    </a:cubicBezTo>
                    <a:cubicBezTo>
                      <a:pt x="0" y="18"/>
                      <a:pt x="5" y="35"/>
                      <a:pt x="19" y="47"/>
                    </a:cubicBezTo>
                    <a:cubicBezTo>
                      <a:pt x="20" y="48"/>
                      <a:pt x="25" y="48"/>
                      <a:pt x="23" y="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 name="Freeform 265"/>
              <p:cNvSpPr>
                <a:spLocks/>
              </p:cNvSpPr>
              <p:nvPr/>
            </p:nvSpPr>
            <p:spPr bwMode="auto">
              <a:xfrm>
                <a:off x="4098926" y="534987"/>
                <a:ext cx="188913" cy="55563"/>
              </a:xfrm>
              <a:custGeom>
                <a:avLst/>
                <a:gdLst>
                  <a:gd name="T0" fmla="*/ 2 w 50"/>
                  <a:gd name="T1" fmla="*/ 5 h 15"/>
                  <a:gd name="T2" fmla="*/ 49 w 50"/>
                  <a:gd name="T3" fmla="*/ 3 h 15"/>
                  <a:gd name="T4" fmla="*/ 44 w 50"/>
                  <a:gd name="T5" fmla="*/ 1 h 15"/>
                  <a:gd name="T6" fmla="*/ 6 w 50"/>
                  <a:gd name="T7" fmla="*/ 4 h 15"/>
                  <a:gd name="T8" fmla="*/ 2 w 50"/>
                  <a:gd name="T9" fmla="*/ 5 h 15"/>
                </a:gdLst>
                <a:ahLst/>
                <a:cxnLst>
                  <a:cxn ang="0">
                    <a:pos x="T0" y="T1"/>
                  </a:cxn>
                  <a:cxn ang="0">
                    <a:pos x="T2" y="T3"/>
                  </a:cxn>
                  <a:cxn ang="0">
                    <a:pos x="T4" y="T5"/>
                  </a:cxn>
                  <a:cxn ang="0">
                    <a:pos x="T6" y="T7"/>
                  </a:cxn>
                  <a:cxn ang="0">
                    <a:pos x="T8" y="T9"/>
                  </a:cxn>
                </a:cxnLst>
                <a:rect l="0" t="0" r="r" b="b"/>
                <a:pathLst>
                  <a:path w="50" h="15">
                    <a:moveTo>
                      <a:pt x="2" y="5"/>
                    </a:moveTo>
                    <a:cubicBezTo>
                      <a:pt x="18" y="14"/>
                      <a:pt x="35" y="15"/>
                      <a:pt x="49" y="3"/>
                    </a:cubicBezTo>
                    <a:cubicBezTo>
                      <a:pt x="50" y="2"/>
                      <a:pt x="45" y="0"/>
                      <a:pt x="44" y="1"/>
                    </a:cubicBezTo>
                    <a:cubicBezTo>
                      <a:pt x="33" y="11"/>
                      <a:pt x="19" y="12"/>
                      <a:pt x="6" y="4"/>
                    </a:cubicBezTo>
                    <a:cubicBezTo>
                      <a:pt x="5" y="4"/>
                      <a:pt x="0" y="4"/>
                      <a:pt x="2" y="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 name="Freeform 266"/>
              <p:cNvSpPr>
                <a:spLocks/>
              </p:cNvSpPr>
              <p:nvPr/>
            </p:nvSpPr>
            <p:spPr bwMode="auto">
              <a:xfrm>
                <a:off x="4156076" y="496887"/>
                <a:ext cx="93663" cy="157163"/>
              </a:xfrm>
              <a:custGeom>
                <a:avLst/>
                <a:gdLst>
                  <a:gd name="T0" fmla="*/ 5 w 25"/>
                  <a:gd name="T1" fmla="*/ 40 h 42"/>
                  <a:gd name="T2" fmla="*/ 24 w 25"/>
                  <a:gd name="T3" fmla="*/ 2 h 42"/>
                  <a:gd name="T4" fmla="*/ 19 w 25"/>
                  <a:gd name="T5" fmla="*/ 1 h 42"/>
                  <a:gd name="T6" fmla="*/ 0 w 25"/>
                  <a:gd name="T7" fmla="*/ 40 h 42"/>
                  <a:gd name="T8" fmla="*/ 5 w 25"/>
                  <a:gd name="T9" fmla="*/ 40 h 42"/>
                </a:gdLst>
                <a:ahLst/>
                <a:cxnLst>
                  <a:cxn ang="0">
                    <a:pos x="T0" y="T1"/>
                  </a:cxn>
                  <a:cxn ang="0">
                    <a:pos x="T2" y="T3"/>
                  </a:cxn>
                  <a:cxn ang="0">
                    <a:pos x="T4" y="T5"/>
                  </a:cxn>
                  <a:cxn ang="0">
                    <a:pos x="T6" y="T7"/>
                  </a:cxn>
                  <a:cxn ang="0">
                    <a:pos x="T8" y="T9"/>
                  </a:cxn>
                </a:cxnLst>
                <a:rect l="0" t="0" r="r" b="b"/>
                <a:pathLst>
                  <a:path w="25" h="42">
                    <a:moveTo>
                      <a:pt x="5" y="40"/>
                    </a:moveTo>
                    <a:cubicBezTo>
                      <a:pt x="6" y="26"/>
                      <a:pt x="14" y="11"/>
                      <a:pt x="24" y="2"/>
                    </a:cubicBezTo>
                    <a:cubicBezTo>
                      <a:pt x="25" y="0"/>
                      <a:pt x="20" y="0"/>
                      <a:pt x="19" y="1"/>
                    </a:cubicBezTo>
                    <a:cubicBezTo>
                      <a:pt x="9" y="11"/>
                      <a:pt x="1" y="26"/>
                      <a:pt x="0" y="40"/>
                    </a:cubicBezTo>
                    <a:cubicBezTo>
                      <a:pt x="0" y="42"/>
                      <a:pt x="5" y="41"/>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9" name="Freeform 267"/>
              <p:cNvSpPr>
                <a:spLocks/>
              </p:cNvSpPr>
              <p:nvPr/>
            </p:nvSpPr>
            <p:spPr bwMode="auto">
              <a:xfrm>
                <a:off x="4132263" y="500062"/>
                <a:ext cx="150813" cy="106363"/>
              </a:xfrm>
              <a:custGeom>
                <a:avLst/>
                <a:gdLst>
                  <a:gd name="T0" fmla="*/ 0 w 40"/>
                  <a:gd name="T1" fmla="*/ 1 h 28"/>
                  <a:gd name="T2" fmla="*/ 35 w 40"/>
                  <a:gd name="T3" fmla="*/ 28 h 28"/>
                  <a:gd name="T4" fmla="*/ 36 w 40"/>
                  <a:gd name="T5" fmla="*/ 26 h 28"/>
                  <a:gd name="T6" fmla="*/ 5 w 40"/>
                  <a:gd name="T7" fmla="*/ 1 h 28"/>
                  <a:gd name="T8" fmla="*/ 0 w 40"/>
                  <a:gd name="T9" fmla="*/ 1 h 28"/>
                </a:gdLst>
                <a:ahLst/>
                <a:cxnLst>
                  <a:cxn ang="0">
                    <a:pos x="T0" y="T1"/>
                  </a:cxn>
                  <a:cxn ang="0">
                    <a:pos x="T2" y="T3"/>
                  </a:cxn>
                  <a:cxn ang="0">
                    <a:pos x="T4" y="T5"/>
                  </a:cxn>
                  <a:cxn ang="0">
                    <a:pos x="T6" y="T7"/>
                  </a:cxn>
                  <a:cxn ang="0">
                    <a:pos x="T8" y="T9"/>
                  </a:cxn>
                </a:cxnLst>
                <a:rect l="0" t="0" r="r" b="b"/>
                <a:pathLst>
                  <a:path w="40" h="28">
                    <a:moveTo>
                      <a:pt x="0" y="1"/>
                    </a:moveTo>
                    <a:cubicBezTo>
                      <a:pt x="6" y="16"/>
                      <a:pt x="18" y="27"/>
                      <a:pt x="35" y="28"/>
                    </a:cubicBezTo>
                    <a:cubicBezTo>
                      <a:pt x="37" y="28"/>
                      <a:pt x="40" y="26"/>
                      <a:pt x="36" y="26"/>
                    </a:cubicBezTo>
                    <a:cubicBezTo>
                      <a:pt x="21" y="25"/>
                      <a:pt x="10" y="14"/>
                      <a:pt x="5" y="1"/>
                    </a:cubicBezTo>
                    <a:cubicBezTo>
                      <a:pt x="5" y="0"/>
                      <a:pt x="0" y="0"/>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0" name="Freeform 268"/>
              <p:cNvSpPr>
                <a:spLocks/>
              </p:cNvSpPr>
              <p:nvPr/>
            </p:nvSpPr>
            <p:spPr bwMode="auto">
              <a:xfrm>
                <a:off x="3525838" y="571500"/>
                <a:ext cx="671513" cy="214313"/>
              </a:xfrm>
              <a:custGeom>
                <a:avLst/>
                <a:gdLst>
                  <a:gd name="T0" fmla="*/ 172 w 178"/>
                  <a:gd name="T1" fmla="*/ 1 h 57"/>
                  <a:gd name="T2" fmla="*/ 3 w 178"/>
                  <a:gd name="T3" fmla="*/ 55 h 57"/>
                  <a:gd name="T4" fmla="*/ 6 w 178"/>
                  <a:gd name="T5" fmla="*/ 56 h 57"/>
                  <a:gd name="T6" fmla="*/ 175 w 178"/>
                  <a:gd name="T7" fmla="*/ 2 h 57"/>
                  <a:gd name="T8" fmla="*/ 172 w 178"/>
                  <a:gd name="T9" fmla="*/ 1 h 57"/>
                </a:gdLst>
                <a:ahLst/>
                <a:cxnLst>
                  <a:cxn ang="0">
                    <a:pos x="T0" y="T1"/>
                  </a:cxn>
                  <a:cxn ang="0">
                    <a:pos x="T2" y="T3"/>
                  </a:cxn>
                  <a:cxn ang="0">
                    <a:pos x="T4" y="T5"/>
                  </a:cxn>
                  <a:cxn ang="0">
                    <a:pos x="T6" y="T7"/>
                  </a:cxn>
                  <a:cxn ang="0">
                    <a:pos x="T8" y="T9"/>
                  </a:cxn>
                </a:cxnLst>
                <a:rect l="0" t="0" r="r" b="b"/>
                <a:pathLst>
                  <a:path w="178" h="57">
                    <a:moveTo>
                      <a:pt x="172" y="1"/>
                    </a:moveTo>
                    <a:cubicBezTo>
                      <a:pt x="116" y="19"/>
                      <a:pt x="60" y="39"/>
                      <a:pt x="3" y="55"/>
                    </a:cubicBezTo>
                    <a:cubicBezTo>
                      <a:pt x="0" y="56"/>
                      <a:pt x="4" y="57"/>
                      <a:pt x="6" y="56"/>
                    </a:cubicBezTo>
                    <a:cubicBezTo>
                      <a:pt x="63" y="40"/>
                      <a:pt x="119" y="21"/>
                      <a:pt x="175" y="2"/>
                    </a:cubicBezTo>
                    <a:cubicBezTo>
                      <a:pt x="178" y="1"/>
                      <a:pt x="173" y="0"/>
                      <a:pt x="17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1" name="Freeform 269"/>
              <p:cNvSpPr>
                <a:spLocks/>
              </p:cNvSpPr>
              <p:nvPr/>
            </p:nvSpPr>
            <p:spPr bwMode="auto">
              <a:xfrm>
                <a:off x="4170363" y="552450"/>
                <a:ext cx="41275" cy="42863"/>
              </a:xfrm>
              <a:custGeom>
                <a:avLst/>
                <a:gdLst>
                  <a:gd name="T0" fmla="*/ 7 w 11"/>
                  <a:gd name="T1" fmla="*/ 10 h 11"/>
                  <a:gd name="T2" fmla="*/ 1 w 11"/>
                  <a:gd name="T3" fmla="*/ 7 h 11"/>
                  <a:gd name="T4" fmla="*/ 4 w 11"/>
                  <a:gd name="T5" fmla="*/ 1 h 11"/>
                  <a:gd name="T6" fmla="*/ 10 w 11"/>
                  <a:gd name="T7" fmla="*/ 4 h 11"/>
                  <a:gd name="T8" fmla="*/ 7 w 11"/>
                  <a:gd name="T9" fmla="*/ 10 h 11"/>
                </a:gdLst>
                <a:ahLst/>
                <a:cxnLst>
                  <a:cxn ang="0">
                    <a:pos x="T0" y="T1"/>
                  </a:cxn>
                  <a:cxn ang="0">
                    <a:pos x="T2" y="T3"/>
                  </a:cxn>
                  <a:cxn ang="0">
                    <a:pos x="T4" y="T5"/>
                  </a:cxn>
                  <a:cxn ang="0">
                    <a:pos x="T6" y="T7"/>
                  </a:cxn>
                  <a:cxn ang="0">
                    <a:pos x="T8" y="T9"/>
                  </a:cxn>
                </a:cxnLst>
                <a:rect l="0" t="0" r="r" b="b"/>
                <a:pathLst>
                  <a:path w="11" h="11">
                    <a:moveTo>
                      <a:pt x="7" y="10"/>
                    </a:moveTo>
                    <a:cubicBezTo>
                      <a:pt x="4" y="11"/>
                      <a:pt x="2" y="9"/>
                      <a:pt x="1" y="7"/>
                    </a:cubicBezTo>
                    <a:cubicBezTo>
                      <a:pt x="0" y="4"/>
                      <a:pt x="2" y="1"/>
                      <a:pt x="4" y="1"/>
                    </a:cubicBezTo>
                    <a:cubicBezTo>
                      <a:pt x="7" y="0"/>
                      <a:pt x="9" y="1"/>
                      <a:pt x="10" y="4"/>
                    </a:cubicBezTo>
                    <a:cubicBezTo>
                      <a:pt x="11" y="6"/>
                      <a:pt x="9" y="9"/>
                      <a:pt x="7"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2" name="Freeform 270"/>
              <p:cNvSpPr>
                <a:spLocks/>
              </p:cNvSpPr>
              <p:nvPr/>
            </p:nvSpPr>
            <p:spPr bwMode="auto">
              <a:xfrm>
                <a:off x="4362451" y="744537"/>
                <a:ext cx="84138" cy="185738"/>
              </a:xfrm>
              <a:custGeom>
                <a:avLst/>
                <a:gdLst>
                  <a:gd name="T0" fmla="*/ 14 w 22"/>
                  <a:gd name="T1" fmla="*/ 47 h 49"/>
                  <a:gd name="T2" fmla="*/ 21 w 22"/>
                  <a:gd name="T3" fmla="*/ 3 h 49"/>
                  <a:gd name="T4" fmla="*/ 17 w 22"/>
                  <a:gd name="T5" fmla="*/ 1 h 49"/>
                  <a:gd name="T6" fmla="*/ 9 w 22"/>
                  <a:gd name="T7" fmla="*/ 47 h 49"/>
                  <a:gd name="T8" fmla="*/ 14 w 22"/>
                  <a:gd name="T9" fmla="*/ 47 h 49"/>
                </a:gdLst>
                <a:ahLst/>
                <a:cxnLst>
                  <a:cxn ang="0">
                    <a:pos x="T0" y="T1"/>
                  </a:cxn>
                  <a:cxn ang="0">
                    <a:pos x="T2" y="T3"/>
                  </a:cxn>
                  <a:cxn ang="0">
                    <a:pos x="T4" y="T5"/>
                  </a:cxn>
                  <a:cxn ang="0">
                    <a:pos x="T6" y="T7"/>
                  </a:cxn>
                  <a:cxn ang="0">
                    <a:pos x="T8" y="T9"/>
                  </a:cxn>
                </a:cxnLst>
                <a:rect l="0" t="0" r="r" b="b"/>
                <a:pathLst>
                  <a:path w="22" h="49">
                    <a:moveTo>
                      <a:pt x="14" y="47"/>
                    </a:moveTo>
                    <a:cubicBezTo>
                      <a:pt x="5" y="31"/>
                      <a:pt x="7" y="15"/>
                      <a:pt x="21" y="3"/>
                    </a:cubicBezTo>
                    <a:cubicBezTo>
                      <a:pt x="22" y="2"/>
                      <a:pt x="18" y="0"/>
                      <a:pt x="17" y="1"/>
                    </a:cubicBezTo>
                    <a:cubicBezTo>
                      <a:pt x="2" y="14"/>
                      <a:pt x="0" y="31"/>
                      <a:pt x="9" y="47"/>
                    </a:cubicBezTo>
                    <a:cubicBezTo>
                      <a:pt x="10" y="49"/>
                      <a:pt x="14" y="49"/>
                      <a:pt x="14" y="4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3" name="Freeform 271"/>
              <p:cNvSpPr>
                <a:spLocks/>
              </p:cNvSpPr>
              <p:nvPr/>
            </p:nvSpPr>
            <p:spPr bwMode="auto">
              <a:xfrm>
                <a:off x="4318001" y="782637"/>
                <a:ext cx="176213" cy="79375"/>
              </a:xfrm>
              <a:custGeom>
                <a:avLst/>
                <a:gdLst>
                  <a:gd name="T0" fmla="*/ 1 w 47"/>
                  <a:gd name="T1" fmla="*/ 1 h 21"/>
                  <a:gd name="T2" fmla="*/ 46 w 47"/>
                  <a:gd name="T3" fmla="*/ 15 h 21"/>
                  <a:gd name="T4" fmla="*/ 42 w 47"/>
                  <a:gd name="T5" fmla="*/ 13 h 21"/>
                  <a:gd name="T6" fmla="*/ 6 w 47"/>
                  <a:gd name="T7" fmla="*/ 1 h 21"/>
                  <a:gd name="T8" fmla="*/ 1 w 47"/>
                  <a:gd name="T9" fmla="*/ 1 h 21"/>
                </a:gdLst>
                <a:ahLst/>
                <a:cxnLst>
                  <a:cxn ang="0">
                    <a:pos x="T0" y="T1"/>
                  </a:cxn>
                  <a:cxn ang="0">
                    <a:pos x="T2" y="T3"/>
                  </a:cxn>
                  <a:cxn ang="0">
                    <a:pos x="T4" y="T5"/>
                  </a:cxn>
                  <a:cxn ang="0">
                    <a:pos x="T6" y="T7"/>
                  </a:cxn>
                  <a:cxn ang="0">
                    <a:pos x="T8" y="T9"/>
                  </a:cxn>
                </a:cxnLst>
                <a:rect l="0" t="0" r="r" b="b"/>
                <a:pathLst>
                  <a:path w="47" h="21">
                    <a:moveTo>
                      <a:pt x="1" y="1"/>
                    </a:moveTo>
                    <a:cubicBezTo>
                      <a:pt x="12" y="16"/>
                      <a:pt x="29" y="21"/>
                      <a:pt x="46" y="15"/>
                    </a:cubicBezTo>
                    <a:cubicBezTo>
                      <a:pt x="47" y="15"/>
                      <a:pt x="43" y="13"/>
                      <a:pt x="42" y="13"/>
                    </a:cubicBezTo>
                    <a:cubicBezTo>
                      <a:pt x="27" y="18"/>
                      <a:pt x="15" y="13"/>
                      <a:pt x="6" y="1"/>
                    </a:cubicBezTo>
                    <a:cubicBezTo>
                      <a:pt x="5" y="0"/>
                      <a:pt x="0" y="0"/>
                      <a:pt x="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4" name="Freeform 272"/>
              <p:cNvSpPr>
                <a:spLocks/>
              </p:cNvSpPr>
              <p:nvPr/>
            </p:nvSpPr>
            <p:spPr bwMode="auto">
              <a:xfrm>
                <a:off x="4332288" y="782637"/>
                <a:ext cx="147638" cy="117475"/>
              </a:xfrm>
              <a:custGeom>
                <a:avLst/>
                <a:gdLst>
                  <a:gd name="T0" fmla="*/ 5 w 39"/>
                  <a:gd name="T1" fmla="*/ 30 h 31"/>
                  <a:gd name="T2" fmla="*/ 36 w 39"/>
                  <a:gd name="T3" fmla="*/ 1 h 31"/>
                  <a:gd name="T4" fmla="*/ 32 w 39"/>
                  <a:gd name="T5" fmla="*/ 0 h 31"/>
                  <a:gd name="T6" fmla="*/ 0 w 39"/>
                  <a:gd name="T7" fmla="*/ 30 h 31"/>
                  <a:gd name="T8" fmla="*/ 5 w 39"/>
                  <a:gd name="T9" fmla="*/ 30 h 31"/>
                </a:gdLst>
                <a:ahLst/>
                <a:cxnLst>
                  <a:cxn ang="0">
                    <a:pos x="T0" y="T1"/>
                  </a:cxn>
                  <a:cxn ang="0">
                    <a:pos x="T2" y="T3"/>
                  </a:cxn>
                  <a:cxn ang="0">
                    <a:pos x="T4" y="T5"/>
                  </a:cxn>
                  <a:cxn ang="0">
                    <a:pos x="T6" y="T7"/>
                  </a:cxn>
                  <a:cxn ang="0">
                    <a:pos x="T8" y="T9"/>
                  </a:cxn>
                </a:cxnLst>
                <a:rect l="0" t="0" r="r" b="b"/>
                <a:pathLst>
                  <a:path w="39" h="31">
                    <a:moveTo>
                      <a:pt x="5" y="30"/>
                    </a:moveTo>
                    <a:cubicBezTo>
                      <a:pt x="11" y="18"/>
                      <a:pt x="24" y="7"/>
                      <a:pt x="36" y="1"/>
                    </a:cubicBezTo>
                    <a:cubicBezTo>
                      <a:pt x="39" y="0"/>
                      <a:pt x="34" y="0"/>
                      <a:pt x="32" y="0"/>
                    </a:cubicBezTo>
                    <a:cubicBezTo>
                      <a:pt x="20" y="6"/>
                      <a:pt x="6" y="17"/>
                      <a:pt x="0" y="30"/>
                    </a:cubicBezTo>
                    <a:cubicBezTo>
                      <a:pt x="0" y="31"/>
                      <a:pt x="5" y="31"/>
                      <a:pt x="5"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5" name="Freeform 273"/>
              <p:cNvSpPr>
                <a:spLocks/>
              </p:cNvSpPr>
              <p:nvPr/>
            </p:nvSpPr>
            <p:spPr bwMode="auto">
              <a:xfrm>
                <a:off x="4362451" y="749300"/>
                <a:ext cx="106363" cy="146050"/>
              </a:xfrm>
              <a:custGeom>
                <a:avLst/>
                <a:gdLst>
                  <a:gd name="T0" fmla="*/ 1 w 28"/>
                  <a:gd name="T1" fmla="*/ 2 h 39"/>
                  <a:gd name="T2" fmla="*/ 22 w 28"/>
                  <a:gd name="T3" fmla="*/ 38 h 39"/>
                  <a:gd name="T4" fmla="*/ 26 w 28"/>
                  <a:gd name="T5" fmla="*/ 37 h 39"/>
                  <a:gd name="T6" fmla="*/ 6 w 28"/>
                  <a:gd name="T7" fmla="*/ 1 h 39"/>
                  <a:gd name="T8" fmla="*/ 1 w 28"/>
                  <a:gd name="T9" fmla="*/ 2 h 39"/>
                </a:gdLst>
                <a:ahLst/>
                <a:cxnLst>
                  <a:cxn ang="0">
                    <a:pos x="T0" y="T1"/>
                  </a:cxn>
                  <a:cxn ang="0">
                    <a:pos x="T2" y="T3"/>
                  </a:cxn>
                  <a:cxn ang="0">
                    <a:pos x="T4" y="T5"/>
                  </a:cxn>
                  <a:cxn ang="0">
                    <a:pos x="T6" y="T7"/>
                  </a:cxn>
                  <a:cxn ang="0">
                    <a:pos x="T8" y="T9"/>
                  </a:cxn>
                </a:cxnLst>
                <a:rect l="0" t="0" r="r" b="b"/>
                <a:pathLst>
                  <a:path w="28" h="39">
                    <a:moveTo>
                      <a:pt x="1" y="2"/>
                    </a:moveTo>
                    <a:cubicBezTo>
                      <a:pt x="0" y="17"/>
                      <a:pt x="8" y="32"/>
                      <a:pt x="22" y="38"/>
                    </a:cubicBezTo>
                    <a:cubicBezTo>
                      <a:pt x="24" y="39"/>
                      <a:pt x="28" y="38"/>
                      <a:pt x="26" y="37"/>
                    </a:cubicBezTo>
                    <a:cubicBezTo>
                      <a:pt x="12" y="31"/>
                      <a:pt x="5" y="16"/>
                      <a:pt x="6" y="1"/>
                    </a:cubicBezTo>
                    <a:cubicBezTo>
                      <a:pt x="6" y="0"/>
                      <a:pt x="1"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6" name="Freeform 274"/>
              <p:cNvSpPr>
                <a:spLocks/>
              </p:cNvSpPr>
              <p:nvPr/>
            </p:nvSpPr>
            <p:spPr bwMode="auto">
              <a:xfrm>
                <a:off x="3609976" y="760412"/>
                <a:ext cx="787400" cy="79375"/>
              </a:xfrm>
              <a:custGeom>
                <a:avLst/>
                <a:gdLst>
                  <a:gd name="T0" fmla="*/ 206 w 209"/>
                  <a:gd name="T1" fmla="*/ 19 h 21"/>
                  <a:gd name="T2" fmla="*/ 5 w 209"/>
                  <a:gd name="T3" fmla="*/ 0 h 21"/>
                  <a:gd name="T4" fmla="*/ 3 w 209"/>
                  <a:gd name="T5" fmla="*/ 2 h 21"/>
                  <a:gd name="T6" fmla="*/ 204 w 209"/>
                  <a:gd name="T7" fmla="*/ 21 h 21"/>
                  <a:gd name="T8" fmla="*/ 206 w 209"/>
                  <a:gd name="T9" fmla="*/ 19 h 21"/>
                </a:gdLst>
                <a:ahLst/>
                <a:cxnLst>
                  <a:cxn ang="0">
                    <a:pos x="T0" y="T1"/>
                  </a:cxn>
                  <a:cxn ang="0">
                    <a:pos x="T2" y="T3"/>
                  </a:cxn>
                  <a:cxn ang="0">
                    <a:pos x="T4" y="T5"/>
                  </a:cxn>
                  <a:cxn ang="0">
                    <a:pos x="T6" y="T7"/>
                  </a:cxn>
                  <a:cxn ang="0">
                    <a:pos x="T8" y="T9"/>
                  </a:cxn>
                </a:cxnLst>
                <a:rect l="0" t="0" r="r" b="b"/>
                <a:pathLst>
                  <a:path w="209" h="21">
                    <a:moveTo>
                      <a:pt x="206" y="19"/>
                    </a:moveTo>
                    <a:cubicBezTo>
                      <a:pt x="139" y="15"/>
                      <a:pt x="72" y="7"/>
                      <a:pt x="5" y="0"/>
                    </a:cubicBezTo>
                    <a:cubicBezTo>
                      <a:pt x="4" y="0"/>
                      <a:pt x="0" y="2"/>
                      <a:pt x="3" y="2"/>
                    </a:cubicBezTo>
                    <a:cubicBezTo>
                      <a:pt x="70" y="9"/>
                      <a:pt x="137" y="17"/>
                      <a:pt x="204" y="21"/>
                    </a:cubicBezTo>
                    <a:cubicBezTo>
                      <a:pt x="207" y="21"/>
                      <a:pt x="209" y="19"/>
                      <a:pt x="20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7" name="Freeform 275"/>
              <p:cNvSpPr>
                <a:spLocks/>
              </p:cNvSpPr>
              <p:nvPr/>
            </p:nvSpPr>
            <p:spPr bwMode="auto">
              <a:xfrm>
                <a:off x="4373563" y="815975"/>
                <a:ext cx="38100" cy="38100"/>
              </a:xfrm>
              <a:custGeom>
                <a:avLst/>
                <a:gdLst>
                  <a:gd name="T0" fmla="*/ 5 w 10"/>
                  <a:gd name="T1" fmla="*/ 10 h 10"/>
                  <a:gd name="T2" fmla="*/ 1 w 10"/>
                  <a:gd name="T3" fmla="*/ 5 h 10"/>
                  <a:gd name="T4" fmla="*/ 6 w 10"/>
                  <a:gd name="T5" fmla="*/ 0 h 10"/>
                  <a:gd name="T6" fmla="*/ 10 w 10"/>
                  <a:gd name="T7" fmla="*/ 6 h 10"/>
                  <a:gd name="T8" fmla="*/ 5 w 10"/>
                  <a:gd name="T9" fmla="*/ 10 h 10"/>
                </a:gdLst>
                <a:ahLst/>
                <a:cxnLst>
                  <a:cxn ang="0">
                    <a:pos x="T0" y="T1"/>
                  </a:cxn>
                  <a:cxn ang="0">
                    <a:pos x="T2" y="T3"/>
                  </a:cxn>
                  <a:cxn ang="0">
                    <a:pos x="T4" y="T5"/>
                  </a:cxn>
                  <a:cxn ang="0">
                    <a:pos x="T6" y="T7"/>
                  </a:cxn>
                  <a:cxn ang="0">
                    <a:pos x="T8" y="T9"/>
                  </a:cxn>
                </a:cxnLst>
                <a:rect l="0" t="0" r="r" b="b"/>
                <a:pathLst>
                  <a:path w="10" h="10">
                    <a:moveTo>
                      <a:pt x="5" y="10"/>
                    </a:moveTo>
                    <a:cubicBezTo>
                      <a:pt x="2" y="10"/>
                      <a:pt x="0" y="7"/>
                      <a:pt x="1" y="5"/>
                    </a:cubicBezTo>
                    <a:cubicBezTo>
                      <a:pt x="1" y="2"/>
                      <a:pt x="3" y="0"/>
                      <a:pt x="6" y="0"/>
                    </a:cubicBezTo>
                    <a:cubicBezTo>
                      <a:pt x="8" y="1"/>
                      <a:pt x="10" y="3"/>
                      <a:pt x="10" y="6"/>
                    </a:cubicBezTo>
                    <a:cubicBezTo>
                      <a:pt x="10" y="8"/>
                      <a:pt x="7" y="10"/>
                      <a:pt x="5"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8" name="Freeform 276"/>
              <p:cNvSpPr>
                <a:spLocks/>
              </p:cNvSpPr>
              <p:nvPr/>
            </p:nvSpPr>
            <p:spPr bwMode="auto">
              <a:xfrm>
                <a:off x="4260851" y="1050925"/>
                <a:ext cx="117475" cy="157163"/>
              </a:xfrm>
              <a:custGeom>
                <a:avLst/>
                <a:gdLst>
                  <a:gd name="T0" fmla="*/ 7 w 31"/>
                  <a:gd name="T1" fmla="*/ 41 h 42"/>
                  <a:gd name="T2" fmla="*/ 30 w 31"/>
                  <a:gd name="T3" fmla="*/ 2 h 42"/>
                  <a:gd name="T4" fmla="*/ 26 w 31"/>
                  <a:gd name="T5" fmla="*/ 0 h 42"/>
                  <a:gd name="T6" fmla="*/ 2 w 31"/>
                  <a:gd name="T7" fmla="*/ 40 h 42"/>
                  <a:gd name="T8" fmla="*/ 7 w 31"/>
                  <a:gd name="T9" fmla="*/ 41 h 42"/>
                </a:gdLst>
                <a:ahLst/>
                <a:cxnLst>
                  <a:cxn ang="0">
                    <a:pos x="T0" y="T1"/>
                  </a:cxn>
                  <a:cxn ang="0">
                    <a:pos x="T2" y="T3"/>
                  </a:cxn>
                  <a:cxn ang="0">
                    <a:pos x="T4" y="T5"/>
                  </a:cxn>
                  <a:cxn ang="0">
                    <a:pos x="T6" y="T7"/>
                  </a:cxn>
                  <a:cxn ang="0">
                    <a:pos x="T8" y="T9"/>
                  </a:cxn>
                </a:cxnLst>
                <a:rect l="0" t="0" r="r" b="b"/>
                <a:pathLst>
                  <a:path w="31" h="42">
                    <a:moveTo>
                      <a:pt x="7" y="41"/>
                    </a:moveTo>
                    <a:cubicBezTo>
                      <a:pt x="5" y="23"/>
                      <a:pt x="12" y="8"/>
                      <a:pt x="30" y="2"/>
                    </a:cubicBezTo>
                    <a:cubicBezTo>
                      <a:pt x="31" y="1"/>
                      <a:pt x="27" y="0"/>
                      <a:pt x="26" y="0"/>
                    </a:cubicBezTo>
                    <a:cubicBezTo>
                      <a:pt x="8" y="6"/>
                      <a:pt x="0" y="22"/>
                      <a:pt x="2" y="40"/>
                    </a:cubicBezTo>
                    <a:cubicBezTo>
                      <a:pt x="2" y="42"/>
                      <a:pt x="7" y="42"/>
                      <a:pt x="7"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9" name="Freeform 277"/>
              <p:cNvSpPr>
                <a:spLocks/>
              </p:cNvSpPr>
              <p:nvPr/>
            </p:nvSpPr>
            <p:spPr bwMode="auto">
              <a:xfrm>
                <a:off x="4246563" y="1042988"/>
                <a:ext cx="150813" cy="109538"/>
              </a:xfrm>
              <a:custGeom>
                <a:avLst/>
                <a:gdLst>
                  <a:gd name="T0" fmla="*/ 0 w 40"/>
                  <a:gd name="T1" fmla="*/ 2 h 29"/>
                  <a:gd name="T2" fmla="*/ 37 w 40"/>
                  <a:gd name="T3" fmla="*/ 29 h 29"/>
                  <a:gd name="T4" fmla="*/ 35 w 40"/>
                  <a:gd name="T5" fmla="*/ 27 h 29"/>
                  <a:gd name="T6" fmla="*/ 5 w 40"/>
                  <a:gd name="T7" fmla="*/ 2 h 29"/>
                  <a:gd name="T8" fmla="*/ 0 w 40"/>
                  <a:gd name="T9" fmla="*/ 2 h 29"/>
                </a:gdLst>
                <a:ahLst/>
                <a:cxnLst>
                  <a:cxn ang="0">
                    <a:pos x="T0" y="T1"/>
                  </a:cxn>
                  <a:cxn ang="0">
                    <a:pos x="T2" y="T3"/>
                  </a:cxn>
                  <a:cxn ang="0">
                    <a:pos x="T4" y="T5"/>
                  </a:cxn>
                  <a:cxn ang="0">
                    <a:pos x="T6" y="T7"/>
                  </a:cxn>
                  <a:cxn ang="0">
                    <a:pos x="T8" y="T9"/>
                  </a:cxn>
                </a:cxnLst>
                <a:rect l="0" t="0" r="r" b="b"/>
                <a:pathLst>
                  <a:path w="40" h="29">
                    <a:moveTo>
                      <a:pt x="0" y="2"/>
                    </a:moveTo>
                    <a:cubicBezTo>
                      <a:pt x="5" y="19"/>
                      <a:pt x="19" y="29"/>
                      <a:pt x="37" y="29"/>
                    </a:cubicBezTo>
                    <a:cubicBezTo>
                      <a:pt x="40" y="29"/>
                      <a:pt x="36" y="27"/>
                      <a:pt x="35" y="27"/>
                    </a:cubicBezTo>
                    <a:cubicBezTo>
                      <a:pt x="19" y="27"/>
                      <a:pt x="9" y="16"/>
                      <a:pt x="5" y="2"/>
                    </a:cubicBezTo>
                    <a:cubicBezTo>
                      <a:pt x="5" y="1"/>
                      <a:pt x="0" y="0"/>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0" name="Freeform 278"/>
              <p:cNvSpPr>
                <a:spLocks/>
              </p:cNvSpPr>
              <p:nvPr/>
            </p:nvSpPr>
            <p:spPr bwMode="auto">
              <a:xfrm>
                <a:off x="4216401" y="1087438"/>
                <a:ext cx="176213" cy="71438"/>
              </a:xfrm>
              <a:custGeom>
                <a:avLst/>
                <a:gdLst>
                  <a:gd name="T0" fmla="*/ 6 w 47"/>
                  <a:gd name="T1" fmla="*/ 18 h 19"/>
                  <a:gd name="T2" fmla="*/ 44 w 47"/>
                  <a:gd name="T3" fmla="*/ 3 h 19"/>
                  <a:gd name="T4" fmla="*/ 43 w 47"/>
                  <a:gd name="T5" fmla="*/ 1 h 19"/>
                  <a:gd name="T6" fmla="*/ 2 w 47"/>
                  <a:gd name="T7" fmla="*/ 18 h 19"/>
                  <a:gd name="T8" fmla="*/ 6 w 47"/>
                  <a:gd name="T9" fmla="*/ 18 h 19"/>
                </a:gdLst>
                <a:ahLst/>
                <a:cxnLst>
                  <a:cxn ang="0">
                    <a:pos x="T0" y="T1"/>
                  </a:cxn>
                  <a:cxn ang="0">
                    <a:pos x="T2" y="T3"/>
                  </a:cxn>
                  <a:cxn ang="0">
                    <a:pos x="T4" y="T5"/>
                  </a:cxn>
                  <a:cxn ang="0">
                    <a:pos x="T6" y="T7"/>
                  </a:cxn>
                  <a:cxn ang="0">
                    <a:pos x="T8" y="T9"/>
                  </a:cxn>
                </a:cxnLst>
                <a:rect l="0" t="0" r="r" b="b"/>
                <a:pathLst>
                  <a:path w="47" h="19">
                    <a:moveTo>
                      <a:pt x="6" y="18"/>
                    </a:moveTo>
                    <a:cubicBezTo>
                      <a:pt x="16" y="9"/>
                      <a:pt x="31" y="4"/>
                      <a:pt x="44" y="3"/>
                    </a:cubicBezTo>
                    <a:cubicBezTo>
                      <a:pt x="47" y="3"/>
                      <a:pt x="46" y="0"/>
                      <a:pt x="43" y="1"/>
                    </a:cubicBezTo>
                    <a:cubicBezTo>
                      <a:pt x="29" y="2"/>
                      <a:pt x="12" y="8"/>
                      <a:pt x="2" y="18"/>
                    </a:cubicBezTo>
                    <a:cubicBezTo>
                      <a:pt x="0" y="19"/>
                      <a:pt x="5" y="19"/>
                      <a:pt x="6" y="1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1" name="Freeform 279"/>
              <p:cNvSpPr>
                <a:spLocks/>
              </p:cNvSpPr>
              <p:nvPr/>
            </p:nvSpPr>
            <p:spPr bwMode="auto">
              <a:xfrm>
                <a:off x="4276726" y="1027113"/>
                <a:ext cx="71438" cy="166688"/>
              </a:xfrm>
              <a:custGeom>
                <a:avLst/>
                <a:gdLst>
                  <a:gd name="T0" fmla="*/ 6 w 19"/>
                  <a:gd name="T1" fmla="*/ 2 h 44"/>
                  <a:gd name="T2" fmla="*/ 13 w 19"/>
                  <a:gd name="T3" fmla="*/ 43 h 44"/>
                  <a:gd name="T4" fmla="*/ 18 w 19"/>
                  <a:gd name="T5" fmla="*/ 42 h 44"/>
                  <a:gd name="T6" fmla="*/ 11 w 19"/>
                  <a:gd name="T7" fmla="*/ 2 h 44"/>
                  <a:gd name="T8" fmla="*/ 6 w 19"/>
                  <a:gd name="T9" fmla="*/ 2 h 44"/>
                </a:gdLst>
                <a:ahLst/>
                <a:cxnLst>
                  <a:cxn ang="0">
                    <a:pos x="T0" y="T1"/>
                  </a:cxn>
                  <a:cxn ang="0">
                    <a:pos x="T2" y="T3"/>
                  </a:cxn>
                  <a:cxn ang="0">
                    <a:pos x="T4" y="T5"/>
                  </a:cxn>
                  <a:cxn ang="0">
                    <a:pos x="T6" y="T7"/>
                  </a:cxn>
                  <a:cxn ang="0">
                    <a:pos x="T8" y="T9"/>
                  </a:cxn>
                </a:cxnLst>
                <a:rect l="0" t="0" r="r" b="b"/>
                <a:pathLst>
                  <a:path w="19" h="44">
                    <a:moveTo>
                      <a:pt x="6" y="2"/>
                    </a:moveTo>
                    <a:cubicBezTo>
                      <a:pt x="0" y="16"/>
                      <a:pt x="2" y="32"/>
                      <a:pt x="13" y="43"/>
                    </a:cubicBezTo>
                    <a:cubicBezTo>
                      <a:pt x="15" y="44"/>
                      <a:pt x="19" y="43"/>
                      <a:pt x="18" y="42"/>
                    </a:cubicBezTo>
                    <a:cubicBezTo>
                      <a:pt x="7" y="32"/>
                      <a:pt x="5" y="16"/>
                      <a:pt x="11" y="2"/>
                    </a:cubicBezTo>
                    <a:cubicBezTo>
                      <a:pt x="12" y="1"/>
                      <a:pt x="7" y="0"/>
                      <a:pt x="6"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2" name="Freeform 280"/>
              <p:cNvSpPr>
                <a:spLocks/>
              </p:cNvSpPr>
              <p:nvPr/>
            </p:nvSpPr>
            <p:spPr bwMode="auto">
              <a:xfrm>
                <a:off x="3665538" y="831850"/>
                <a:ext cx="636588" cy="285750"/>
              </a:xfrm>
              <a:custGeom>
                <a:avLst/>
                <a:gdLst>
                  <a:gd name="T0" fmla="*/ 167 w 169"/>
                  <a:gd name="T1" fmla="*/ 74 h 76"/>
                  <a:gd name="T2" fmla="*/ 6 w 169"/>
                  <a:gd name="T3" fmla="*/ 0 h 76"/>
                  <a:gd name="T4" fmla="*/ 1 w 169"/>
                  <a:gd name="T5" fmla="*/ 2 h 76"/>
                  <a:gd name="T6" fmla="*/ 163 w 169"/>
                  <a:gd name="T7" fmla="*/ 75 h 76"/>
                  <a:gd name="T8" fmla="*/ 167 w 169"/>
                  <a:gd name="T9" fmla="*/ 74 h 76"/>
                </a:gdLst>
                <a:ahLst/>
                <a:cxnLst>
                  <a:cxn ang="0">
                    <a:pos x="T0" y="T1"/>
                  </a:cxn>
                  <a:cxn ang="0">
                    <a:pos x="T2" y="T3"/>
                  </a:cxn>
                  <a:cxn ang="0">
                    <a:pos x="T4" y="T5"/>
                  </a:cxn>
                  <a:cxn ang="0">
                    <a:pos x="T6" y="T7"/>
                  </a:cxn>
                  <a:cxn ang="0">
                    <a:pos x="T8" y="T9"/>
                  </a:cxn>
                </a:cxnLst>
                <a:rect l="0" t="0" r="r" b="b"/>
                <a:pathLst>
                  <a:path w="169" h="76">
                    <a:moveTo>
                      <a:pt x="167" y="74"/>
                    </a:moveTo>
                    <a:cubicBezTo>
                      <a:pt x="113" y="50"/>
                      <a:pt x="59" y="27"/>
                      <a:pt x="6" y="0"/>
                    </a:cubicBezTo>
                    <a:cubicBezTo>
                      <a:pt x="5" y="0"/>
                      <a:pt x="0" y="1"/>
                      <a:pt x="1" y="2"/>
                    </a:cubicBezTo>
                    <a:cubicBezTo>
                      <a:pt x="54" y="28"/>
                      <a:pt x="109" y="51"/>
                      <a:pt x="163" y="75"/>
                    </a:cubicBezTo>
                    <a:cubicBezTo>
                      <a:pt x="164" y="76"/>
                      <a:pt x="169" y="75"/>
                      <a:pt x="167" y="7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3" name="Freeform 281"/>
              <p:cNvSpPr>
                <a:spLocks/>
              </p:cNvSpPr>
              <p:nvPr/>
            </p:nvSpPr>
            <p:spPr bwMode="auto">
              <a:xfrm>
                <a:off x="4279901" y="1095375"/>
                <a:ext cx="38100" cy="41275"/>
              </a:xfrm>
              <a:custGeom>
                <a:avLst/>
                <a:gdLst>
                  <a:gd name="T0" fmla="*/ 3 w 10"/>
                  <a:gd name="T1" fmla="*/ 10 h 11"/>
                  <a:gd name="T2" fmla="*/ 1 w 10"/>
                  <a:gd name="T3" fmla="*/ 4 h 11"/>
                  <a:gd name="T4" fmla="*/ 7 w 10"/>
                  <a:gd name="T5" fmla="*/ 2 h 11"/>
                  <a:gd name="T6" fmla="*/ 9 w 10"/>
                  <a:gd name="T7" fmla="*/ 8 h 11"/>
                  <a:gd name="T8" fmla="*/ 3 w 10"/>
                  <a:gd name="T9" fmla="*/ 10 h 11"/>
                </a:gdLst>
                <a:ahLst/>
                <a:cxnLst>
                  <a:cxn ang="0">
                    <a:pos x="T0" y="T1"/>
                  </a:cxn>
                  <a:cxn ang="0">
                    <a:pos x="T2" y="T3"/>
                  </a:cxn>
                  <a:cxn ang="0">
                    <a:pos x="T4" y="T5"/>
                  </a:cxn>
                  <a:cxn ang="0">
                    <a:pos x="T6" y="T7"/>
                  </a:cxn>
                  <a:cxn ang="0">
                    <a:pos x="T8" y="T9"/>
                  </a:cxn>
                </a:cxnLst>
                <a:rect l="0" t="0" r="r" b="b"/>
                <a:pathLst>
                  <a:path w="10" h="11">
                    <a:moveTo>
                      <a:pt x="3" y="10"/>
                    </a:moveTo>
                    <a:cubicBezTo>
                      <a:pt x="1" y="9"/>
                      <a:pt x="0" y="6"/>
                      <a:pt x="1" y="4"/>
                    </a:cubicBezTo>
                    <a:cubicBezTo>
                      <a:pt x="2" y="1"/>
                      <a:pt x="5" y="0"/>
                      <a:pt x="7" y="2"/>
                    </a:cubicBezTo>
                    <a:cubicBezTo>
                      <a:pt x="10" y="3"/>
                      <a:pt x="10" y="6"/>
                      <a:pt x="9" y="8"/>
                    </a:cubicBezTo>
                    <a:cubicBezTo>
                      <a:pt x="8" y="10"/>
                      <a:pt x="5" y="11"/>
                      <a:pt x="3"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4" name="Freeform 282"/>
              <p:cNvSpPr>
                <a:spLocks/>
              </p:cNvSpPr>
              <p:nvPr/>
            </p:nvSpPr>
            <p:spPr bwMode="auto">
              <a:xfrm>
                <a:off x="4103688" y="1350963"/>
                <a:ext cx="157163" cy="120650"/>
              </a:xfrm>
              <a:custGeom>
                <a:avLst/>
                <a:gdLst>
                  <a:gd name="T0" fmla="*/ 5 w 42"/>
                  <a:gd name="T1" fmla="*/ 31 h 32"/>
                  <a:gd name="T2" fmla="*/ 39 w 42"/>
                  <a:gd name="T3" fmla="*/ 3 h 32"/>
                  <a:gd name="T4" fmla="*/ 38 w 42"/>
                  <a:gd name="T5" fmla="*/ 0 h 32"/>
                  <a:gd name="T6" fmla="*/ 0 w 42"/>
                  <a:gd name="T7" fmla="*/ 30 h 32"/>
                  <a:gd name="T8" fmla="*/ 5 w 42"/>
                  <a:gd name="T9" fmla="*/ 31 h 32"/>
                </a:gdLst>
                <a:ahLst/>
                <a:cxnLst>
                  <a:cxn ang="0">
                    <a:pos x="T0" y="T1"/>
                  </a:cxn>
                  <a:cxn ang="0">
                    <a:pos x="T2" y="T3"/>
                  </a:cxn>
                  <a:cxn ang="0">
                    <a:pos x="T4" y="T5"/>
                  </a:cxn>
                  <a:cxn ang="0">
                    <a:pos x="T6" y="T7"/>
                  </a:cxn>
                  <a:cxn ang="0">
                    <a:pos x="T8" y="T9"/>
                  </a:cxn>
                </a:cxnLst>
                <a:rect l="0" t="0" r="r" b="b"/>
                <a:pathLst>
                  <a:path w="42" h="32">
                    <a:moveTo>
                      <a:pt x="5" y="31"/>
                    </a:moveTo>
                    <a:cubicBezTo>
                      <a:pt x="9" y="14"/>
                      <a:pt x="21" y="2"/>
                      <a:pt x="39" y="3"/>
                    </a:cubicBezTo>
                    <a:cubicBezTo>
                      <a:pt x="42" y="3"/>
                      <a:pt x="40" y="1"/>
                      <a:pt x="38" y="0"/>
                    </a:cubicBezTo>
                    <a:cubicBezTo>
                      <a:pt x="18" y="0"/>
                      <a:pt x="4" y="11"/>
                      <a:pt x="0" y="30"/>
                    </a:cubicBezTo>
                    <a:cubicBezTo>
                      <a:pt x="0" y="31"/>
                      <a:pt x="4" y="32"/>
                      <a:pt x="5" y="3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5" name="Freeform 283"/>
              <p:cNvSpPr>
                <a:spLocks/>
              </p:cNvSpPr>
              <p:nvPr/>
            </p:nvSpPr>
            <p:spPr bwMode="auto">
              <a:xfrm>
                <a:off x="4129088" y="1309688"/>
                <a:ext cx="112713" cy="147638"/>
              </a:xfrm>
              <a:custGeom>
                <a:avLst/>
                <a:gdLst>
                  <a:gd name="T0" fmla="*/ 2 w 30"/>
                  <a:gd name="T1" fmla="*/ 1 h 39"/>
                  <a:gd name="T2" fmla="*/ 25 w 30"/>
                  <a:gd name="T3" fmla="*/ 39 h 39"/>
                  <a:gd name="T4" fmla="*/ 27 w 30"/>
                  <a:gd name="T5" fmla="*/ 37 h 39"/>
                  <a:gd name="T6" fmla="*/ 7 w 30"/>
                  <a:gd name="T7" fmla="*/ 2 h 39"/>
                  <a:gd name="T8" fmla="*/ 2 w 30"/>
                  <a:gd name="T9" fmla="*/ 1 h 39"/>
                </a:gdLst>
                <a:ahLst/>
                <a:cxnLst>
                  <a:cxn ang="0">
                    <a:pos x="T0" y="T1"/>
                  </a:cxn>
                  <a:cxn ang="0">
                    <a:pos x="T2" y="T3"/>
                  </a:cxn>
                  <a:cxn ang="0">
                    <a:pos x="T4" y="T5"/>
                  </a:cxn>
                  <a:cxn ang="0">
                    <a:pos x="T6" y="T7"/>
                  </a:cxn>
                  <a:cxn ang="0">
                    <a:pos x="T8" y="T9"/>
                  </a:cxn>
                </a:cxnLst>
                <a:rect l="0" t="0" r="r" b="b"/>
                <a:pathLst>
                  <a:path w="30" h="39">
                    <a:moveTo>
                      <a:pt x="2" y="1"/>
                    </a:moveTo>
                    <a:cubicBezTo>
                      <a:pt x="0" y="18"/>
                      <a:pt x="9" y="32"/>
                      <a:pt x="25" y="39"/>
                    </a:cubicBezTo>
                    <a:cubicBezTo>
                      <a:pt x="27" y="39"/>
                      <a:pt x="30" y="38"/>
                      <a:pt x="27" y="37"/>
                    </a:cubicBezTo>
                    <a:cubicBezTo>
                      <a:pt x="12" y="31"/>
                      <a:pt x="6" y="17"/>
                      <a:pt x="7" y="2"/>
                    </a:cubicBezTo>
                    <a:cubicBezTo>
                      <a:pt x="7"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6" name="Freeform 284"/>
              <p:cNvSpPr>
                <a:spLocks/>
              </p:cNvSpPr>
              <p:nvPr/>
            </p:nvSpPr>
            <p:spPr bwMode="auto">
              <a:xfrm>
                <a:off x="4065588" y="1381125"/>
                <a:ext cx="195263" cy="26988"/>
              </a:xfrm>
              <a:custGeom>
                <a:avLst/>
                <a:gdLst>
                  <a:gd name="T0" fmla="*/ 6 w 52"/>
                  <a:gd name="T1" fmla="*/ 7 h 7"/>
                  <a:gd name="T2" fmla="*/ 46 w 52"/>
                  <a:gd name="T3" fmla="*/ 6 h 7"/>
                  <a:gd name="T4" fmla="*/ 49 w 52"/>
                  <a:gd name="T5" fmla="*/ 4 h 7"/>
                  <a:gd name="T6" fmla="*/ 3 w 52"/>
                  <a:gd name="T7" fmla="*/ 5 h 7"/>
                  <a:gd name="T8" fmla="*/ 6 w 52"/>
                  <a:gd name="T9" fmla="*/ 7 h 7"/>
                </a:gdLst>
                <a:ahLst/>
                <a:cxnLst>
                  <a:cxn ang="0">
                    <a:pos x="T0" y="T1"/>
                  </a:cxn>
                  <a:cxn ang="0">
                    <a:pos x="T2" y="T3"/>
                  </a:cxn>
                  <a:cxn ang="0">
                    <a:pos x="T4" y="T5"/>
                  </a:cxn>
                  <a:cxn ang="0">
                    <a:pos x="T6" y="T7"/>
                  </a:cxn>
                  <a:cxn ang="0">
                    <a:pos x="T8" y="T9"/>
                  </a:cxn>
                </a:cxnLst>
                <a:rect l="0" t="0" r="r" b="b"/>
                <a:pathLst>
                  <a:path w="52" h="7">
                    <a:moveTo>
                      <a:pt x="6" y="7"/>
                    </a:moveTo>
                    <a:cubicBezTo>
                      <a:pt x="18" y="2"/>
                      <a:pt x="34" y="2"/>
                      <a:pt x="46" y="6"/>
                    </a:cubicBezTo>
                    <a:cubicBezTo>
                      <a:pt x="47" y="6"/>
                      <a:pt x="52" y="5"/>
                      <a:pt x="49" y="4"/>
                    </a:cubicBezTo>
                    <a:cubicBezTo>
                      <a:pt x="35" y="0"/>
                      <a:pt x="17" y="0"/>
                      <a:pt x="3" y="5"/>
                    </a:cubicBezTo>
                    <a:cubicBezTo>
                      <a:pt x="0" y="7"/>
                      <a:pt x="5" y="7"/>
                      <a:pt x="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7" name="Freeform 285"/>
              <p:cNvSpPr>
                <a:spLocks/>
              </p:cNvSpPr>
              <p:nvPr/>
            </p:nvSpPr>
            <p:spPr bwMode="auto">
              <a:xfrm>
                <a:off x="4137026" y="1314450"/>
                <a:ext cx="74613" cy="165100"/>
              </a:xfrm>
              <a:custGeom>
                <a:avLst/>
                <a:gdLst>
                  <a:gd name="T0" fmla="*/ 14 w 20"/>
                  <a:gd name="T1" fmla="*/ 1 h 44"/>
                  <a:gd name="T2" fmla="*/ 6 w 20"/>
                  <a:gd name="T3" fmla="*/ 43 h 44"/>
                  <a:gd name="T4" fmla="*/ 11 w 20"/>
                  <a:gd name="T5" fmla="*/ 42 h 44"/>
                  <a:gd name="T6" fmla="*/ 19 w 20"/>
                  <a:gd name="T7" fmla="*/ 2 h 44"/>
                  <a:gd name="T8" fmla="*/ 14 w 20"/>
                  <a:gd name="T9" fmla="*/ 1 h 44"/>
                </a:gdLst>
                <a:ahLst/>
                <a:cxnLst>
                  <a:cxn ang="0">
                    <a:pos x="T0" y="T1"/>
                  </a:cxn>
                  <a:cxn ang="0">
                    <a:pos x="T2" y="T3"/>
                  </a:cxn>
                  <a:cxn ang="0">
                    <a:pos x="T4" y="T5"/>
                  </a:cxn>
                  <a:cxn ang="0">
                    <a:pos x="T6" y="T7"/>
                  </a:cxn>
                  <a:cxn ang="0">
                    <a:pos x="T8" y="T9"/>
                  </a:cxn>
                </a:cxnLst>
                <a:rect l="0" t="0" r="r" b="b"/>
                <a:pathLst>
                  <a:path w="20" h="44">
                    <a:moveTo>
                      <a:pt x="14" y="1"/>
                    </a:moveTo>
                    <a:cubicBezTo>
                      <a:pt x="4" y="13"/>
                      <a:pt x="0" y="28"/>
                      <a:pt x="6" y="43"/>
                    </a:cubicBezTo>
                    <a:cubicBezTo>
                      <a:pt x="7" y="44"/>
                      <a:pt x="12" y="43"/>
                      <a:pt x="11" y="42"/>
                    </a:cubicBezTo>
                    <a:cubicBezTo>
                      <a:pt x="5" y="28"/>
                      <a:pt x="9" y="13"/>
                      <a:pt x="19" y="2"/>
                    </a:cubicBezTo>
                    <a:cubicBezTo>
                      <a:pt x="20" y="1"/>
                      <a:pt x="16" y="0"/>
                      <a:pt x="1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8" name="Freeform 286"/>
              <p:cNvSpPr>
                <a:spLocks/>
              </p:cNvSpPr>
              <p:nvPr/>
            </p:nvSpPr>
            <p:spPr bwMode="auto">
              <a:xfrm>
                <a:off x="3586163" y="831850"/>
                <a:ext cx="576263" cy="557213"/>
              </a:xfrm>
              <a:custGeom>
                <a:avLst/>
                <a:gdLst>
                  <a:gd name="T0" fmla="*/ 152 w 153"/>
                  <a:gd name="T1" fmla="*/ 146 h 148"/>
                  <a:gd name="T2" fmla="*/ 6 w 153"/>
                  <a:gd name="T3" fmla="*/ 1 h 148"/>
                  <a:gd name="T4" fmla="*/ 1 w 153"/>
                  <a:gd name="T5" fmla="*/ 2 h 148"/>
                  <a:gd name="T6" fmla="*/ 148 w 153"/>
                  <a:gd name="T7" fmla="*/ 147 h 148"/>
                  <a:gd name="T8" fmla="*/ 152 w 153"/>
                  <a:gd name="T9" fmla="*/ 146 h 148"/>
                </a:gdLst>
                <a:ahLst/>
                <a:cxnLst>
                  <a:cxn ang="0">
                    <a:pos x="T0" y="T1"/>
                  </a:cxn>
                  <a:cxn ang="0">
                    <a:pos x="T2" y="T3"/>
                  </a:cxn>
                  <a:cxn ang="0">
                    <a:pos x="T4" y="T5"/>
                  </a:cxn>
                  <a:cxn ang="0">
                    <a:pos x="T6" y="T7"/>
                  </a:cxn>
                  <a:cxn ang="0">
                    <a:pos x="T8" y="T9"/>
                  </a:cxn>
                </a:cxnLst>
                <a:rect l="0" t="0" r="r" b="b"/>
                <a:pathLst>
                  <a:path w="153" h="148">
                    <a:moveTo>
                      <a:pt x="152" y="146"/>
                    </a:moveTo>
                    <a:cubicBezTo>
                      <a:pt x="104" y="97"/>
                      <a:pt x="52" y="51"/>
                      <a:pt x="6" y="1"/>
                    </a:cubicBezTo>
                    <a:cubicBezTo>
                      <a:pt x="5" y="0"/>
                      <a:pt x="0" y="1"/>
                      <a:pt x="1" y="2"/>
                    </a:cubicBezTo>
                    <a:cubicBezTo>
                      <a:pt x="47" y="52"/>
                      <a:pt x="99" y="98"/>
                      <a:pt x="148" y="147"/>
                    </a:cubicBezTo>
                    <a:cubicBezTo>
                      <a:pt x="149" y="148"/>
                      <a:pt x="153" y="147"/>
                      <a:pt x="152" y="1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9" name="Freeform 287"/>
              <p:cNvSpPr>
                <a:spLocks/>
              </p:cNvSpPr>
              <p:nvPr/>
            </p:nvSpPr>
            <p:spPr bwMode="auto">
              <a:xfrm>
                <a:off x="4140201" y="1373188"/>
                <a:ext cx="41275" cy="38100"/>
              </a:xfrm>
              <a:custGeom>
                <a:avLst/>
                <a:gdLst>
                  <a:gd name="T0" fmla="*/ 2 w 11"/>
                  <a:gd name="T1" fmla="*/ 8 h 10"/>
                  <a:gd name="T2" fmla="*/ 2 w 11"/>
                  <a:gd name="T3" fmla="*/ 2 h 10"/>
                  <a:gd name="T4" fmla="*/ 9 w 11"/>
                  <a:gd name="T5" fmla="*/ 2 h 10"/>
                  <a:gd name="T6" fmla="*/ 9 w 11"/>
                  <a:gd name="T7" fmla="*/ 9 h 10"/>
                  <a:gd name="T8" fmla="*/ 2 w 11"/>
                  <a:gd name="T9" fmla="*/ 8 h 10"/>
                </a:gdLst>
                <a:ahLst/>
                <a:cxnLst>
                  <a:cxn ang="0">
                    <a:pos x="T0" y="T1"/>
                  </a:cxn>
                  <a:cxn ang="0">
                    <a:pos x="T2" y="T3"/>
                  </a:cxn>
                  <a:cxn ang="0">
                    <a:pos x="T4" y="T5"/>
                  </a:cxn>
                  <a:cxn ang="0">
                    <a:pos x="T6" y="T7"/>
                  </a:cxn>
                  <a:cxn ang="0">
                    <a:pos x="T8" y="T9"/>
                  </a:cxn>
                </a:cxnLst>
                <a:rect l="0" t="0" r="r" b="b"/>
                <a:pathLst>
                  <a:path w="11" h="10">
                    <a:moveTo>
                      <a:pt x="2" y="8"/>
                    </a:moveTo>
                    <a:cubicBezTo>
                      <a:pt x="0" y="6"/>
                      <a:pt x="0" y="3"/>
                      <a:pt x="2" y="2"/>
                    </a:cubicBezTo>
                    <a:cubicBezTo>
                      <a:pt x="4" y="0"/>
                      <a:pt x="7" y="0"/>
                      <a:pt x="9" y="2"/>
                    </a:cubicBezTo>
                    <a:cubicBezTo>
                      <a:pt x="11" y="4"/>
                      <a:pt x="11" y="7"/>
                      <a:pt x="9" y="9"/>
                    </a:cubicBezTo>
                    <a:cubicBezTo>
                      <a:pt x="7" y="10"/>
                      <a:pt x="4" y="10"/>
                      <a:pt x="2"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0" name="Freeform 288"/>
              <p:cNvSpPr>
                <a:spLocks/>
              </p:cNvSpPr>
              <p:nvPr/>
            </p:nvSpPr>
            <p:spPr bwMode="auto">
              <a:xfrm>
                <a:off x="2930526" y="1381125"/>
                <a:ext cx="139700" cy="136525"/>
              </a:xfrm>
              <a:custGeom>
                <a:avLst/>
                <a:gdLst>
                  <a:gd name="T0" fmla="*/ 3 w 37"/>
                  <a:gd name="T1" fmla="*/ 3 h 36"/>
                  <a:gd name="T2" fmla="*/ 32 w 37"/>
                  <a:gd name="T3" fmla="*/ 34 h 36"/>
                  <a:gd name="T4" fmla="*/ 37 w 37"/>
                  <a:gd name="T5" fmla="*/ 35 h 36"/>
                  <a:gd name="T6" fmla="*/ 3 w 37"/>
                  <a:gd name="T7" fmla="*/ 1 h 36"/>
                  <a:gd name="T8" fmla="*/ 3 w 37"/>
                  <a:gd name="T9" fmla="*/ 3 h 36"/>
                </a:gdLst>
                <a:ahLst/>
                <a:cxnLst>
                  <a:cxn ang="0">
                    <a:pos x="T0" y="T1"/>
                  </a:cxn>
                  <a:cxn ang="0">
                    <a:pos x="T2" y="T3"/>
                  </a:cxn>
                  <a:cxn ang="0">
                    <a:pos x="T4" y="T5"/>
                  </a:cxn>
                  <a:cxn ang="0">
                    <a:pos x="T6" y="T7"/>
                  </a:cxn>
                  <a:cxn ang="0">
                    <a:pos x="T8" y="T9"/>
                  </a:cxn>
                </a:cxnLst>
                <a:rect l="0" t="0" r="r" b="b"/>
                <a:pathLst>
                  <a:path w="37" h="36">
                    <a:moveTo>
                      <a:pt x="3" y="3"/>
                    </a:moveTo>
                    <a:cubicBezTo>
                      <a:pt x="19" y="5"/>
                      <a:pt x="31" y="17"/>
                      <a:pt x="32" y="34"/>
                    </a:cubicBezTo>
                    <a:cubicBezTo>
                      <a:pt x="32" y="36"/>
                      <a:pt x="37" y="36"/>
                      <a:pt x="37" y="35"/>
                    </a:cubicBezTo>
                    <a:cubicBezTo>
                      <a:pt x="36" y="15"/>
                      <a:pt x="22" y="3"/>
                      <a:pt x="3" y="1"/>
                    </a:cubicBezTo>
                    <a:cubicBezTo>
                      <a:pt x="0" y="0"/>
                      <a:pt x="0" y="2"/>
                      <a:pt x="3"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1" name="Freeform 289"/>
              <p:cNvSpPr>
                <a:spLocks/>
              </p:cNvSpPr>
              <p:nvPr/>
            </p:nvSpPr>
            <p:spPr bwMode="auto">
              <a:xfrm>
                <a:off x="2952751" y="1403350"/>
                <a:ext cx="158750" cy="106363"/>
              </a:xfrm>
              <a:custGeom>
                <a:avLst/>
                <a:gdLst>
                  <a:gd name="T0" fmla="*/ 36 w 42"/>
                  <a:gd name="T1" fmla="*/ 0 h 28"/>
                  <a:gd name="T2" fmla="*/ 1 w 42"/>
                  <a:gd name="T3" fmla="*/ 25 h 28"/>
                  <a:gd name="T4" fmla="*/ 6 w 42"/>
                  <a:gd name="T5" fmla="*/ 26 h 28"/>
                  <a:gd name="T6" fmla="*/ 38 w 42"/>
                  <a:gd name="T7" fmla="*/ 2 h 28"/>
                  <a:gd name="T8" fmla="*/ 36 w 42"/>
                  <a:gd name="T9" fmla="*/ 0 h 28"/>
                </a:gdLst>
                <a:ahLst/>
                <a:cxnLst>
                  <a:cxn ang="0">
                    <a:pos x="T0" y="T1"/>
                  </a:cxn>
                  <a:cxn ang="0">
                    <a:pos x="T2" y="T3"/>
                  </a:cxn>
                  <a:cxn ang="0">
                    <a:pos x="T4" y="T5"/>
                  </a:cxn>
                  <a:cxn ang="0">
                    <a:pos x="T6" y="T7"/>
                  </a:cxn>
                  <a:cxn ang="0">
                    <a:pos x="T8" y="T9"/>
                  </a:cxn>
                </a:cxnLst>
                <a:rect l="0" t="0" r="r" b="b"/>
                <a:pathLst>
                  <a:path w="42" h="28">
                    <a:moveTo>
                      <a:pt x="36" y="0"/>
                    </a:moveTo>
                    <a:cubicBezTo>
                      <a:pt x="19" y="0"/>
                      <a:pt x="6" y="9"/>
                      <a:pt x="1" y="25"/>
                    </a:cubicBezTo>
                    <a:cubicBezTo>
                      <a:pt x="0" y="26"/>
                      <a:pt x="5" y="28"/>
                      <a:pt x="6" y="26"/>
                    </a:cubicBezTo>
                    <a:cubicBezTo>
                      <a:pt x="10" y="11"/>
                      <a:pt x="23" y="2"/>
                      <a:pt x="38" y="2"/>
                    </a:cubicBezTo>
                    <a:cubicBezTo>
                      <a:pt x="42" y="2"/>
                      <a:pt x="38" y="0"/>
                      <a:pt x="3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2" name="Freeform 290"/>
              <p:cNvSpPr>
                <a:spLocks/>
              </p:cNvSpPr>
              <p:nvPr/>
            </p:nvSpPr>
            <p:spPr bwMode="auto">
              <a:xfrm>
                <a:off x="2987676" y="1347788"/>
                <a:ext cx="49213" cy="173038"/>
              </a:xfrm>
              <a:custGeom>
                <a:avLst/>
                <a:gdLst>
                  <a:gd name="T0" fmla="*/ 1 w 13"/>
                  <a:gd name="T1" fmla="*/ 2 h 46"/>
                  <a:gd name="T2" fmla="*/ 6 w 13"/>
                  <a:gd name="T3" fmla="*/ 45 h 46"/>
                  <a:gd name="T4" fmla="*/ 11 w 13"/>
                  <a:gd name="T5" fmla="*/ 44 h 46"/>
                  <a:gd name="T6" fmla="*/ 6 w 13"/>
                  <a:gd name="T7" fmla="*/ 1 h 46"/>
                  <a:gd name="T8" fmla="*/ 1 w 13"/>
                  <a:gd name="T9" fmla="*/ 2 h 46"/>
                </a:gdLst>
                <a:ahLst/>
                <a:cxnLst>
                  <a:cxn ang="0">
                    <a:pos x="T0" y="T1"/>
                  </a:cxn>
                  <a:cxn ang="0">
                    <a:pos x="T2" y="T3"/>
                  </a:cxn>
                  <a:cxn ang="0">
                    <a:pos x="T4" y="T5"/>
                  </a:cxn>
                  <a:cxn ang="0">
                    <a:pos x="T6" y="T7"/>
                  </a:cxn>
                  <a:cxn ang="0">
                    <a:pos x="T8" y="T9"/>
                  </a:cxn>
                </a:cxnLst>
                <a:rect l="0" t="0" r="r" b="b"/>
                <a:pathLst>
                  <a:path w="13" h="46">
                    <a:moveTo>
                      <a:pt x="1" y="2"/>
                    </a:moveTo>
                    <a:cubicBezTo>
                      <a:pt x="7" y="14"/>
                      <a:pt x="8" y="31"/>
                      <a:pt x="6" y="45"/>
                    </a:cubicBezTo>
                    <a:cubicBezTo>
                      <a:pt x="6" y="46"/>
                      <a:pt x="10" y="46"/>
                      <a:pt x="11" y="44"/>
                    </a:cubicBezTo>
                    <a:cubicBezTo>
                      <a:pt x="13" y="30"/>
                      <a:pt x="12" y="14"/>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3" name="Freeform 291"/>
              <p:cNvSpPr>
                <a:spLocks/>
              </p:cNvSpPr>
              <p:nvPr/>
            </p:nvSpPr>
            <p:spPr bwMode="auto">
              <a:xfrm>
                <a:off x="2927351" y="1411288"/>
                <a:ext cx="180975" cy="57150"/>
              </a:xfrm>
              <a:custGeom>
                <a:avLst/>
                <a:gdLst>
                  <a:gd name="T0" fmla="*/ 47 w 48"/>
                  <a:gd name="T1" fmla="*/ 13 h 15"/>
                  <a:gd name="T2" fmla="*/ 1 w 48"/>
                  <a:gd name="T3" fmla="*/ 9 h 15"/>
                  <a:gd name="T4" fmla="*/ 5 w 48"/>
                  <a:gd name="T5" fmla="*/ 10 h 15"/>
                  <a:gd name="T6" fmla="*/ 43 w 48"/>
                  <a:gd name="T7" fmla="*/ 14 h 15"/>
                  <a:gd name="T8" fmla="*/ 47 w 48"/>
                  <a:gd name="T9" fmla="*/ 13 h 15"/>
                </a:gdLst>
                <a:ahLst/>
                <a:cxnLst>
                  <a:cxn ang="0">
                    <a:pos x="T0" y="T1"/>
                  </a:cxn>
                  <a:cxn ang="0">
                    <a:pos x="T2" y="T3"/>
                  </a:cxn>
                  <a:cxn ang="0">
                    <a:pos x="T4" y="T5"/>
                  </a:cxn>
                  <a:cxn ang="0">
                    <a:pos x="T6" y="T7"/>
                  </a:cxn>
                  <a:cxn ang="0">
                    <a:pos x="T8" y="T9"/>
                  </a:cxn>
                </a:cxnLst>
                <a:rect l="0" t="0" r="r" b="b"/>
                <a:pathLst>
                  <a:path w="48" h="15">
                    <a:moveTo>
                      <a:pt x="47" y="13"/>
                    </a:moveTo>
                    <a:cubicBezTo>
                      <a:pt x="33" y="3"/>
                      <a:pt x="16" y="0"/>
                      <a:pt x="1" y="9"/>
                    </a:cubicBezTo>
                    <a:cubicBezTo>
                      <a:pt x="0" y="10"/>
                      <a:pt x="4" y="10"/>
                      <a:pt x="5" y="10"/>
                    </a:cubicBezTo>
                    <a:cubicBezTo>
                      <a:pt x="18" y="2"/>
                      <a:pt x="32" y="6"/>
                      <a:pt x="43" y="14"/>
                    </a:cubicBezTo>
                    <a:cubicBezTo>
                      <a:pt x="44" y="15"/>
                      <a:pt x="48" y="14"/>
                      <a:pt x="47" y="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4" name="Freeform 292"/>
              <p:cNvSpPr>
                <a:spLocks/>
              </p:cNvSpPr>
              <p:nvPr/>
            </p:nvSpPr>
            <p:spPr bwMode="auto">
              <a:xfrm>
                <a:off x="3013076" y="790575"/>
                <a:ext cx="561975" cy="631825"/>
              </a:xfrm>
              <a:custGeom>
                <a:avLst/>
                <a:gdLst>
                  <a:gd name="T0" fmla="*/ 6 w 149"/>
                  <a:gd name="T1" fmla="*/ 167 h 168"/>
                  <a:gd name="T2" fmla="*/ 148 w 149"/>
                  <a:gd name="T3" fmla="*/ 1 h 168"/>
                  <a:gd name="T4" fmla="*/ 143 w 149"/>
                  <a:gd name="T5" fmla="*/ 1 h 168"/>
                  <a:gd name="T6" fmla="*/ 1 w 149"/>
                  <a:gd name="T7" fmla="*/ 167 h 168"/>
                  <a:gd name="T8" fmla="*/ 6 w 149"/>
                  <a:gd name="T9" fmla="*/ 167 h 168"/>
                </a:gdLst>
                <a:ahLst/>
                <a:cxnLst>
                  <a:cxn ang="0">
                    <a:pos x="T0" y="T1"/>
                  </a:cxn>
                  <a:cxn ang="0">
                    <a:pos x="T2" y="T3"/>
                  </a:cxn>
                  <a:cxn ang="0">
                    <a:pos x="T4" y="T5"/>
                  </a:cxn>
                  <a:cxn ang="0">
                    <a:pos x="T6" y="T7"/>
                  </a:cxn>
                  <a:cxn ang="0">
                    <a:pos x="T8" y="T9"/>
                  </a:cxn>
                </a:cxnLst>
                <a:rect l="0" t="0" r="r" b="b"/>
                <a:pathLst>
                  <a:path w="149" h="168">
                    <a:moveTo>
                      <a:pt x="6" y="167"/>
                    </a:moveTo>
                    <a:cubicBezTo>
                      <a:pt x="52" y="111"/>
                      <a:pt x="99" y="55"/>
                      <a:pt x="148" y="1"/>
                    </a:cubicBezTo>
                    <a:cubicBezTo>
                      <a:pt x="149" y="0"/>
                      <a:pt x="144" y="0"/>
                      <a:pt x="143" y="1"/>
                    </a:cubicBezTo>
                    <a:cubicBezTo>
                      <a:pt x="94" y="55"/>
                      <a:pt x="47" y="111"/>
                      <a:pt x="1" y="167"/>
                    </a:cubicBezTo>
                    <a:cubicBezTo>
                      <a:pt x="0" y="168"/>
                      <a:pt x="5" y="168"/>
                      <a:pt x="6" y="16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5" name="Freeform 293"/>
              <p:cNvSpPr>
                <a:spLocks/>
              </p:cNvSpPr>
              <p:nvPr/>
            </p:nvSpPr>
            <p:spPr bwMode="auto">
              <a:xfrm>
                <a:off x="2998788" y="1411288"/>
                <a:ext cx="38100" cy="38100"/>
              </a:xfrm>
              <a:custGeom>
                <a:avLst/>
                <a:gdLst>
                  <a:gd name="T0" fmla="*/ 2 w 10"/>
                  <a:gd name="T1" fmla="*/ 2 h 10"/>
                  <a:gd name="T2" fmla="*/ 8 w 10"/>
                  <a:gd name="T3" fmla="*/ 1 h 10"/>
                  <a:gd name="T4" fmla="*/ 9 w 10"/>
                  <a:gd name="T5" fmla="*/ 8 h 10"/>
                  <a:gd name="T6" fmla="*/ 2 w 10"/>
                  <a:gd name="T7" fmla="*/ 8 h 10"/>
                  <a:gd name="T8" fmla="*/ 2 w 10"/>
                  <a:gd name="T9" fmla="*/ 2 h 10"/>
                </a:gdLst>
                <a:ahLst/>
                <a:cxnLst>
                  <a:cxn ang="0">
                    <a:pos x="T0" y="T1"/>
                  </a:cxn>
                  <a:cxn ang="0">
                    <a:pos x="T2" y="T3"/>
                  </a:cxn>
                  <a:cxn ang="0">
                    <a:pos x="T4" y="T5"/>
                  </a:cxn>
                  <a:cxn ang="0">
                    <a:pos x="T6" y="T7"/>
                  </a:cxn>
                  <a:cxn ang="0">
                    <a:pos x="T8" y="T9"/>
                  </a:cxn>
                </a:cxnLst>
                <a:rect l="0" t="0" r="r" b="b"/>
                <a:pathLst>
                  <a:path w="10" h="10">
                    <a:moveTo>
                      <a:pt x="2" y="2"/>
                    </a:moveTo>
                    <a:cubicBezTo>
                      <a:pt x="3" y="0"/>
                      <a:pt x="6" y="0"/>
                      <a:pt x="8" y="1"/>
                    </a:cubicBezTo>
                    <a:cubicBezTo>
                      <a:pt x="10" y="3"/>
                      <a:pt x="10" y="6"/>
                      <a:pt x="9" y="8"/>
                    </a:cubicBezTo>
                    <a:cubicBezTo>
                      <a:pt x="7" y="10"/>
                      <a:pt x="4" y="10"/>
                      <a:pt x="2" y="8"/>
                    </a:cubicBezTo>
                    <a:cubicBezTo>
                      <a:pt x="0" y="7"/>
                      <a:pt x="0" y="4"/>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6" name="Freeform 294"/>
              <p:cNvSpPr>
                <a:spLocks/>
              </p:cNvSpPr>
              <p:nvPr/>
            </p:nvSpPr>
            <p:spPr bwMode="auto">
              <a:xfrm>
                <a:off x="2878138" y="1035050"/>
                <a:ext cx="112713" cy="173038"/>
              </a:xfrm>
              <a:custGeom>
                <a:avLst/>
                <a:gdLst>
                  <a:gd name="T0" fmla="*/ 2 w 30"/>
                  <a:gd name="T1" fmla="*/ 2 h 46"/>
                  <a:gd name="T2" fmla="*/ 19 w 30"/>
                  <a:gd name="T3" fmla="*/ 44 h 46"/>
                  <a:gd name="T4" fmla="*/ 24 w 30"/>
                  <a:gd name="T5" fmla="*/ 44 h 46"/>
                  <a:gd name="T6" fmla="*/ 6 w 30"/>
                  <a:gd name="T7" fmla="*/ 1 h 46"/>
                  <a:gd name="T8" fmla="*/ 2 w 30"/>
                  <a:gd name="T9" fmla="*/ 2 h 46"/>
                </a:gdLst>
                <a:ahLst/>
                <a:cxnLst>
                  <a:cxn ang="0">
                    <a:pos x="T0" y="T1"/>
                  </a:cxn>
                  <a:cxn ang="0">
                    <a:pos x="T2" y="T3"/>
                  </a:cxn>
                  <a:cxn ang="0">
                    <a:pos x="T4" y="T5"/>
                  </a:cxn>
                  <a:cxn ang="0">
                    <a:pos x="T6" y="T7"/>
                  </a:cxn>
                  <a:cxn ang="0">
                    <a:pos x="T8" y="T9"/>
                  </a:cxn>
                </a:cxnLst>
                <a:rect l="0" t="0" r="r" b="b"/>
                <a:pathLst>
                  <a:path w="30" h="46">
                    <a:moveTo>
                      <a:pt x="2" y="2"/>
                    </a:moveTo>
                    <a:cubicBezTo>
                      <a:pt x="18" y="11"/>
                      <a:pt x="25" y="26"/>
                      <a:pt x="19" y="44"/>
                    </a:cubicBezTo>
                    <a:cubicBezTo>
                      <a:pt x="18" y="45"/>
                      <a:pt x="23" y="46"/>
                      <a:pt x="24" y="44"/>
                    </a:cubicBezTo>
                    <a:cubicBezTo>
                      <a:pt x="30" y="26"/>
                      <a:pt x="22" y="10"/>
                      <a:pt x="6" y="1"/>
                    </a:cubicBezTo>
                    <a:cubicBezTo>
                      <a:pt x="5" y="0"/>
                      <a:pt x="0" y="0"/>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7" name="Freeform 295"/>
              <p:cNvSpPr>
                <a:spLocks/>
              </p:cNvSpPr>
              <p:nvPr/>
            </p:nvSpPr>
            <p:spPr bwMode="auto">
              <a:xfrm>
                <a:off x="2859088" y="1092200"/>
                <a:ext cx="184150" cy="66675"/>
              </a:xfrm>
              <a:custGeom>
                <a:avLst/>
                <a:gdLst>
                  <a:gd name="T0" fmla="*/ 46 w 49"/>
                  <a:gd name="T1" fmla="*/ 6 h 18"/>
                  <a:gd name="T2" fmla="*/ 1 w 49"/>
                  <a:gd name="T3" fmla="*/ 16 h 18"/>
                  <a:gd name="T4" fmla="*/ 6 w 49"/>
                  <a:gd name="T5" fmla="*/ 17 h 18"/>
                  <a:gd name="T6" fmla="*/ 44 w 49"/>
                  <a:gd name="T7" fmla="*/ 8 h 18"/>
                  <a:gd name="T8" fmla="*/ 46 w 49"/>
                  <a:gd name="T9" fmla="*/ 6 h 18"/>
                </a:gdLst>
                <a:ahLst/>
                <a:cxnLst>
                  <a:cxn ang="0">
                    <a:pos x="T0" y="T1"/>
                  </a:cxn>
                  <a:cxn ang="0">
                    <a:pos x="T2" y="T3"/>
                  </a:cxn>
                  <a:cxn ang="0">
                    <a:pos x="T4" y="T5"/>
                  </a:cxn>
                  <a:cxn ang="0">
                    <a:pos x="T6" y="T7"/>
                  </a:cxn>
                  <a:cxn ang="0">
                    <a:pos x="T8" y="T9"/>
                  </a:cxn>
                </a:cxnLst>
                <a:rect l="0" t="0" r="r" b="b"/>
                <a:pathLst>
                  <a:path w="49" h="18">
                    <a:moveTo>
                      <a:pt x="46" y="6"/>
                    </a:moveTo>
                    <a:cubicBezTo>
                      <a:pt x="29" y="0"/>
                      <a:pt x="13" y="2"/>
                      <a:pt x="1" y="16"/>
                    </a:cubicBezTo>
                    <a:cubicBezTo>
                      <a:pt x="0" y="17"/>
                      <a:pt x="5" y="18"/>
                      <a:pt x="6" y="17"/>
                    </a:cubicBezTo>
                    <a:cubicBezTo>
                      <a:pt x="16" y="6"/>
                      <a:pt x="29" y="2"/>
                      <a:pt x="44" y="8"/>
                    </a:cubicBezTo>
                    <a:cubicBezTo>
                      <a:pt x="46" y="8"/>
                      <a:pt x="49" y="7"/>
                      <a:pt x="4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8" name="Freeform 296"/>
              <p:cNvSpPr>
                <a:spLocks/>
              </p:cNvSpPr>
              <p:nvPr/>
            </p:nvSpPr>
            <p:spPr bwMode="auto">
              <a:xfrm>
                <a:off x="2905126" y="1023938"/>
                <a:ext cx="71438" cy="165100"/>
              </a:xfrm>
              <a:custGeom>
                <a:avLst/>
                <a:gdLst>
                  <a:gd name="T0" fmla="*/ 12 w 19"/>
                  <a:gd name="T1" fmla="*/ 2 h 44"/>
                  <a:gd name="T2" fmla="*/ 1 w 19"/>
                  <a:gd name="T3" fmla="*/ 43 h 44"/>
                  <a:gd name="T4" fmla="*/ 6 w 19"/>
                  <a:gd name="T5" fmla="*/ 43 h 44"/>
                  <a:gd name="T6" fmla="*/ 17 w 19"/>
                  <a:gd name="T7" fmla="*/ 2 h 44"/>
                  <a:gd name="T8" fmla="*/ 12 w 19"/>
                  <a:gd name="T9" fmla="*/ 2 h 44"/>
                </a:gdLst>
                <a:ahLst/>
                <a:cxnLst>
                  <a:cxn ang="0">
                    <a:pos x="T0" y="T1"/>
                  </a:cxn>
                  <a:cxn ang="0">
                    <a:pos x="T2" y="T3"/>
                  </a:cxn>
                  <a:cxn ang="0">
                    <a:pos x="T4" y="T5"/>
                  </a:cxn>
                  <a:cxn ang="0">
                    <a:pos x="T6" y="T7"/>
                  </a:cxn>
                  <a:cxn ang="0">
                    <a:pos x="T8" y="T9"/>
                  </a:cxn>
                </a:cxnLst>
                <a:rect l="0" t="0" r="r" b="b"/>
                <a:pathLst>
                  <a:path w="19" h="44">
                    <a:moveTo>
                      <a:pt x="12" y="2"/>
                    </a:moveTo>
                    <a:cubicBezTo>
                      <a:pt x="14" y="16"/>
                      <a:pt x="8" y="32"/>
                      <a:pt x="1" y="43"/>
                    </a:cubicBezTo>
                    <a:cubicBezTo>
                      <a:pt x="0" y="44"/>
                      <a:pt x="5" y="44"/>
                      <a:pt x="6" y="43"/>
                    </a:cubicBezTo>
                    <a:cubicBezTo>
                      <a:pt x="13" y="32"/>
                      <a:pt x="19" y="16"/>
                      <a:pt x="17" y="2"/>
                    </a:cubicBezTo>
                    <a:cubicBezTo>
                      <a:pt x="17" y="0"/>
                      <a:pt x="12" y="1"/>
                      <a:pt x="1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9" name="Freeform 297"/>
              <p:cNvSpPr>
                <a:spLocks/>
              </p:cNvSpPr>
              <p:nvPr/>
            </p:nvSpPr>
            <p:spPr bwMode="auto">
              <a:xfrm>
                <a:off x="2855913" y="1079500"/>
                <a:ext cx="165100" cy="95250"/>
              </a:xfrm>
              <a:custGeom>
                <a:avLst/>
                <a:gdLst>
                  <a:gd name="T0" fmla="*/ 43 w 44"/>
                  <a:gd name="T1" fmla="*/ 23 h 25"/>
                  <a:gd name="T2" fmla="*/ 3 w 44"/>
                  <a:gd name="T3" fmla="*/ 3 h 25"/>
                  <a:gd name="T4" fmla="*/ 5 w 44"/>
                  <a:gd name="T5" fmla="*/ 5 h 25"/>
                  <a:gd name="T6" fmla="*/ 38 w 44"/>
                  <a:gd name="T7" fmla="*/ 24 h 25"/>
                  <a:gd name="T8" fmla="*/ 43 w 44"/>
                  <a:gd name="T9" fmla="*/ 23 h 25"/>
                </a:gdLst>
                <a:ahLst/>
                <a:cxnLst>
                  <a:cxn ang="0">
                    <a:pos x="T0" y="T1"/>
                  </a:cxn>
                  <a:cxn ang="0">
                    <a:pos x="T2" y="T3"/>
                  </a:cxn>
                  <a:cxn ang="0">
                    <a:pos x="T4" y="T5"/>
                  </a:cxn>
                  <a:cxn ang="0">
                    <a:pos x="T6" y="T7"/>
                  </a:cxn>
                  <a:cxn ang="0">
                    <a:pos x="T8" y="T9"/>
                  </a:cxn>
                </a:cxnLst>
                <a:rect l="0" t="0" r="r" b="b"/>
                <a:pathLst>
                  <a:path w="44" h="25">
                    <a:moveTo>
                      <a:pt x="43" y="23"/>
                    </a:moveTo>
                    <a:cubicBezTo>
                      <a:pt x="35" y="8"/>
                      <a:pt x="20" y="0"/>
                      <a:pt x="3" y="3"/>
                    </a:cubicBezTo>
                    <a:cubicBezTo>
                      <a:pt x="0" y="3"/>
                      <a:pt x="2" y="5"/>
                      <a:pt x="5" y="5"/>
                    </a:cubicBezTo>
                    <a:cubicBezTo>
                      <a:pt x="19" y="3"/>
                      <a:pt x="31" y="12"/>
                      <a:pt x="38" y="24"/>
                    </a:cubicBezTo>
                    <a:cubicBezTo>
                      <a:pt x="39" y="25"/>
                      <a:pt x="44" y="24"/>
                      <a:pt x="43" y="2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0" name="Freeform 298"/>
              <p:cNvSpPr>
                <a:spLocks/>
              </p:cNvSpPr>
              <p:nvPr/>
            </p:nvSpPr>
            <p:spPr bwMode="auto">
              <a:xfrm>
                <a:off x="2941638" y="790575"/>
                <a:ext cx="625475" cy="315913"/>
              </a:xfrm>
              <a:custGeom>
                <a:avLst/>
                <a:gdLst>
                  <a:gd name="T0" fmla="*/ 6 w 166"/>
                  <a:gd name="T1" fmla="*/ 83 h 84"/>
                  <a:gd name="T2" fmla="*/ 164 w 166"/>
                  <a:gd name="T3" fmla="*/ 2 h 84"/>
                  <a:gd name="T4" fmla="*/ 160 w 166"/>
                  <a:gd name="T5" fmla="*/ 1 h 84"/>
                  <a:gd name="T6" fmla="*/ 3 w 166"/>
                  <a:gd name="T7" fmla="*/ 82 h 84"/>
                  <a:gd name="T8" fmla="*/ 6 w 166"/>
                  <a:gd name="T9" fmla="*/ 83 h 84"/>
                </a:gdLst>
                <a:ahLst/>
                <a:cxnLst>
                  <a:cxn ang="0">
                    <a:pos x="T0" y="T1"/>
                  </a:cxn>
                  <a:cxn ang="0">
                    <a:pos x="T2" y="T3"/>
                  </a:cxn>
                  <a:cxn ang="0">
                    <a:pos x="T4" y="T5"/>
                  </a:cxn>
                  <a:cxn ang="0">
                    <a:pos x="T6" y="T7"/>
                  </a:cxn>
                  <a:cxn ang="0">
                    <a:pos x="T8" y="T9"/>
                  </a:cxn>
                </a:cxnLst>
                <a:rect l="0" t="0" r="r" b="b"/>
                <a:pathLst>
                  <a:path w="166" h="84">
                    <a:moveTo>
                      <a:pt x="6" y="83"/>
                    </a:moveTo>
                    <a:cubicBezTo>
                      <a:pt x="59" y="56"/>
                      <a:pt x="111" y="27"/>
                      <a:pt x="164" y="2"/>
                    </a:cubicBezTo>
                    <a:cubicBezTo>
                      <a:pt x="166" y="1"/>
                      <a:pt x="161" y="0"/>
                      <a:pt x="160" y="1"/>
                    </a:cubicBezTo>
                    <a:cubicBezTo>
                      <a:pt x="107" y="26"/>
                      <a:pt x="55" y="55"/>
                      <a:pt x="3" y="82"/>
                    </a:cubicBezTo>
                    <a:cubicBezTo>
                      <a:pt x="0" y="83"/>
                      <a:pt x="5" y="84"/>
                      <a:pt x="6" y="8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1" name="Freeform 299"/>
              <p:cNvSpPr>
                <a:spLocks/>
              </p:cNvSpPr>
              <p:nvPr/>
            </p:nvSpPr>
            <p:spPr bwMode="auto">
              <a:xfrm>
                <a:off x="2927351" y="1087438"/>
                <a:ext cx="41275" cy="41275"/>
              </a:xfrm>
              <a:custGeom>
                <a:avLst/>
                <a:gdLst>
                  <a:gd name="T0" fmla="*/ 4 w 11"/>
                  <a:gd name="T1" fmla="*/ 1 h 11"/>
                  <a:gd name="T2" fmla="*/ 10 w 11"/>
                  <a:gd name="T3" fmla="*/ 4 h 11"/>
                  <a:gd name="T4" fmla="*/ 8 w 11"/>
                  <a:gd name="T5" fmla="*/ 10 h 11"/>
                  <a:gd name="T6" fmla="*/ 1 w 11"/>
                  <a:gd name="T7" fmla="*/ 8 h 11"/>
                  <a:gd name="T8" fmla="*/ 4 w 11"/>
                  <a:gd name="T9" fmla="*/ 1 h 11"/>
                </a:gdLst>
                <a:ahLst/>
                <a:cxnLst>
                  <a:cxn ang="0">
                    <a:pos x="T0" y="T1"/>
                  </a:cxn>
                  <a:cxn ang="0">
                    <a:pos x="T2" y="T3"/>
                  </a:cxn>
                  <a:cxn ang="0">
                    <a:pos x="T4" y="T5"/>
                  </a:cxn>
                  <a:cxn ang="0">
                    <a:pos x="T6" y="T7"/>
                  </a:cxn>
                  <a:cxn ang="0">
                    <a:pos x="T8" y="T9"/>
                  </a:cxn>
                </a:cxnLst>
                <a:rect l="0" t="0" r="r" b="b"/>
                <a:pathLst>
                  <a:path w="11" h="11">
                    <a:moveTo>
                      <a:pt x="4" y="1"/>
                    </a:moveTo>
                    <a:cubicBezTo>
                      <a:pt x="6" y="0"/>
                      <a:pt x="9" y="1"/>
                      <a:pt x="10" y="4"/>
                    </a:cubicBezTo>
                    <a:cubicBezTo>
                      <a:pt x="11" y="6"/>
                      <a:pt x="10" y="9"/>
                      <a:pt x="8" y="10"/>
                    </a:cubicBezTo>
                    <a:cubicBezTo>
                      <a:pt x="5" y="11"/>
                      <a:pt x="3" y="10"/>
                      <a:pt x="1" y="8"/>
                    </a:cubicBezTo>
                    <a:cubicBezTo>
                      <a:pt x="0" y="5"/>
                      <a:pt x="1" y="2"/>
                      <a:pt x="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 name="Freeform 300"/>
              <p:cNvSpPr>
                <a:spLocks/>
              </p:cNvSpPr>
              <p:nvPr/>
            </p:nvSpPr>
            <p:spPr bwMode="auto">
              <a:xfrm>
                <a:off x="2809876" y="741362"/>
                <a:ext cx="68263" cy="184150"/>
              </a:xfrm>
              <a:custGeom>
                <a:avLst/>
                <a:gdLst>
                  <a:gd name="T0" fmla="*/ 2 w 18"/>
                  <a:gd name="T1" fmla="*/ 1 h 49"/>
                  <a:gd name="T2" fmla="*/ 1 w 18"/>
                  <a:gd name="T3" fmla="*/ 46 h 49"/>
                  <a:gd name="T4" fmla="*/ 6 w 18"/>
                  <a:gd name="T5" fmla="*/ 48 h 49"/>
                  <a:gd name="T6" fmla="*/ 7 w 18"/>
                  <a:gd name="T7" fmla="*/ 1 h 49"/>
                  <a:gd name="T8" fmla="*/ 2 w 18"/>
                  <a:gd name="T9" fmla="*/ 1 h 49"/>
                </a:gdLst>
                <a:ahLst/>
                <a:cxnLst>
                  <a:cxn ang="0">
                    <a:pos x="T0" y="T1"/>
                  </a:cxn>
                  <a:cxn ang="0">
                    <a:pos x="T2" y="T3"/>
                  </a:cxn>
                  <a:cxn ang="0">
                    <a:pos x="T4" y="T5"/>
                  </a:cxn>
                  <a:cxn ang="0">
                    <a:pos x="T6" y="T7"/>
                  </a:cxn>
                  <a:cxn ang="0">
                    <a:pos x="T8" y="T9"/>
                  </a:cxn>
                </a:cxnLst>
                <a:rect l="0" t="0" r="r" b="b"/>
                <a:pathLst>
                  <a:path w="18" h="49">
                    <a:moveTo>
                      <a:pt x="2" y="1"/>
                    </a:moveTo>
                    <a:cubicBezTo>
                      <a:pt x="13" y="16"/>
                      <a:pt x="13" y="32"/>
                      <a:pt x="1" y="46"/>
                    </a:cubicBezTo>
                    <a:cubicBezTo>
                      <a:pt x="0" y="47"/>
                      <a:pt x="5" y="49"/>
                      <a:pt x="6" y="48"/>
                    </a:cubicBezTo>
                    <a:cubicBezTo>
                      <a:pt x="18" y="34"/>
                      <a:pt x="18" y="16"/>
                      <a:pt x="7" y="1"/>
                    </a:cubicBezTo>
                    <a:cubicBezTo>
                      <a:pt x="6"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3" name="Freeform 301"/>
              <p:cNvSpPr>
                <a:spLocks/>
              </p:cNvSpPr>
              <p:nvPr/>
            </p:nvSpPr>
            <p:spPr bwMode="auto">
              <a:xfrm>
                <a:off x="2749551" y="804862"/>
                <a:ext cx="185738" cy="68263"/>
              </a:xfrm>
              <a:custGeom>
                <a:avLst/>
                <a:gdLst>
                  <a:gd name="T0" fmla="*/ 47 w 49"/>
                  <a:gd name="T1" fmla="*/ 17 h 18"/>
                  <a:gd name="T2" fmla="*/ 2 w 49"/>
                  <a:gd name="T3" fmla="*/ 9 h 18"/>
                  <a:gd name="T4" fmla="*/ 6 w 49"/>
                  <a:gd name="T5" fmla="*/ 11 h 18"/>
                  <a:gd name="T6" fmla="*/ 43 w 49"/>
                  <a:gd name="T7" fmla="*/ 17 h 18"/>
                  <a:gd name="T8" fmla="*/ 47 w 49"/>
                  <a:gd name="T9" fmla="*/ 17 h 18"/>
                </a:gdLst>
                <a:ahLst/>
                <a:cxnLst>
                  <a:cxn ang="0">
                    <a:pos x="T0" y="T1"/>
                  </a:cxn>
                  <a:cxn ang="0">
                    <a:pos x="T2" y="T3"/>
                  </a:cxn>
                  <a:cxn ang="0">
                    <a:pos x="T4" y="T5"/>
                  </a:cxn>
                  <a:cxn ang="0">
                    <a:pos x="T6" y="T7"/>
                  </a:cxn>
                  <a:cxn ang="0">
                    <a:pos x="T8" y="T9"/>
                  </a:cxn>
                </a:cxnLst>
                <a:rect l="0" t="0" r="r" b="b"/>
                <a:pathLst>
                  <a:path w="49" h="18">
                    <a:moveTo>
                      <a:pt x="47" y="17"/>
                    </a:moveTo>
                    <a:cubicBezTo>
                      <a:pt x="35" y="4"/>
                      <a:pt x="18" y="0"/>
                      <a:pt x="2" y="9"/>
                    </a:cubicBezTo>
                    <a:cubicBezTo>
                      <a:pt x="0" y="10"/>
                      <a:pt x="5" y="11"/>
                      <a:pt x="6" y="11"/>
                    </a:cubicBezTo>
                    <a:cubicBezTo>
                      <a:pt x="19" y="4"/>
                      <a:pt x="32" y="6"/>
                      <a:pt x="43" y="17"/>
                    </a:cubicBezTo>
                    <a:cubicBezTo>
                      <a:pt x="44" y="18"/>
                      <a:pt x="49" y="18"/>
                      <a:pt x="47" y="1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4" name="Freeform 302"/>
              <p:cNvSpPr>
                <a:spLocks/>
              </p:cNvSpPr>
              <p:nvPr/>
            </p:nvSpPr>
            <p:spPr bwMode="auto">
              <a:xfrm>
                <a:off x="2776538" y="755650"/>
                <a:ext cx="128588" cy="136525"/>
              </a:xfrm>
              <a:custGeom>
                <a:avLst/>
                <a:gdLst>
                  <a:gd name="T0" fmla="*/ 29 w 34"/>
                  <a:gd name="T1" fmla="*/ 2 h 36"/>
                  <a:gd name="T2" fmla="*/ 2 w 34"/>
                  <a:gd name="T3" fmla="*/ 35 h 36"/>
                  <a:gd name="T4" fmla="*/ 6 w 34"/>
                  <a:gd name="T5" fmla="*/ 36 h 36"/>
                  <a:gd name="T6" fmla="*/ 33 w 34"/>
                  <a:gd name="T7" fmla="*/ 2 h 36"/>
                  <a:gd name="T8" fmla="*/ 29 w 34"/>
                  <a:gd name="T9" fmla="*/ 2 h 36"/>
                </a:gdLst>
                <a:ahLst/>
                <a:cxnLst>
                  <a:cxn ang="0">
                    <a:pos x="T0" y="T1"/>
                  </a:cxn>
                  <a:cxn ang="0">
                    <a:pos x="T2" y="T3"/>
                  </a:cxn>
                  <a:cxn ang="0">
                    <a:pos x="T4" y="T5"/>
                  </a:cxn>
                  <a:cxn ang="0">
                    <a:pos x="T6" y="T7"/>
                  </a:cxn>
                  <a:cxn ang="0">
                    <a:pos x="T8" y="T9"/>
                  </a:cxn>
                </a:cxnLst>
                <a:rect l="0" t="0" r="r" b="b"/>
                <a:pathLst>
                  <a:path w="34" h="36">
                    <a:moveTo>
                      <a:pt x="29" y="2"/>
                    </a:moveTo>
                    <a:cubicBezTo>
                      <a:pt x="25" y="15"/>
                      <a:pt x="13" y="27"/>
                      <a:pt x="2" y="35"/>
                    </a:cubicBezTo>
                    <a:cubicBezTo>
                      <a:pt x="0" y="36"/>
                      <a:pt x="5" y="36"/>
                      <a:pt x="6" y="36"/>
                    </a:cubicBezTo>
                    <a:cubicBezTo>
                      <a:pt x="18" y="28"/>
                      <a:pt x="29" y="15"/>
                      <a:pt x="33" y="2"/>
                    </a:cubicBezTo>
                    <a:cubicBezTo>
                      <a:pt x="34" y="0"/>
                      <a:pt x="29" y="1"/>
                      <a:pt x="29"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5" name="Freeform 303"/>
              <p:cNvSpPr>
                <a:spLocks/>
              </p:cNvSpPr>
              <p:nvPr/>
            </p:nvSpPr>
            <p:spPr bwMode="auto">
              <a:xfrm>
                <a:off x="2768601" y="779462"/>
                <a:ext cx="125413" cy="134938"/>
              </a:xfrm>
              <a:custGeom>
                <a:avLst/>
                <a:gdLst>
                  <a:gd name="T0" fmla="*/ 33 w 33"/>
                  <a:gd name="T1" fmla="*/ 34 h 36"/>
                  <a:gd name="T2" fmla="*/ 5 w 33"/>
                  <a:gd name="T3" fmla="*/ 1 h 36"/>
                  <a:gd name="T4" fmla="*/ 3 w 33"/>
                  <a:gd name="T5" fmla="*/ 3 h 36"/>
                  <a:gd name="T6" fmla="*/ 28 w 33"/>
                  <a:gd name="T7" fmla="*/ 34 h 36"/>
                  <a:gd name="T8" fmla="*/ 33 w 33"/>
                  <a:gd name="T9" fmla="*/ 34 h 36"/>
                </a:gdLst>
                <a:ahLst/>
                <a:cxnLst>
                  <a:cxn ang="0">
                    <a:pos x="T0" y="T1"/>
                  </a:cxn>
                  <a:cxn ang="0">
                    <a:pos x="T2" y="T3"/>
                  </a:cxn>
                  <a:cxn ang="0">
                    <a:pos x="T4" y="T5"/>
                  </a:cxn>
                  <a:cxn ang="0">
                    <a:pos x="T6" y="T7"/>
                  </a:cxn>
                  <a:cxn ang="0">
                    <a:pos x="T8" y="T9"/>
                  </a:cxn>
                </a:cxnLst>
                <a:rect l="0" t="0" r="r" b="b"/>
                <a:pathLst>
                  <a:path w="33" h="36">
                    <a:moveTo>
                      <a:pt x="33" y="34"/>
                    </a:moveTo>
                    <a:cubicBezTo>
                      <a:pt x="31" y="18"/>
                      <a:pt x="21" y="5"/>
                      <a:pt x="5" y="1"/>
                    </a:cubicBezTo>
                    <a:cubicBezTo>
                      <a:pt x="4" y="0"/>
                      <a:pt x="0" y="2"/>
                      <a:pt x="3" y="3"/>
                    </a:cubicBezTo>
                    <a:cubicBezTo>
                      <a:pt x="18" y="6"/>
                      <a:pt x="26" y="20"/>
                      <a:pt x="28" y="34"/>
                    </a:cubicBezTo>
                    <a:cubicBezTo>
                      <a:pt x="28" y="36"/>
                      <a:pt x="33" y="35"/>
                      <a:pt x="33"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6" name="Freeform 304"/>
              <p:cNvSpPr>
                <a:spLocks/>
              </p:cNvSpPr>
              <p:nvPr/>
            </p:nvSpPr>
            <p:spPr bwMode="auto">
              <a:xfrm>
                <a:off x="2851151" y="779462"/>
                <a:ext cx="690563" cy="52388"/>
              </a:xfrm>
              <a:custGeom>
                <a:avLst/>
                <a:gdLst>
                  <a:gd name="T0" fmla="*/ 3 w 183"/>
                  <a:gd name="T1" fmla="*/ 14 h 14"/>
                  <a:gd name="T2" fmla="*/ 180 w 183"/>
                  <a:gd name="T3" fmla="*/ 2 h 14"/>
                  <a:gd name="T4" fmla="*/ 180 w 183"/>
                  <a:gd name="T5" fmla="*/ 0 h 14"/>
                  <a:gd name="T6" fmla="*/ 3 w 183"/>
                  <a:gd name="T7" fmla="*/ 12 h 14"/>
                  <a:gd name="T8" fmla="*/ 3 w 183"/>
                  <a:gd name="T9" fmla="*/ 14 h 14"/>
                </a:gdLst>
                <a:ahLst/>
                <a:cxnLst>
                  <a:cxn ang="0">
                    <a:pos x="T0" y="T1"/>
                  </a:cxn>
                  <a:cxn ang="0">
                    <a:pos x="T2" y="T3"/>
                  </a:cxn>
                  <a:cxn ang="0">
                    <a:pos x="T4" y="T5"/>
                  </a:cxn>
                  <a:cxn ang="0">
                    <a:pos x="T6" y="T7"/>
                  </a:cxn>
                  <a:cxn ang="0">
                    <a:pos x="T8" y="T9"/>
                  </a:cxn>
                </a:cxnLst>
                <a:rect l="0" t="0" r="r" b="b"/>
                <a:pathLst>
                  <a:path w="183" h="14">
                    <a:moveTo>
                      <a:pt x="3" y="14"/>
                    </a:moveTo>
                    <a:cubicBezTo>
                      <a:pt x="62" y="9"/>
                      <a:pt x="121" y="4"/>
                      <a:pt x="180" y="2"/>
                    </a:cubicBezTo>
                    <a:cubicBezTo>
                      <a:pt x="183" y="2"/>
                      <a:pt x="183" y="0"/>
                      <a:pt x="180" y="0"/>
                    </a:cubicBezTo>
                    <a:cubicBezTo>
                      <a:pt x="121" y="2"/>
                      <a:pt x="62" y="7"/>
                      <a:pt x="3" y="12"/>
                    </a:cubicBezTo>
                    <a:cubicBezTo>
                      <a:pt x="0" y="12"/>
                      <a:pt x="0" y="14"/>
                      <a:pt x="3" y="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7" name="Freeform 305"/>
              <p:cNvSpPr>
                <a:spLocks/>
              </p:cNvSpPr>
              <p:nvPr/>
            </p:nvSpPr>
            <p:spPr bwMode="auto">
              <a:xfrm>
                <a:off x="2833688" y="812800"/>
                <a:ext cx="36513" cy="33338"/>
              </a:xfrm>
              <a:custGeom>
                <a:avLst/>
                <a:gdLst>
                  <a:gd name="T0" fmla="*/ 5 w 10"/>
                  <a:gd name="T1" fmla="*/ 0 h 9"/>
                  <a:gd name="T2" fmla="*/ 10 w 10"/>
                  <a:gd name="T3" fmla="*/ 4 h 9"/>
                  <a:gd name="T4" fmla="*/ 5 w 10"/>
                  <a:gd name="T5" fmla="*/ 9 h 9"/>
                  <a:gd name="T6" fmla="*/ 0 w 10"/>
                  <a:gd name="T7" fmla="*/ 5 h 9"/>
                  <a:gd name="T8" fmla="*/ 5 w 10"/>
                  <a:gd name="T9" fmla="*/ 0 h 9"/>
                </a:gdLst>
                <a:ahLst/>
                <a:cxnLst>
                  <a:cxn ang="0">
                    <a:pos x="T0" y="T1"/>
                  </a:cxn>
                  <a:cxn ang="0">
                    <a:pos x="T2" y="T3"/>
                  </a:cxn>
                  <a:cxn ang="0">
                    <a:pos x="T4" y="T5"/>
                  </a:cxn>
                  <a:cxn ang="0">
                    <a:pos x="T6" y="T7"/>
                  </a:cxn>
                  <a:cxn ang="0">
                    <a:pos x="T8" y="T9"/>
                  </a:cxn>
                </a:cxnLst>
                <a:rect l="0" t="0" r="r" b="b"/>
                <a:pathLst>
                  <a:path w="10" h="9">
                    <a:moveTo>
                      <a:pt x="5" y="0"/>
                    </a:moveTo>
                    <a:cubicBezTo>
                      <a:pt x="7" y="0"/>
                      <a:pt x="10" y="2"/>
                      <a:pt x="10" y="4"/>
                    </a:cubicBezTo>
                    <a:cubicBezTo>
                      <a:pt x="10" y="7"/>
                      <a:pt x="8" y="9"/>
                      <a:pt x="5" y="9"/>
                    </a:cubicBezTo>
                    <a:cubicBezTo>
                      <a:pt x="2" y="9"/>
                      <a:pt x="0" y="7"/>
                      <a:pt x="0" y="5"/>
                    </a:cubicBezTo>
                    <a:cubicBezTo>
                      <a:pt x="0" y="2"/>
                      <a:pt x="2" y="0"/>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8" name="Freeform 306"/>
              <p:cNvSpPr>
                <a:spLocks/>
              </p:cNvSpPr>
              <p:nvPr/>
            </p:nvSpPr>
            <p:spPr bwMode="auto">
              <a:xfrm>
                <a:off x="2809876" y="504825"/>
                <a:ext cx="106363" cy="173038"/>
              </a:xfrm>
              <a:custGeom>
                <a:avLst/>
                <a:gdLst>
                  <a:gd name="T0" fmla="*/ 18 w 28"/>
                  <a:gd name="T1" fmla="*/ 2 h 46"/>
                  <a:gd name="T2" fmla="*/ 1 w 28"/>
                  <a:gd name="T3" fmla="*/ 44 h 46"/>
                  <a:gd name="T4" fmla="*/ 5 w 28"/>
                  <a:gd name="T5" fmla="*/ 46 h 46"/>
                  <a:gd name="T6" fmla="*/ 23 w 28"/>
                  <a:gd name="T7" fmla="*/ 2 h 46"/>
                  <a:gd name="T8" fmla="*/ 18 w 28"/>
                  <a:gd name="T9" fmla="*/ 2 h 46"/>
                </a:gdLst>
                <a:ahLst/>
                <a:cxnLst>
                  <a:cxn ang="0">
                    <a:pos x="T0" y="T1"/>
                  </a:cxn>
                  <a:cxn ang="0">
                    <a:pos x="T2" y="T3"/>
                  </a:cxn>
                  <a:cxn ang="0">
                    <a:pos x="T4" y="T5"/>
                  </a:cxn>
                  <a:cxn ang="0">
                    <a:pos x="T6" y="T7"/>
                  </a:cxn>
                  <a:cxn ang="0">
                    <a:pos x="T8" y="T9"/>
                  </a:cxn>
                </a:cxnLst>
                <a:rect l="0" t="0" r="r" b="b"/>
                <a:pathLst>
                  <a:path w="28" h="46">
                    <a:moveTo>
                      <a:pt x="18" y="2"/>
                    </a:moveTo>
                    <a:cubicBezTo>
                      <a:pt x="23" y="19"/>
                      <a:pt x="17" y="35"/>
                      <a:pt x="1" y="44"/>
                    </a:cubicBezTo>
                    <a:cubicBezTo>
                      <a:pt x="0" y="45"/>
                      <a:pt x="4" y="46"/>
                      <a:pt x="5" y="46"/>
                    </a:cubicBezTo>
                    <a:cubicBezTo>
                      <a:pt x="22" y="37"/>
                      <a:pt x="28" y="20"/>
                      <a:pt x="23" y="2"/>
                    </a:cubicBezTo>
                    <a:cubicBezTo>
                      <a:pt x="22" y="1"/>
                      <a:pt x="17" y="0"/>
                      <a:pt x="1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9" name="Freeform 307"/>
              <p:cNvSpPr>
                <a:spLocks/>
              </p:cNvSpPr>
              <p:nvPr/>
            </p:nvSpPr>
            <p:spPr bwMode="auto">
              <a:xfrm>
                <a:off x="2776538" y="568325"/>
                <a:ext cx="165100" cy="98425"/>
              </a:xfrm>
              <a:custGeom>
                <a:avLst/>
                <a:gdLst>
                  <a:gd name="T0" fmla="*/ 43 w 44"/>
                  <a:gd name="T1" fmla="*/ 25 h 26"/>
                  <a:gd name="T2" fmla="*/ 3 w 44"/>
                  <a:gd name="T3" fmla="*/ 2 h 26"/>
                  <a:gd name="T4" fmla="*/ 6 w 44"/>
                  <a:gd name="T5" fmla="*/ 4 h 26"/>
                  <a:gd name="T6" fmla="*/ 38 w 44"/>
                  <a:gd name="T7" fmla="*/ 24 h 26"/>
                  <a:gd name="T8" fmla="*/ 43 w 44"/>
                  <a:gd name="T9" fmla="*/ 25 h 26"/>
                </a:gdLst>
                <a:ahLst/>
                <a:cxnLst>
                  <a:cxn ang="0">
                    <a:pos x="T0" y="T1"/>
                  </a:cxn>
                  <a:cxn ang="0">
                    <a:pos x="T2" y="T3"/>
                  </a:cxn>
                  <a:cxn ang="0">
                    <a:pos x="T4" y="T5"/>
                  </a:cxn>
                  <a:cxn ang="0">
                    <a:pos x="T6" y="T7"/>
                  </a:cxn>
                  <a:cxn ang="0">
                    <a:pos x="T8" y="T9"/>
                  </a:cxn>
                </a:cxnLst>
                <a:rect l="0" t="0" r="r" b="b"/>
                <a:pathLst>
                  <a:path w="44" h="26">
                    <a:moveTo>
                      <a:pt x="43" y="25"/>
                    </a:moveTo>
                    <a:cubicBezTo>
                      <a:pt x="36" y="8"/>
                      <a:pt x="21" y="0"/>
                      <a:pt x="3" y="2"/>
                    </a:cubicBezTo>
                    <a:cubicBezTo>
                      <a:pt x="0" y="2"/>
                      <a:pt x="5" y="4"/>
                      <a:pt x="6" y="4"/>
                    </a:cubicBezTo>
                    <a:cubicBezTo>
                      <a:pt x="21" y="2"/>
                      <a:pt x="32" y="11"/>
                      <a:pt x="38" y="24"/>
                    </a:cubicBezTo>
                    <a:cubicBezTo>
                      <a:pt x="39" y="25"/>
                      <a:pt x="44" y="26"/>
                      <a:pt x="43" y="2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0" name="Freeform 308"/>
              <p:cNvSpPr>
                <a:spLocks/>
              </p:cNvSpPr>
              <p:nvPr/>
            </p:nvSpPr>
            <p:spPr bwMode="auto">
              <a:xfrm>
                <a:off x="2787651" y="546100"/>
                <a:ext cx="165100" cy="93663"/>
              </a:xfrm>
              <a:custGeom>
                <a:avLst/>
                <a:gdLst>
                  <a:gd name="T0" fmla="*/ 38 w 44"/>
                  <a:gd name="T1" fmla="*/ 2 h 25"/>
                  <a:gd name="T2" fmla="*/ 3 w 44"/>
                  <a:gd name="T3" fmla="*/ 23 h 25"/>
                  <a:gd name="T4" fmla="*/ 5 w 44"/>
                  <a:gd name="T5" fmla="*/ 24 h 25"/>
                  <a:gd name="T6" fmla="*/ 43 w 44"/>
                  <a:gd name="T7" fmla="*/ 2 h 25"/>
                  <a:gd name="T8" fmla="*/ 38 w 44"/>
                  <a:gd name="T9" fmla="*/ 2 h 25"/>
                </a:gdLst>
                <a:ahLst/>
                <a:cxnLst>
                  <a:cxn ang="0">
                    <a:pos x="T0" y="T1"/>
                  </a:cxn>
                  <a:cxn ang="0">
                    <a:pos x="T2" y="T3"/>
                  </a:cxn>
                  <a:cxn ang="0">
                    <a:pos x="T4" y="T5"/>
                  </a:cxn>
                  <a:cxn ang="0">
                    <a:pos x="T6" y="T7"/>
                  </a:cxn>
                  <a:cxn ang="0">
                    <a:pos x="T8" y="T9"/>
                  </a:cxn>
                </a:cxnLst>
                <a:rect l="0" t="0" r="r" b="b"/>
                <a:pathLst>
                  <a:path w="44" h="25">
                    <a:moveTo>
                      <a:pt x="38" y="2"/>
                    </a:moveTo>
                    <a:cubicBezTo>
                      <a:pt x="30" y="12"/>
                      <a:pt x="16" y="20"/>
                      <a:pt x="3" y="23"/>
                    </a:cubicBezTo>
                    <a:cubicBezTo>
                      <a:pt x="0" y="23"/>
                      <a:pt x="3" y="25"/>
                      <a:pt x="5" y="24"/>
                    </a:cubicBezTo>
                    <a:cubicBezTo>
                      <a:pt x="19" y="21"/>
                      <a:pt x="34" y="13"/>
                      <a:pt x="43" y="2"/>
                    </a:cubicBezTo>
                    <a:cubicBezTo>
                      <a:pt x="44" y="1"/>
                      <a:pt x="39" y="0"/>
                      <a:pt x="3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1" name="Freeform 309"/>
              <p:cNvSpPr>
                <a:spLocks/>
              </p:cNvSpPr>
              <p:nvPr/>
            </p:nvSpPr>
            <p:spPr bwMode="auto">
              <a:xfrm>
                <a:off x="2817813" y="530225"/>
                <a:ext cx="87313" cy="158750"/>
              </a:xfrm>
              <a:custGeom>
                <a:avLst/>
                <a:gdLst>
                  <a:gd name="T0" fmla="*/ 19 w 23"/>
                  <a:gd name="T1" fmla="*/ 40 h 42"/>
                  <a:gd name="T2" fmla="*/ 6 w 23"/>
                  <a:gd name="T3" fmla="*/ 0 h 42"/>
                  <a:gd name="T4" fmla="*/ 2 w 23"/>
                  <a:gd name="T5" fmla="*/ 2 h 42"/>
                  <a:gd name="T6" fmla="*/ 14 w 23"/>
                  <a:gd name="T7" fmla="*/ 41 h 42"/>
                  <a:gd name="T8" fmla="*/ 19 w 23"/>
                  <a:gd name="T9" fmla="*/ 40 h 42"/>
                </a:gdLst>
                <a:ahLst/>
                <a:cxnLst>
                  <a:cxn ang="0">
                    <a:pos x="T0" y="T1"/>
                  </a:cxn>
                  <a:cxn ang="0">
                    <a:pos x="T2" y="T3"/>
                  </a:cxn>
                  <a:cxn ang="0">
                    <a:pos x="T4" y="T5"/>
                  </a:cxn>
                  <a:cxn ang="0">
                    <a:pos x="T6" y="T7"/>
                  </a:cxn>
                  <a:cxn ang="0">
                    <a:pos x="T8" y="T9"/>
                  </a:cxn>
                </a:cxnLst>
                <a:rect l="0" t="0" r="r" b="b"/>
                <a:pathLst>
                  <a:path w="23" h="42">
                    <a:moveTo>
                      <a:pt x="19" y="40"/>
                    </a:moveTo>
                    <a:cubicBezTo>
                      <a:pt x="23" y="25"/>
                      <a:pt x="19" y="10"/>
                      <a:pt x="6" y="0"/>
                    </a:cubicBezTo>
                    <a:cubicBezTo>
                      <a:pt x="5" y="0"/>
                      <a:pt x="0" y="0"/>
                      <a:pt x="2" y="2"/>
                    </a:cubicBezTo>
                    <a:cubicBezTo>
                      <a:pt x="14" y="11"/>
                      <a:pt x="18" y="26"/>
                      <a:pt x="14" y="41"/>
                    </a:cubicBezTo>
                    <a:cubicBezTo>
                      <a:pt x="14" y="42"/>
                      <a:pt x="19" y="42"/>
                      <a:pt x="19"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2" name="Freeform 310"/>
              <p:cNvSpPr>
                <a:spLocks/>
              </p:cNvSpPr>
              <p:nvPr/>
            </p:nvSpPr>
            <p:spPr bwMode="auto">
              <a:xfrm>
                <a:off x="2874963" y="598487"/>
                <a:ext cx="674688" cy="195263"/>
              </a:xfrm>
              <a:custGeom>
                <a:avLst/>
                <a:gdLst>
                  <a:gd name="T0" fmla="*/ 3 w 179"/>
                  <a:gd name="T1" fmla="*/ 2 h 52"/>
                  <a:gd name="T2" fmla="*/ 173 w 179"/>
                  <a:gd name="T3" fmla="*/ 52 h 52"/>
                  <a:gd name="T4" fmla="*/ 176 w 179"/>
                  <a:gd name="T5" fmla="*/ 50 h 52"/>
                  <a:gd name="T6" fmla="*/ 6 w 179"/>
                  <a:gd name="T7" fmla="*/ 0 h 52"/>
                  <a:gd name="T8" fmla="*/ 3 w 179"/>
                  <a:gd name="T9" fmla="*/ 2 h 52"/>
                </a:gdLst>
                <a:ahLst/>
                <a:cxnLst>
                  <a:cxn ang="0">
                    <a:pos x="T0" y="T1"/>
                  </a:cxn>
                  <a:cxn ang="0">
                    <a:pos x="T2" y="T3"/>
                  </a:cxn>
                  <a:cxn ang="0">
                    <a:pos x="T4" y="T5"/>
                  </a:cxn>
                  <a:cxn ang="0">
                    <a:pos x="T6" y="T7"/>
                  </a:cxn>
                  <a:cxn ang="0">
                    <a:pos x="T8" y="T9"/>
                  </a:cxn>
                </a:cxnLst>
                <a:rect l="0" t="0" r="r" b="b"/>
                <a:pathLst>
                  <a:path w="179" h="52">
                    <a:moveTo>
                      <a:pt x="3" y="2"/>
                    </a:moveTo>
                    <a:cubicBezTo>
                      <a:pt x="60" y="18"/>
                      <a:pt x="117" y="33"/>
                      <a:pt x="173" y="52"/>
                    </a:cubicBezTo>
                    <a:cubicBezTo>
                      <a:pt x="174" y="52"/>
                      <a:pt x="179" y="51"/>
                      <a:pt x="176" y="50"/>
                    </a:cubicBezTo>
                    <a:cubicBezTo>
                      <a:pt x="120" y="32"/>
                      <a:pt x="63" y="16"/>
                      <a:pt x="6" y="0"/>
                    </a:cubicBezTo>
                    <a:cubicBezTo>
                      <a:pt x="5" y="0"/>
                      <a:pt x="0" y="1"/>
                      <a:pt x="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3" name="Freeform 311"/>
              <p:cNvSpPr>
                <a:spLocks/>
              </p:cNvSpPr>
              <p:nvPr/>
            </p:nvSpPr>
            <p:spPr bwMode="auto">
              <a:xfrm>
                <a:off x="2859088" y="579437"/>
                <a:ext cx="41275" cy="41275"/>
              </a:xfrm>
              <a:custGeom>
                <a:avLst/>
                <a:gdLst>
                  <a:gd name="T0" fmla="*/ 7 w 11"/>
                  <a:gd name="T1" fmla="*/ 1 h 11"/>
                  <a:gd name="T2" fmla="*/ 10 w 11"/>
                  <a:gd name="T3" fmla="*/ 7 h 11"/>
                  <a:gd name="T4" fmla="*/ 4 w 11"/>
                  <a:gd name="T5" fmla="*/ 10 h 11"/>
                  <a:gd name="T6" fmla="*/ 1 w 11"/>
                  <a:gd name="T7" fmla="*/ 4 h 11"/>
                  <a:gd name="T8" fmla="*/ 7 w 11"/>
                  <a:gd name="T9" fmla="*/ 1 h 11"/>
                </a:gdLst>
                <a:ahLst/>
                <a:cxnLst>
                  <a:cxn ang="0">
                    <a:pos x="T0" y="T1"/>
                  </a:cxn>
                  <a:cxn ang="0">
                    <a:pos x="T2" y="T3"/>
                  </a:cxn>
                  <a:cxn ang="0">
                    <a:pos x="T4" y="T5"/>
                  </a:cxn>
                  <a:cxn ang="0">
                    <a:pos x="T6" y="T7"/>
                  </a:cxn>
                  <a:cxn ang="0">
                    <a:pos x="T8" y="T9"/>
                  </a:cxn>
                </a:cxnLst>
                <a:rect l="0" t="0" r="r" b="b"/>
                <a:pathLst>
                  <a:path w="11" h="11">
                    <a:moveTo>
                      <a:pt x="7" y="1"/>
                    </a:moveTo>
                    <a:cubicBezTo>
                      <a:pt x="9" y="2"/>
                      <a:pt x="11" y="4"/>
                      <a:pt x="10" y="7"/>
                    </a:cubicBezTo>
                    <a:cubicBezTo>
                      <a:pt x="9" y="9"/>
                      <a:pt x="6" y="11"/>
                      <a:pt x="4" y="10"/>
                    </a:cubicBezTo>
                    <a:cubicBezTo>
                      <a:pt x="1" y="9"/>
                      <a:pt x="0" y="6"/>
                      <a:pt x="1" y="4"/>
                    </a:cubicBezTo>
                    <a:cubicBezTo>
                      <a:pt x="2" y="1"/>
                      <a:pt x="4" y="0"/>
                      <a:pt x="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4" name="Freeform 312"/>
              <p:cNvSpPr>
                <a:spLocks/>
              </p:cNvSpPr>
              <p:nvPr/>
            </p:nvSpPr>
            <p:spPr bwMode="auto">
              <a:xfrm>
                <a:off x="2894013" y="288925"/>
                <a:ext cx="142875" cy="139700"/>
              </a:xfrm>
              <a:custGeom>
                <a:avLst/>
                <a:gdLst>
                  <a:gd name="T0" fmla="*/ 33 w 38"/>
                  <a:gd name="T1" fmla="*/ 2 h 37"/>
                  <a:gd name="T2" fmla="*/ 3 w 38"/>
                  <a:gd name="T3" fmla="*/ 35 h 37"/>
                  <a:gd name="T4" fmla="*/ 6 w 38"/>
                  <a:gd name="T5" fmla="*/ 37 h 37"/>
                  <a:gd name="T6" fmla="*/ 38 w 38"/>
                  <a:gd name="T7" fmla="*/ 2 h 37"/>
                  <a:gd name="T8" fmla="*/ 33 w 38"/>
                  <a:gd name="T9" fmla="*/ 2 h 37"/>
                </a:gdLst>
                <a:ahLst/>
                <a:cxnLst>
                  <a:cxn ang="0">
                    <a:pos x="T0" y="T1"/>
                  </a:cxn>
                  <a:cxn ang="0">
                    <a:pos x="T2" y="T3"/>
                  </a:cxn>
                  <a:cxn ang="0">
                    <a:pos x="T4" y="T5"/>
                  </a:cxn>
                  <a:cxn ang="0">
                    <a:pos x="T6" y="T7"/>
                  </a:cxn>
                  <a:cxn ang="0">
                    <a:pos x="T8" y="T9"/>
                  </a:cxn>
                </a:cxnLst>
                <a:rect l="0" t="0" r="r" b="b"/>
                <a:pathLst>
                  <a:path w="38" h="37">
                    <a:moveTo>
                      <a:pt x="33" y="2"/>
                    </a:moveTo>
                    <a:cubicBezTo>
                      <a:pt x="32" y="19"/>
                      <a:pt x="21" y="33"/>
                      <a:pt x="3" y="35"/>
                    </a:cubicBezTo>
                    <a:cubicBezTo>
                      <a:pt x="0" y="35"/>
                      <a:pt x="4" y="37"/>
                      <a:pt x="6" y="37"/>
                    </a:cubicBezTo>
                    <a:cubicBezTo>
                      <a:pt x="24" y="35"/>
                      <a:pt x="37" y="21"/>
                      <a:pt x="38" y="2"/>
                    </a:cubicBezTo>
                    <a:cubicBezTo>
                      <a:pt x="38" y="1"/>
                      <a:pt x="33" y="0"/>
                      <a:pt x="3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5" name="Freeform 313"/>
              <p:cNvSpPr>
                <a:spLocks/>
              </p:cNvSpPr>
              <p:nvPr/>
            </p:nvSpPr>
            <p:spPr bwMode="auto">
              <a:xfrm>
                <a:off x="2905126" y="319087"/>
                <a:ext cx="120650" cy="139700"/>
              </a:xfrm>
              <a:custGeom>
                <a:avLst/>
                <a:gdLst>
                  <a:gd name="T0" fmla="*/ 32 w 32"/>
                  <a:gd name="T1" fmla="*/ 35 h 37"/>
                  <a:gd name="T2" fmla="*/ 3 w 32"/>
                  <a:gd name="T3" fmla="*/ 1 h 37"/>
                  <a:gd name="T4" fmla="*/ 3 w 32"/>
                  <a:gd name="T5" fmla="*/ 3 h 37"/>
                  <a:gd name="T6" fmla="*/ 27 w 32"/>
                  <a:gd name="T7" fmla="*/ 34 h 37"/>
                  <a:gd name="T8" fmla="*/ 32 w 32"/>
                  <a:gd name="T9" fmla="*/ 35 h 37"/>
                </a:gdLst>
                <a:ahLst/>
                <a:cxnLst>
                  <a:cxn ang="0">
                    <a:pos x="T0" y="T1"/>
                  </a:cxn>
                  <a:cxn ang="0">
                    <a:pos x="T2" y="T3"/>
                  </a:cxn>
                  <a:cxn ang="0">
                    <a:pos x="T4" y="T5"/>
                  </a:cxn>
                  <a:cxn ang="0">
                    <a:pos x="T6" y="T7"/>
                  </a:cxn>
                  <a:cxn ang="0">
                    <a:pos x="T8" y="T9"/>
                  </a:cxn>
                </a:cxnLst>
                <a:rect l="0" t="0" r="r" b="b"/>
                <a:pathLst>
                  <a:path w="32" h="37">
                    <a:moveTo>
                      <a:pt x="32" y="35"/>
                    </a:moveTo>
                    <a:cubicBezTo>
                      <a:pt x="31" y="18"/>
                      <a:pt x="20" y="5"/>
                      <a:pt x="3" y="1"/>
                    </a:cubicBezTo>
                    <a:cubicBezTo>
                      <a:pt x="0" y="0"/>
                      <a:pt x="0" y="2"/>
                      <a:pt x="3" y="3"/>
                    </a:cubicBezTo>
                    <a:cubicBezTo>
                      <a:pt x="18" y="7"/>
                      <a:pt x="26" y="19"/>
                      <a:pt x="27" y="34"/>
                    </a:cubicBezTo>
                    <a:cubicBezTo>
                      <a:pt x="27" y="36"/>
                      <a:pt x="32" y="37"/>
                      <a:pt x="32" y="3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6" name="Freeform 314"/>
              <p:cNvSpPr>
                <a:spLocks/>
              </p:cNvSpPr>
              <p:nvPr/>
            </p:nvSpPr>
            <p:spPr bwMode="auto">
              <a:xfrm>
                <a:off x="2889251" y="349250"/>
                <a:ext cx="192088" cy="41275"/>
              </a:xfrm>
              <a:custGeom>
                <a:avLst/>
                <a:gdLst>
                  <a:gd name="T0" fmla="*/ 45 w 51"/>
                  <a:gd name="T1" fmla="*/ 1 h 11"/>
                  <a:gd name="T2" fmla="*/ 5 w 51"/>
                  <a:gd name="T3" fmla="*/ 7 h 11"/>
                  <a:gd name="T4" fmla="*/ 3 w 51"/>
                  <a:gd name="T5" fmla="*/ 9 h 11"/>
                  <a:gd name="T6" fmla="*/ 48 w 51"/>
                  <a:gd name="T7" fmla="*/ 2 h 11"/>
                  <a:gd name="T8" fmla="*/ 45 w 51"/>
                  <a:gd name="T9" fmla="*/ 1 h 11"/>
                </a:gdLst>
                <a:ahLst/>
                <a:cxnLst>
                  <a:cxn ang="0">
                    <a:pos x="T0" y="T1"/>
                  </a:cxn>
                  <a:cxn ang="0">
                    <a:pos x="T2" y="T3"/>
                  </a:cxn>
                  <a:cxn ang="0">
                    <a:pos x="T4" y="T5"/>
                  </a:cxn>
                  <a:cxn ang="0">
                    <a:pos x="T6" y="T7"/>
                  </a:cxn>
                  <a:cxn ang="0">
                    <a:pos x="T8" y="T9"/>
                  </a:cxn>
                </a:cxnLst>
                <a:rect l="0" t="0" r="r" b="b"/>
                <a:pathLst>
                  <a:path w="51" h="11">
                    <a:moveTo>
                      <a:pt x="45" y="1"/>
                    </a:moveTo>
                    <a:cubicBezTo>
                      <a:pt x="33" y="7"/>
                      <a:pt x="18" y="9"/>
                      <a:pt x="5" y="7"/>
                    </a:cubicBezTo>
                    <a:cubicBezTo>
                      <a:pt x="4" y="7"/>
                      <a:pt x="0" y="9"/>
                      <a:pt x="3" y="9"/>
                    </a:cubicBezTo>
                    <a:cubicBezTo>
                      <a:pt x="18" y="11"/>
                      <a:pt x="36" y="9"/>
                      <a:pt x="48" y="2"/>
                    </a:cubicBezTo>
                    <a:cubicBezTo>
                      <a:pt x="51" y="0"/>
                      <a:pt x="46" y="0"/>
                      <a:pt x="4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7" name="Freeform 315"/>
              <p:cNvSpPr>
                <a:spLocks/>
              </p:cNvSpPr>
              <p:nvPr/>
            </p:nvSpPr>
            <p:spPr bwMode="auto">
              <a:xfrm>
                <a:off x="2949576" y="293687"/>
                <a:ext cx="60325" cy="165100"/>
              </a:xfrm>
              <a:custGeom>
                <a:avLst/>
                <a:gdLst>
                  <a:gd name="T0" fmla="*/ 5 w 16"/>
                  <a:gd name="T1" fmla="*/ 43 h 44"/>
                  <a:gd name="T2" fmla="*/ 8 w 16"/>
                  <a:gd name="T3" fmla="*/ 1 h 44"/>
                  <a:gd name="T4" fmla="*/ 3 w 16"/>
                  <a:gd name="T5" fmla="*/ 2 h 44"/>
                  <a:gd name="T6" fmla="*/ 1 w 16"/>
                  <a:gd name="T7" fmla="*/ 43 h 44"/>
                  <a:gd name="T8" fmla="*/ 5 w 16"/>
                  <a:gd name="T9" fmla="*/ 43 h 44"/>
                </a:gdLst>
                <a:ahLst/>
                <a:cxnLst>
                  <a:cxn ang="0">
                    <a:pos x="T0" y="T1"/>
                  </a:cxn>
                  <a:cxn ang="0">
                    <a:pos x="T2" y="T3"/>
                  </a:cxn>
                  <a:cxn ang="0">
                    <a:pos x="T4" y="T5"/>
                  </a:cxn>
                  <a:cxn ang="0">
                    <a:pos x="T6" y="T7"/>
                  </a:cxn>
                  <a:cxn ang="0">
                    <a:pos x="T8" y="T9"/>
                  </a:cxn>
                </a:cxnLst>
                <a:rect l="0" t="0" r="r" b="b"/>
                <a:pathLst>
                  <a:path w="16" h="44">
                    <a:moveTo>
                      <a:pt x="5" y="43"/>
                    </a:moveTo>
                    <a:cubicBezTo>
                      <a:pt x="14" y="30"/>
                      <a:pt x="16" y="14"/>
                      <a:pt x="8" y="1"/>
                    </a:cubicBezTo>
                    <a:cubicBezTo>
                      <a:pt x="7" y="0"/>
                      <a:pt x="2" y="1"/>
                      <a:pt x="3" y="2"/>
                    </a:cubicBezTo>
                    <a:cubicBezTo>
                      <a:pt x="11" y="15"/>
                      <a:pt x="9" y="30"/>
                      <a:pt x="1" y="43"/>
                    </a:cubicBezTo>
                    <a:cubicBezTo>
                      <a:pt x="0" y="44"/>
                      <a:pt x="5" y="44"/>
                      <a:pt x="5" y="4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8" name="Freeform 316"/>
              <p:cNvSpPr>
                <a:spLocks/>
              </p:cNvSpPr>
              <p:nvPr/>
            </p:nvSpPr>
            <p:spPr bwMode="auto">
              <a:xfrm>
                <a:off x="2987676" y="376237"/>
                <a:ext cx="554038" cy="422275"/>
              </a:xfrm>
              <a:custGeom>
                <a:avLst/>
                <a:gdLst>
                  <a:gd name="T0" fmla="*/ 1 w 147"/>
                  <a:gd name="T1" fmla="*/ 3 h 112"/>
                  <a:gd name="T2" fmla="*/ 141 w 147"/>
                  <a:gd name="T3" fmla="*/ 111 h 112"/>
                  <a:gd name="T4" fmla="*/ 146 w 147"/>
                  <a:gd name="T5" fmla="*/ 110 h 112"/>
                  <a:gd name="T6" fmla="*/ 5 w 147"/>
                  <a:gd name="T7" fmla="*/ 1 h 112"/>
                  <a:gd name="T8" fmla="*/ 1 w 147"/>
                  <a:gd name="T9" fmla="*/ 3 h 112"/>
                </a:gdLst>
                <a:ahLst/>
                <a:cxnLst>
                  <a:cxn ang="0">
                    <a:pos x="T0" y="T1"/>
                  </a:cxn>
                  <a:cxn ang="0">
                    <a:pos x="T2" y="T3"/>
                  </a:cxn>
                  <a:cxn ang="0">
                    <a:pos x="T4" y="T5"/>
                  </a:cxn>
                  <a:cxn ang="0">
                    <a:pos x="T6" y="T7"/>
                  </a:cxn>
                  <a:cxn ang="0">
                    <a:pos x="T8" y="T9"/>
                  </a:cxn>
                </a:cxnLst>
                <a:rect l="0" t="0" r="r" b="b"/>
                <a:pathLst>
                  <a:path w="147" h="112">
                    <a:moveTo>
                      <a:pt x="1" y="3"/>
                    </a:moveTo>
                    <a:cubicBezTo>
                      <a:pt x="48" y="38"/>
                      <a:pt x="96" y="73"/>
                      <a:pt x="141" y="111"/>
                    </a:cubicBezTo>
                    <a:cubicBezTo>
                      <a:pt x="142" y="112"/>
                      <a:pt x="147" y="110"/>
                      <a:pt x="146" y="110"/>
                    </a:cubicBezTo>
                    <a:cubicBezTo>
                      <a:pt x="100" y="72"/>
                      <a:pt x="53" y="37"/>
                      <a:pt x="5" y="1"/>
                    </a:cubicBezTo>
                    <a:cubicBezTo>
                      <a:pt x="4" y="0"/>
                      <a:pt x="0" y="1"/>
                      <a:pt x="1"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9" name="Freeform 317"/>
              <p:cNvSpPr>
                <a:spLocks/>
              </p:cNvSpPr>
              <p:nvPr/>
            </p:nvSpPr>
            <p:spPr bwMode="auto">
              <a:xfrm>
                <a:off x="2968626" y="357187"/>
                <a:ext cx="41275" cy="38100"/>
              </a:xfrm>
              <a:custGeom>
                <a:avLst/>
                <a:gdLst>
                  <a:gd name="T0" fmla="*/ 9 w 11"/>
                  <a:gd name="T1" fmla="*/ 1 h 10"/>
                  <a:gd name="T2" fmla="*/ 9 w 11"/>
                  <a:gd name="T3" fmla="*/ 8 h 10"/>
                  <a:gd name="T4" fmla="*/ 2 w 11"/>
                  <a:gd name="T5" fmla="*/ 9 h 10"/>
                  <a:gd name="T6" fmla="*/ 2 w 11"/>
                  <a:gd name="T7" fmla="*/ 2 h 10"/>
                  <a:gd name="T8" fmla="*/ 9 w 11"/>
                  <a:gd name="T9" fmla="*/ 1 h 10"/>
                </a:gdLst>
                <a:ahLst/>
                <a:cxnLst>
                  <a:cxn ang="0">
                    <a:pos x="T0" y="T1"/>
                  </a:cxn>
                  <a:cxn ang="0">
                    <a:pos x="T2" y="T3"/>
                  </a:cxn>
                  <a:cxn ang="0">
                    <a:pos x="T4" y="T5"/>
                  </a:cxn>
                  <a:cxn ang="0">
                    <a:pos x="T6" y="T7"/>
                  </a:cxn>
                  <a:cxn ang="0">
                    <a:pos x="T8" y="T9"/>
                  </a:cxn>
                </a:cxnLst>
                <a:rect l="0" t="0" r="r" b="b"/>
                <a:pathLst>
                  <a:path w="11" h="10">
                    <a:moveTo>
                      <a:pt x="9" y="1"/>
                    </a:moveTo>
                    <a:cubicBezTo>
                      <a:pt x="11" y="3"/>
                      <a:pt x="11" y="6"/>
                      <a:pt x="9" y="8"/>
                    </a:cubicBezTo>
                    <a:cubicBezTo>
                      <a:pt x="7" y="10"/>
                      <a:pt x="4" y="10"/>
                      <a:pt x="2" y="9"/>
                    </a:cubicBezTo>
                    <a:cubicBezTo>
                      <a:pt x="0" y="7"/>
                      <a:pt x="0" y="4"/>
                      <a:pt x="2" y="2"/>
                    </a:cubicBezTo>
                    <a:cubicBezTo>
                      <a:pt x="3" y="0"/>
                      <a:pt x="6" y="0"/>
                      <a:pt x="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0" name="Freeform 318"/>
              <p:cNvSpPr>
                <a:spLocks/>
              </p:cNvSpPr>
              <p:nvPr/>
            </p:nvSpPr>
            <p:spPr bwMode="auto">
              <a:xfrm>
                <a:off x="3081338" y="138112"/>
                <a:ext cx="185738" cy="103188"/>
              </a:xfrm>
              <a:custGeom>
                <a:avLst/>
                <a:gdLst>
                  <a:gd name="T0" fmla="*/ 43 w 49"/>
                  <a:gd name="T1" fmla="*/ 1 h 27"/>
                  <a:gd name="T2" fmla="*/ 5 w 49"/>
                  <a:gd name="T3" fmla="*/ 20 h 27"/>
                  <a:gd name="T4" fmla="*/ 3 w 49"/>
                  <a:gd name="T5" fmla="*/ 21 h 27"/>
                  <a:gd name="T6" fmla="*/ 48 w 49"/>
                  <a:gd name="T7" fmla="*/ 2 h 27"/>
                  <a:gd name="T8" fmla="*/ 43 w 49"/>
                  <a:gd name="T9" fmla="*/ 1 h 27"/>
                </a:gdLst>
                <a:ahLst/>
                <a:cxnLst>
                  <a:cxn ang="0">
                    <a:pos x="T0" y="T1"/>
                  </a:cxn>
                  <a:cxn ang="0">
                    <a:pos x="T2" y="T3"/>
                  </a:cxn>
                  <a:cxn ang="0">
                    <a:pos x="T4" y="T5"/>
                  </a:cxn>
                  <a:cxn ang="0">
                    <a:pos x="T6" y="T7"/>
                  </a:cxn>
                  <a:cxn ang="0">
                    <a:pos x="T8" y="T9"/>
                  </a:cxn>
                </a:cxnLst>
                <a:rect l="0" t="0" r="r" b="b"/>
                <a:pathLst>
                  <a:path w="49" h="27">
                    <a:moveTo>
                      <a:pt x="43" y="1"/>
                    </a:moveTo>
                    <a:cubicBezTo>
                      <a:pt x="36" y="15"/>
                      <a:pt x="22" y="24"/>
                      <a:pt x="5" y="20"/>
                    </a:cubicBezTo>
                    <a:cubicBezTo>
                      <a:pt x="3" y="19"/>
                      <a:pt x="0" y="20"/>
                      <a:pt x="3" y="21"/>
                    </a:cubicBezTo>
                    <a:cubicBezTo>
                      <a:pt x="22" y="27"/>
                      <a:pt x="39" y="19"/>
                      <a:pt x="48" y="2"/>
                    </a:cubicBezTo>
                    <a:cubicBezTo>
                      <a:pt x="49" y="1"/>
                      <a:pt x="44" y="0"/>
                      <a:pt x="4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1" name="Freeform 319"/>
              <p:cNvSpPr>
                <a:spLocks/>
              </p:cNvSpPr>
              <p:nvPr/>
            </p:nvSpPr>
            <p:spPr bwMode="auto">
              <a:xfrm>
                <a:off x="3122613" y="123825"/>
                <a:ext cx="90488" cy="165100"/>
              </a:xfrm>
              <a:custGeom>
                <a:avLst/>
                <a:gdLst>
                  <a:gd name="T0" fmla="*/ 18 w 24"/>
                  <a:gd name="T1" fmla="*/ 42 h 44"/>
                  <a:gd name="T2" fmla="*/ 6 w 24"/>
                  <a:gd name="T3" fmla="*/ 1 h 44"/>
                  <a:gd name="T4" fmla="*/ 2 w 24"/>
                  <a:gd name="T5" fmla="*/ 2 h 44"/>
                  <a:gd name="T6" fmla="*/ 13 w 24"/>
                  <a:gd name="T7" fmla="*/ 41 h 44"/>
                  <a:gd name="T8" fmla="*/ 18 w 24"/>
                  <a:gd name="T9" fmla="*/ 42 h 44"/>
                </a:gdLst>
                <a:ahLst/>
                <a:cxnLst>
                  <a:cxn ang="0">
                    <a:pos x="T0" y="T1"/>
                  </a:cxn>
                  <a:cxn ang="0">
                    <a:pos x="T2" y="T3"/>
                  </a:cxn>
                  <a:cxn ang="0">
                    <a:pos x="T4" y="T5"/>
                  </a:cxn>
                  <a:cxn ang="0">
                    <a:pos x="T6" y="T7"/>
                  </a:cxn>
                  <a:cxn ang="0">
                    <a:pos x="T8" y="T9"/>
                  </a:cxn>
                </a:cxnLst>
                <a:rect l="0" t="0" r="r" b="b"/>
                <a:pathLst>
                  <a:path w="24" h="44">
                    <a:moveTo>
                      <a:pt x="18" y="42"/>
                    </a:moveTo>
                    <a:cubicBezTo>
                      <a:pt x="24" y="26"/>
                      <a:pt x="20" y="11"/>
                      <a:pt x="6" y="1"/>
                    </a:cubicBezTo>
                    <a:cubicBezTo>
                      <a:pt x="5" y="0"/>
                      <a:pt x="0" y="0"/>
                      <a:pt x="2" y="2"/>
                    </a:cubicBezTo>
                    <a:cubicBezTo>
                      <a:pt x="15" y="11"/>
                      <a:pt x="19" y="26"/>
                      <a:pt x="13" y="41"/>
                    </a:cubicBezTo>
                    <a:cubicBezTo>
                      <a:pt x="13" y="43"/>
                      <a:pt x="18" y="44"/>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2" name="Freeform 320"/>
              <p:cNvSpPr>
                <a:spLocks/>
              </p:cNvSpPr>
              <p:nvPr/>
            </p:nvSpPr>
            <p:spPr bwMode="auto">
              <a:xfrm>
                <a:off x="3092451" y="168275"/>
                <a:ext cx="185738" cy="53975"/>
              </a:xfrm>
              <a:custGeom>
                <a:avLst/>
                <a:gdLst>
                  <a:gd name="T0" fmla="*/ 46 w 49"/>
                  <a:gd name="T1" fmla="*/ 10 h 14"/>
                  <a:gd name="T2" fmla="*/ 6 w 49"/>
                  <a:gd name="T3" fmla="*/ 1 h 14"/>
                  <a:gd name="T4" fmla="*/ 2 w 49"/>
                  <a:gd name="T5" fmla="*/ 2 h 14"/>
                  <a:gd name="T6" fmla="*/ 46 w 49"/>
                  <a:gd name="T7" fmla="*/ 12 h 14"/>
                  <a:gd name="T8" fmla="*/ 46 w 49"/>
                  <a:gd name="T9" fmla="*/ 10 h 14"/>
                </a:gdLst>
                <a:ahLst/>
                <a:cxnLst>
                  <a:cxn ang="0">
                    <a:pos x="T0" y="T1"/>
                  </a:cxn>
                  <a:cxn ang="0">
                    <a:pos x="T2" y="T3"/>
                  </a:cxn>
                  <a:cxn ang="0">
                    <a:pos x="T4" y="T5"/>
                  </a:cxn>
                  <a:cxn ang="0">
                    <a:pos x="T6" y="T7"/>
                  </a:cxn>
                  <a:cxn ang="0">
                    <a:pos x="T8" y="T9"/>
                  </a:cxn>
                </a:cxnLst>
                <a:rect l="0" t="0" r="r" b="b"/>
                <a:pathLst>
                  <a:path w="49" h="14">
                    <a:moveTo>
                      <a:pt x="46" y="10"/>
                    </a:moveTo>
                    <a:cubicBezTo>
                      <a:pt x="33" y="12"/>
                      <a:pt x="17" y="7"/>
                      <a:pt x="6" y="1"/>
                    </a:cubicBezTo>
                    <a:cubicBezTo>
                      <a:pt x="5" y="0"/>
                      <a:pt x="0" y="1"/>
                      <a:pt x="2" y="2"/>
                    </a:cubicBezTo>
                    <a:cubicBezTo>
                      <a:pt x="15" y="10"/>
                      <a:pt x="31" y="14"/>
                      <a:pt x="46" y="12"/>
                    </a:cubicBezTo>
                    <a:cubicBezTo>
                      <a:pt x="49" y="12"/>
                      <a:pt x="49" y="10"/>
                      <a:pt x="46"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3" name="Freeform 321"/>
              <p:cNvSpPr>
                <a:spLocks/>
              </p:cNvSpPr>
              <p:nvPr/>
            </p:nvSpPr>
            <p:spPr bwMode="auto">
              <a:xfrm>
                <a:off x="3119438" y="115887"/>
                <a:ext cx="101600" cy="150813"/>
              </a:xfrm>
              <a:custGeom>
                <a:avLst/>
                <a:gdLst>
                  <a:gd name="T0" fmla="*/ 5 w 27"/>
                  <a:gd name="T1" fmla="*/ 40 h 40"/>
                  <a:gd name="T2" fmla="*/ 24 w 27"/>
                  <a:gd name="T3" fmla="*/ 2 h 40"/>
                  <a:gd name="T4" fmla="*/ 19 w 27"/>
                  <a:gd name="T5" fmla="*/ 2 h 40"/>
                  <a:gd name="T6" fmla="*/ 1 w 27"/>
                  <a:gd name="T7" fmla="*/ 39 h 40"/>
                  <a:gd name="T8" fmla="*/ 5 w 27"/>
                  <a:gd name="T9" fmla="*/ 40 h 40"/>
                </a:gdLst>
                <a:ahLst/>
                <a:cxnLst>
                  <a:cxn ang="0">
                    <a:pos x="T0" y="T1"/>
                  </a:cxn>
                  <a:cxn ang="0">
                    <a:pos x="T2" y="T3"/>
                  </a:cxn>
                  <a:cxn ang="0">
                    <a:pos x="T4" y="T5"/>
                  </a:cxn>
                  <a:cxn ang="0">
                    <a:pos x="T6" y="T7"/>
                  </a:cxn>
                  <a:cxn ang="0">
                    <a:pos x="T8" y="T9"/>
                  </a:cxn>
                </a:cxnLst>
                <a:rect l="0" t="0" r="r" b="b"/>
                <a:pathLst>
                  <a:path w="27" h="40">
                    <a:moveTo>
                      <a:pt x="5" y="40"/>
                    </a:moveTo>
                    <a:cubicBezTo>
                      <a:pt x="18" y="31"/>
                      <a:pt x="27" y="17"/>
                      <a:pt x="24" y="2"/>
                    </a:cubicBezTo>
                    <a:cubicBezTo>
                      <a:pt x="23" y="0"/>
                      <a:pt x="18" y="1"/>
                      <a:pt x="19" y="2"/>
                    </a:cubicBezTo>
                    <a:cubicBezTo>
                      <a:pt x="21" y="17"/>
                      <a:pt x="14" y="31"/>
                      <a:pt x="1" y="39"/>
                    </a:cubicBezTo>
                    <a:cubicBezTo>
                      <a:pt x="0" y="40"/>
                      <a:pt x="4" y="40"/>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4" name="Freeform 322"/>
              <p:cNvSpPr>
                <a:spLocks/>
              </p:cNvSpPr>
              <p:nvPr/>
            </p:nvSpPr>
            <p:spPr bwMode="auto">
              <a:xfrm>
                <a:off x="3182938" y="206375"/>
                <a:ext cx="358775" cy="592138"/>
              </a:xfrm>
              <a:custGeom>
                <a:avLst/>
                <a:gdLst>
                  <a:gd name="T0" fmla="*/ 1 w 95"/>
                  <a:gd name="T1" fmla="*/ 2 h 157"/>
                  <a:gd name="T2" fmla="*/ 89 w 95"/>
                  <a:gd name="T3" fmla="*/ 156 h 157"/>
                  <a:gd name="T4" fmla="*/ 94 w 95"/>
                  <a:gd name="T5" fmla="*/ 155 h 157"/>
                  <a:gd name="T6" fmla="*/ 5 w 95"/>
                  <a:gd name="T7" fmla="*/ 1 h 157"/>
                  <a:gd name="T8" fmla="*/ 1 w 95"/>
                  <a:gd name="T9" fmla="*/ 2 h 157"/>
                </a:gdLst>
                <a:ahLst/>
                <a:cxnLst>
                  <a:cxn ang="0">
                    <a:pos x="T0" y="T1"/>
                  </a:cxn>
                  <a:cxn ang="0">
                    <a:pos x="T2" y="T3"/>
                  </a:cxn>
                  <a:cxn ang="0">
                    <a:pos x="T4" y="T5"/>
                  </a:cxn>
                  <a:cxn ang="0">
                    <a:pos x="T6" y="T7"/>
                  </a:cxn>
                  <a:cxn ang="0">
                    <a:pos x="T8" y="T9"/>
                  </a:cxn>
                </a:cxnLst>
                <a:rect l="0" t="0" r="r" b="b"/>
                <a:pathLst>
                  <a:path w="95" h="157">
                    <a:moveTo>
                      <a:pt x="1" y="2"/>
                    </a:moveTo>
                    <a:cubicBezTo>
                      <a:pt x="31" y="53"/>
                      <a:pt x="62" y="104"/>
                      <a:pt x="89" y="156"/>
                    </a:cubicBezTo>
                    <a:cubicBezTo>
                      <a:pt x="90" y="157"/>
                      <a:pt x="95" y="156"/>
                      <a:pt x="94" y="155"/>
                    </a:cubicBezTo>
                    <a:cubicBezTo>
                      <a:pt x="66" y="103"/>
                      <a:pt x="35" y="52"/>
                      <a:pt x="5"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5" name="Freeform 323"/>
              <p:cNvSpPr>
                <a:spLocks/>
              </p:cNvSpPr>
              <p:nvPr/>
            </p:nvSpPr>
            <p:spPr bwMode="auto">
              <a:xfrm>
                <a:off x="3168651" y="180975"/>
                <a:ext cx="41275" cy="41275"/>
              </a:xfrm>
              <a:custGeom>
                <a:avLst/>
                <a:gdLst>
                  <a:gd name="T0" fmla="*/ 9 w 11"/>
                  <a:gd name="T1" fmla="*/ 4 h 11"/>
                  <a:gd name="T2" fmla="*/ 7 w 11"/>
                  <a:gd name="T3" fmla="*/ 10 h 11"/>
                  <a:gd name="T4" fmla="*/ 1 w 11"/>
                  <a:gd name="T5" fmla="*/ 8 h 11"/>
                  <a:gd name="T6" fmla="*/ 3 w 11"/>
                  <a:gd name="T7" fmla="*/ 2 h 11"/>
                  <a:gd name="T8" fmla="*/ 9 w 11"/>
                  <a:gd name="T9" fmla="*/ 4 h 11"/>
                </a:gdLst>
                <a:ahLst/>
                <a:cxnLst>
                  <a:cxn ang="0">
                    <a:pos x="T0" y="T1"/>
                  </a:cxn>
                  <a:cxn ang="0">
                    <a:pos x="T2" y="T3"/>
                  </a:cxn>
                  <a:cxn ang="0">
                    <a:pos x="T4" y="T5"/>
                  </a:cxn>
                  <a:cxn ang="0">
                    <a:pos x="T6" y="T7"/>
                  </a:cxn>
                  <a:cxn ang="0">
                    <a:pos x="T8" y="T9"/>
                  </a:cxn>
                </a:cxnLst>
                <a:rect l="0" t="0" r="r" b="b"/>
                <a:pathLst>
                  <a:path w="11" h="11">
                    <a:moveTo>
                      <a:pt x="9" y="4"/>
                    </a:moveTo>
                    <a:cubicBezTo>
                      <a:pt x="11" y="6"/>
                      <a:pt x="10" y="9"/>
                      <a:pt x="7" y="10"/>
                    </a:cubicBezTo>
                    <a:cubicBezTo>
                      <a:pt x="5" y="11"/>
                      <a:pt x="2" y="10"/>
                      <a:pt x="1" y="8"/>
                    </a:cubicBezTo>
                    <a:cubicBezTo>
                      <a:pt x="0" y="6"/>
                      <a:pt x="1" y="3"/>
                      <a:pt x="3" y="2"/>
                    </a:cubicBezTo>
                    <a:cubicBezTo>
                      <a:pt x="5" y="0"/>
                      <a:pt x="8" y="1"/>
                      <a:pt x="9"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6" name="Oval 324"/>
              <p:cNvSpPr>
                <a:spLocks noChangeArrowheads="1"/>
              </p:cNvSpPr>
              <p:nvPr/>
            </p:nvSpPr>
            <p:spPr bwMode="auto">
              <a:xfrm>
                <a:off x="3424238" y="661987"/>
                <a:ext cx="268288" cy="268288"/>
              </a:xfrm>
              <a:prstGeom prst="ellipse">
                <a:avLst/>
              </a:prstGeom>
              <a:grpFill/>
              <a:ln>
                <a:noFill/>
              </a:ln>
            </p:spPr>
            <p:txBody>
              <a:bodyPr vert="horz" wrap="square" lIns="91440" tIns="45720" rIns="91440" bIns="45720" numCol="1" anchor="t" anchorCtr="0" compatLnSpc="1">
                <a:prstTxWarp prst="textNoShape">
                  <a:avLst/>
                </a:prstTxWarp>
              </a:bodyPr>
              <a:lstStyle/>
              <a:p>
                <a:endParaRPr lang="zh-CN" altLang="en-US"/>
              </a:p>
            </p:txBody>
          </p:sp>
        </p:grpSp>
      </p:grpSp>
      <p:sp>
        <p:nvSpPr>
          <p:cNvPr id="342" name="矩形 341"/>
          <p:cNvSpPr/>
          <p:nvPr/>
        </p:nvSpPr>
        <p:spPr>
          <a:xfrm>
            <a:off x="5007467" y="869790"/>
            <a:ext cx="3230754" cy="577081"/>
          </a:xfrm>
          <a:prstGeom prst="rect">
            <a:avLst/>
          </a:prstGeom>
        </p:spPr>
        <p:txBody>
          <a:bodyPr wrap="square" lIns="68580" tIns="34290" rIns="68580" bIns="34290">
            <a:spAutoFit/>
          </a:bodyPr>
          <a:lstStyle/>
          <a:p>
            <a:pPr lvl="0" algn="ctr">
              <a:defRPr sz="1800">
                <a:solidFill>
                  <a:srgbClr val="000000"/>
                </a:solidFill>
              </a:defRPr>
            </a:pPr>
            <a:r>
              <a:rPr lang="zh-CN" altLang="en-US" sz="3300" i="1" dirty="0">
                <a:solidFill>
                  <a:srgbClr val="009899"/>
                </a:solidFill>
                <a:latin typeface="方正正大黑简体" panose="02000000000000000000" pitchFamily="2" charset="-122"/>
                <a:ea typeface="方正正大黑简体" panose="02000000000000000000" pitchFamily="2" charset="-122"/>
              </a:rPr>
              <a:t>教育类型模板</a:t>
            </a:r>
          </a:p>
        </p:txBody>
      </p:sp>
      <p:sp>
        <p:nvSpPr>
          <p:cNvPr id="343" name="矩形 342"/>
          <p:cNvSpPr/>
          <p:nvPr/>
        </p:nvSpPr>
        <p:spPr>
          <a:xfrm>
            <a:off x="5379287" y="1328213"/>
            <a:ext cx="2538282" cy="346249"/>
          </a:xfrm>
          <a:prstGeom prst="rect">
            <a:avLst/>
          </a:prstGeom>
        </p:spPr>
        <p:txBody>
          <a:bodyPr wrap="square" lIns="68580" tIns="34290" rIns="68580" bIns="34290">
            <a:spAutoFit/>
          </a:bodyPr>
          <a:lstStyle/>
          <a:p>
            <a:pPr algn="dist">
              <a:defRPr sz="1800">
                <a:solidFill>
                  <a:srgbClr val="000000"/>
                </a:solidFill>
              </a:defRPr>
            </a:pPr>
            <a:r>
              <a:rPr lang="en-US" altLang="zh-CN" i="1" dirty="0">
                <a:solidFill>
                  <a:srgbClr val="009899"/>
                </a:solidFill>
              </a:rPr>
              <a:t>JIAOYULEIXINGMOBAN</a:t>
            </a:r>
          </a:p>
        </p:txBody>
      </p:sp>
    </p:spTree>
    <p:extLst>
      <p:ext uri="{BB962C8B-B14F-4D97-AF65-F5344CB8AC3E}">
        <p14:creationId xmlns:p14="http://schemas.microsoft.com/office/powerpoint/2010/main" val="35250499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教育培训"/>
</p:tagLst>
</file>

<file path=ppt/tags/tag2.xml><?xml version="1.0" encoding="utf-8"?>
<p:tagLst xmlns:a="http://schemas.openxmlformats.org/drawingml/2006/main" xmlns:r="http://schemas.openxmlformats.org/officeDocument/2006/relationships" xmlns:p="http://schemas.openxmlformats.org/presentationml/2006/main">
  <p:tag name="MH" val="20160707212004"/>
  <p:tag name="MH_LIBRARY" val="GRAPHIC"/>
  <p:tag name="MH_TYPE" val="Other"/>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707212004"/>
  <p:tag name="MH_LIBRARY" val="GRAPHIC"/>
  <p:tag name="MH_TYPE" val="Picture"/>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707212004"/>
  <p:tag name="MH_LIBRARY" val="GRAPHIC"/>
  <p:tag name="MH_TYPE" val="Picture"/>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60707212004"/>
  <p:tag name="MH_LIBRARY" val="GRAPHIC"/>
  <p:tag name="MH_TYPE" val="Picture"/>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60707212004"/>
  <p:tag name="MH_LIBRARY" val="GRAPHIC"/>
  <p:tag name="MH_TYPE" val="Other"/>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60707212004"/>
  <p:tag name="MH_LIBRARY" val="GRAPHIC"/>
  <p:tag name="MH_TYPE" val="Picture"/>
  <p:tag name="MH_ORDER" val="4"/>
</p:tagLst>
</file>

<file path=ppt/tags/tag8.xml><?xml version="1.0" encoding="utf-8"?>
<p:tagLst xmlns:a="http://schemas.openxmlformats.org/drawingml/2006/main" xmlns:r="http://schemas.openxmlformats.org/officeDocument/2006/relationships" xmlns:p="http://schemas.openxmlformats.org/presentationml/2006/main">
  <p:tag name="MH" val="20160707212004"/>
  <p:tag name="MH_LIBRARY" val="GRAPHIC"/>
  <p:tag name="MH_TYPE" val="Picture"/>
  <p:tag name="MH_ORDER" val="6"/>
</p:tagLst>
</file>

<file path=ppt/tags/tag9.xml><?xml version="1.0" encoding="utf-8"?>
<p:tagLst xmlns:a="http://schemas.openxmlformats.org/drawingml/2006/main" xmlns:r="http://schemas.openxmlformats.org/officeDocument/2006/relationships" xmlns:p="http://schemas.openxmlformats.org/presentationml/2006/main">
  <p:tag name="MH" val="20160707212004"/>
  <p:tag name="MH_LIBRARY" val="GRAPHIC"/>
  <p:tag name="MH_TYPE" val="Picture"/>
  <p:tag name="MH_ORDER" val="7"/>
</p:tagLst>
</file>

<file path=ppt/tags/tag10.xml><?xml version="1.0" encoding="utf-8"?>
<p:tagLst xmlns:a="http://schemas.openxmlformats.org/drawingml/2006/main" xmlns:r="http://schemas.openxmlformats.org/officeDocument/2006/relationships" xmlns:p="http://schemas.openxmlformats.org/presentationml/2006/main">
  <p:tag name="MH" val="20160707212004"/>
  <p:tag name="MH_LIBRARY" val="GRAPHIC"/>
  <p:tag name="MH_TYPE" val="Other"/>
  <p:tag name="MH_ORDER" val="3"/>
</p:tagLst>
</file>

<file path=ppt/tags/tag11.xml><?xml version="1.0" encoding="utf-8"?>
<p:tagLst xmlns:a="http://schemas.openxmlformats.org/drawingml/2006/main" xmlns:r="http://schemas.openxmlformats.org/officeDocument/2006/relationships" xmlns:p="http://schemas.openxmlformats.org/presentationml/2006/main">
  <p:tag name="MH" val="20160707212004"/>
  <p:tag name="MH_LIBRARY" val="GRAPHIC"/>
  <p:tag name="MH_TYPE" val="Other"/>
  <p:tag name="MH_ORDER" val="4"/>
</p:tagLst>
</file>

<file path=ppt/tags/tag12.xml><?xml version="1.0" encoding="utf-8"?>
<p:tagLst xmlns:a="http://schemas.openxmlformats.org/drawingml/2006/main" xmlns:r="http://schemas.openxmlformats.org/officeDocument/2006/relationships" xmlns:p="http://schemas.openxmlformats.org/presentationml/2006/main">
  <p:tag name="MH" val="20160707212004"/>
  <p:tag name="MH_LIBRARY" val="GRAPHIC"/>
  <p:tag name="MH_TYPE" val="Picture"/>
  <p:tag name="MH_ORDER" val="5"/>
</p:tagLst>
</file>

<file path=ppt/tags/tag13.xml><?xml version="1.0" encoding="utf-8"?>
<p:tagLst xmlns:a="http://schemas.openxmlformats.org/drawingml/2006/main" xmlns:r="http://schemas.openxmlformats.org/officeDocument/2006/relationships" xmlns:p="http://schemas.openxmlformats.org/presentationml/2006/main">
  <p:tag name="MH_TYPE" val="#NeiR#"/>
  <p:tag name="MH_NUMBER" val="5"/>
  <p:tag name="MH_CATEGORY" val="#TuWHP#"/>
  <p:tag name="MH_LAYOUT" val="SubTitleText"/>
  <p:tag name="MH" val="20160708114401"/>
  <p:tag name="MH_LIBRARY" val="GRAPHIC"/>
</p:tagLst>
</file>

<file path=ppt/tags/tag14.xml><?xml version="1.0" encoding="utf-8"?>
<p:tagLst xmlns:a="http://schemas.openxmlformats.org/drawingml/2006/main" xmlns:r="http://schemas.openxmlformats.org/officeDocument/2006/relationships" xmlns:p="http://schemas.openxmlformats.org/presentationml/2006/main">
  <p:tag name="MH" val="20160708114401"/>
  <p:tag name="MH_LIBRARY" val="GRAPHIC"/>
  <p:tag name="MH_TYPE" val="SubTitle"/>
  <p:tag name="MH_ORDER" val="1"/>
</p:tagLst>
</file>

<file path=ppt/tags/tag15.xml><?xml version="1.0" encoding="utf-8"?>
<p:tagLst xmlns:a="http://schemas.openxmlformats.org/drawingml/2006/main" xmlns:r="http://schemas.openxmlformats.org/officeDocument/2006/relationships" xmlns:p="http://schemas.openxmlformats.org/presentationml/2006/main">
  <p:tag name="MH" val="20160708114401"/>
  <p:tag name="MH_LIBRARY" val="GRAPHIC"/>
  <p:tag name="MH_TYPE" val="Other"/>
  <p:tag name="MH_ORDER" val="1"/>
</p:tagLst>
</file>

<file path=ppt/tags/tag16.xml><?xml version="1.0" encoding="utf-8"?>
<p:tagLst xmlns:a="http://schemas.openxmlformats.org/drawingml/2006/main" xmlns:r="http://schemas.openxmlformats.org/officeDocument/2006/relationships" xmlns:p="http://schemas.openxmlformats.org/presentationml/2006/main">
  <p:tag name="MH" val="20160708114401"/>
  <p:tag name="MH_LIBRARY" val="GRAPHIC"/>
  <p:tag name="MH_TYPE" val="Other"/>
  <p:tag name="MH_ORDER" val="2"/>
</p:tagLst>
</file>

<file path=ppt/tags/tag17.xml><?xml version="1.0" encoding="utf-8"?>
<p:tagLst xmlns:a="http://schemas.openxmlformats.org/drawingml/2006/main" xmlns:r="http://schemas.openxmlformats.org/officeDocument/2006/relationships" xmlns:p="http://schemas.openxmlformats.org/presentationml/2006/main">
  <p:tag name="MH" val="20160708114401"/>
  <p:tag name="MH_LIBRARY" val="GRAPHIC"/>
  <p:tag name="MH_TYPE" val="Other"/>
  <p:tag name="MH_ORDER" val="2"/>
</p:tagLst>
</file>

<file path=ppt/tags/tag18.xml><?xml version="1.0" encoding="utf-8"?>
<p:tagLst xmlns:a="http://schemas.openxmlformats.org/drawingml/2006/main" xmlns:r="http://schemas.openxmlformats.org/officeDocument/2006/relationships" xmlns:p="http://schemas.openxmlformats.org/presentationml/2006/main">
  <p:tag name="MH" val="20160708114401"/>
  <p:tag name="MH_LIBRARY" val="GRAPHIC"/>
  <p:tag name="MH_TYPE" val="Other"/>
  <p:tag name="MH_ORDER" val="2"/>
</p:tagLst>
</file>

<file path=ppt/tags/tag19.xml><?xml version="1.0" encoding="utf-8"?>
<p:tagLst xmlns:a="http://schemas.openxmlformats.org/drawingml/2006/main" xmlns:r="http://schemas.openxmlformats.org/officeDocument/2006/relationships" xmlns:p="http://schemas.openxmlformats.org/presentationml/2006/main">
  <p:tag name="MH" val="20160708114401"/>
  <p:tag name="MH_LIBRARY" val="GRAPHIC"/>
  <p:tag name="MH_TYPE" val="Other"/>
  <p:tag name="MH_ORDER" val="2"/>
</p:tagLst>
</file>

<file path=ppt/tags/tag20.xml><?xml version="1.0" encoding="utf-8"?>
<p:tagLst xmlns:a="http://schemas.openxmlformats.org/drawingml/2006/main" xmlns:r="http://schemas.openxmlformats.org/officeDocument/2006/relationships" xmlns:p="http://schemas.openxmlformats.org/presentationml/2006/main">
  <p:tag name="MH" val="20160708114401"/>
  <p:tag name="MH_LIBRARY" val="GRAPHIC"/>
  <p:tag name="MH_TYPE" val="Other"/>
  <p:tag name="MH_ORDER" val="3"/>
</p:tagLst>
</file>

<file path=ppt/tags/tag21.xml><?xml version="1.0" encoding="utf-8"?>
<p:tagLst xmlns:a="http://schemas.openxmlformats.org/drawingml/2006/main" xmlns:r="http://schemas.openxmlformats.org/officeDocument/2006/relationships" xmlns:p="http://schemas.openxmlformats.org/presentationml/2006/main">
  <p:tag name="MH" val="20160708122824"/>
  <p:tag name="MH_LIBRARY" val="GRAPHIC"/>
  <p:tag name="MH_TYPE" val="SubTitle"/>
  <p:tag name="MH_ORDER" val="1"/>
</p:tagLst>
</file>

<file path=ppt/tags/tag22.xml><?xml version="1.0" encoding="utf-8"?>
<p:tagLst xmlns:a="http://schemas.openxmlformats.org/drawingml/2006/main" xmlns:r="http://schemas.openxmlformats.org/officeDocument/2006/relationships" xmlns:p="http://schemas.openxmlformats.org/presentationml/2006/main">
  <p:tag name="MH" val="20160708151723"/>
  <p:tag name="MH_LIBRARY" val="GRAPHIC"/>
  <p:tag name="MH_TYPE" val="Other"/>
  <p:tag name="MH_ORDER" val="1"/>
</p:tagLst>
</file>

<file path=ppt/tags/tag23.xml><?xml version="1.0" encoding="utf-8"?>
<p:tagLst xmlns:a="http://schemas.openxmlformats.org/drawingml/2006/main" xmlns:r="http://schemas.openxmlformats.org/officeDocument/2006/relationships" xmlns:p="http://schemas.openxmlformats.org/presentationml/2006/main">
  <p:tag name="MH" val="20160708151723"/>
  <p:tag name="MH_LIBRARY" val="GRAPHIC"/>
  <p:tag name="MH_TYPE" val="Other"/>
  <p:tag name="MH_ORDER" val="2"/>
</p:tagLst>
</file>

<file path=ppt/tags/tag24.xml><?xml version="1.0" encoding="utf-8"?>
<p:tagLst xmlns:a="http://schemas.openxmlformats.org/drawingml/2006/main" xmlns:r="http://schemas.openxmlformats.org/officeDocument/2006/relationships" xmlns:p="http://schemas.openxmlformats.org/presentationml/2006/main">
  <p:tag name="MH" val="20160708151723"/>
  <p:tag name="MH_LIBRARY" val="GRAPHIC"/>
  <p:tag name="MH_TYPE" val="Other"/>
  <p:tag name="MH_ORDER" val="4"/>
</p:tagLst>
</file>

<file path=ppt/tags/tag25.xml><?xml version="1.0" encoding="utf-8"?>
<p:tagLst xmlns:a="http://schemas.openxmlformats.org/drawingml/2006/main" xmlns:r="http://schemas.openxmlformats.org/officeDocument/2006/relationships" xmlns:p="http://schemas.openxmlformats.org/presentationml/2006/main">
  <p:tag name="MH" val="20160708154106"/>
  <p:tag name="MH_LIBRARY" val="GRAPHIC"/>
  <p:tag name="MH_TYPE" val="SubTitle"/>
  <p:tag name="MH_ORDER" val="1"/>
</p:tagLst>
</file>

<file path=ppt/tags/tag26.xml><?xml version="1.0" encoding="utf-8"?>
<p:tagLst xmlns:a="http://schemas.openxmlformats.org/drawingml/2006/main" xmlns:r="http://schemas.openxmlformats.org/officeDocument/2006/relationships" xmlns:p="http://schemas.openxmlformats.org/presentationml/2006/main">
  <p:tag name="MH" val="20160708154106"/>
  <p:tag name="MH_LIBRARY" val="GRAPHIC"/>
  <p:tag name="MH_TYPE" val="SubTitle"/>
  <p:tag name="MH_ORDER" val="2"/>
</p:tagLst>
</file>

<file path=ppt/tags/tag27.xml><?xml version="1.0" encoding="utf-8"?>
<p:tagLst xmlns:a="http://schemas.openxmlformats.org/drawingml/2006/main" xmlns:r="http://schemas.openxmlformats.org/officeDocument/2006/relationships" xmlns:p="http://schemas.openxmlformats.org/presentationml/2006/main">
  <p:tag name="MH" val="20160708154106"/>
  <p:tag name="MH_LIBRARY" val="GRAPHIC"/>
  <p:tag name="MH_TYPE" val="SubTitle"/>
  <p:tag name="MH_ORDER" val="3"/>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a:solidFill>
            <a:srgbClr val="009899"/>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865</TotalTime>
  <Words>1740</Words>
  <Application>Microsoft Office PowerPoint</Application>
  <PresentationFormat>全屏显示(16:9)</PresentationFormat>
  <Paragraphs>163</Paragraphs>
  <Slides>32</Slides>
  <Notes>32</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32</vt:i4>
      </vt:variant>
    </vt:vector>
  </HeadingPairs>
  <TitlesOfParts>
    <vt:vector size="47" baseType="lpstr">
      <vt:lpstr>Helvetica Light</vt:lpstr>
      <vt:lpstr>Yuppy SC</vt:lpstr>
      <vt:lpstr>冬青黑体简体中文 W3</vt:lpstr>
      <vt:lpstr>冬青黑体简体中文 W6</vt:lpstr>
      <vt:lpstr>方正超粗黑简体</vt:lpstr>
      <vt:lpstr>方正正大黑简体</vt:lpstr>
      <vt:lpstr>汉真广标</vt:lpstr>
      <vt:lpstr>宋体</vt:lpstr>
      <vt:lpstr>微软雅黑</vt:lpstr>
      <vt:lpstr>Arial</vt:lpstr>
      <vt:lpstr>Broadway</vt:lpstr>
      <vt:lpstr>Calibri</vt:lpstr>
      <vt:lpstr>Calibri Light</vt:lpstr>
      <vt:lpstr>Candara</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Sinopec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教育培训</dc:title>
  <dc:creator>第一PPT</dc:creator>
  <cp:keywords>www.1ppt.com</cp:keywords>
  <cp:lastModifiedBy>faith123</cp:lastModifiedBy>
  <cp:revision>268</cp:revision>
  <dcterms:created xsi:type="dcterms:W3CDTF">2016-07-07T11:25:03Z</dcterms:created>
  <dcterms:modified xsi:type="dcterms:W3CDTF">2019-08-16T06:03:32Z</dcterms:modified>
</cp:coreProperties>
</file>