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9" r:id="rId5"/>
    <p:sldId id="260" r:id="rId6"/>
    <p:sldId id="264" r:id="rId7"/>
    <p:sldId id="265" r:id="rId8"/>
    <p:sldId id="266" r:id="rId9"/>
    <p:sldId id="267" r:id="rId10"/>
    <p:sldId id="261" r:id="rId11"/>
    <p:sldId id="268" r:id="rId12"/>
    <p:sldId id="269" r:id="rId13"/>
    <p:sldId id="270" r:id="rId14"/>
    <p:sldId id="271" r:id="rId15"/>
    <p:sldId id="262" r:id="rId16"/>
    <p:sldId id="272" r:id="rId17"/>
    <p:sldId id="274" r:id="rId18"/>
    <p:sldId id="275" r:id="rId19"/>
    <p:sldId id="273" r:id="rId20"/>
    <p:sldId id="263" r:id="rId21"/>
    <p:sldId id="276" r:id="rId22"/>
    <p:sldId id="277" r:id="rId23"/>
    <p:sldId id="278" r:id="rId24"/>
    <p:sldId id="279" r:id="rId25"/>
    <p:sldId id="280"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p:scale>
          <a:sx n="50" d="100"/>
          <a:sy n="50" d="100"/>
        </p:scale>
        <p:origin x="750" y="690"/>
      </p:cViewPr>
      <p:guideLst/>
    </p:cSldViewPr>
  </p:slideViewPr>
  <p:notesTextViewPr>
    <p:cViewPr>
      <p:scale>
        <a:sx n="1" d="1"/>
        <a:sy n="1" d="1"/>
      </p:scale>
      <p:origin x="0" y="0"/>
    </p:cViewPr>
  </p:notesTextViewPr>
  <p:sorterViewPr>
    <p:cViewPr>
      <p:scale>
        <a:sx n="66" d="100"/>
        <a:sy n="66" d="100"/>
      </p:scale>
      <p:origin x="0" y="-274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explosion val="0"/>
          <c:dPt>
            <c:idx val="0"/>
            <c:bubble3D val="0"/>
            <c:spPr>
              <a:solidFill>
                <a:schemeClr val="accent1"/>
              </a:solidFill>
              <a:ln w="19050">
                <a:noFill/>
              </a:ln>
              <a:effectLst/>
            </c:spPr>
          </c:dPt>
          <c:dPt>
            <c:idx val="1"/>
            <c:bubble3D val="0"/>
            <c:spPr>
              <a:solidFill>
                <a:schemeClr val="bg1">
                  <a:lumMod val="9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8.2</c:v>
                </c:pt>
                <c:pt idx="1">
                  <c:v>3.2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0510"/>
            </a:solidFill>
            <a:ln w="19050">
              <a:noFill/>
            </a:ln>
          </c:spPr>
          <c:explosion val="0"/>
          <c:dPt>
            <c:idx val="0"/>
            <c:bubble3D val="0"/>
            <c:spPr>
              <a:solidFill>
                <a:schemeClr val="accent2"/>
              </a:solidFill>
              <a:ln w="19050">
                <a:noFill/>
              </a:ln>
              <a:effectLst/>
            </c:spPr>
          </c:dPt>
          <c:dPt>
            <c:idx val="1"/>
            <c:bubble3D val="0"/>
            <c:spPr>
              <a:solidFill>
                <a:schemeClr val="bg1">
                  <a:lumMod val="9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6</c:v>
                </c:pt>
                <c:pt idx="1">
                  <c:v>4</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0510"/>
            </a:solidFill>
            <a:ln w="19050">
              <a:noFill/>
            </a:ln>
          </c:spPr>
          <c:explosion val="0"/>
          <c:dPt>
            <c:idx val="0"/>
            <c:bubble3D val="0"/>
            <c:spPr>
              <a:solidFill>
                <a:schemeClr val="accent4"/>
              </a:solidFill>
              <a:ln w="19050">
                <a:noFill/>
              </a:ln>
              <a:effectLst/>
            </c:spPr>
          </c:dPt>
          <c:dPt>
            <c:idx val="1"/>
            <c:bubble3D val="0"/>
            <c:spPr>
              <a:solidFill>
                <a:schemeClr val="bg1">
                  <a:lumMod val="95000"/>
                </a:schemeClr>
              </a:solidFill>
              <a:ln w="19050">
                <a:no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7</c:v>
                </c:pt>
                <c:pt idx="1">
                  <c:v>3</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3B8DF1E-78AC-48D8-85D5-56D9E9FEADBB}"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zh-CN" altLang="en-US"/>
        </a:p>
      </dgm:t>
    </dgm:pt>
    <dgm:pt modelId="{B0D3E9BC-43A3-4660-995E-670A96C4A4FA}">
      <dgm:prSet phldrT="[文本]"/>
      <dgm:spPr/>
      <dgm:t>
        <a:bodyPr/>
        <a:lstStyle/>
        <a:p>
          <a:r>
            <a:rPr lang="zh-CN" altLang="en-US" dirty="0" smtClean="0"/>
            <a:t>董事会</a:t>
          </a:r>
          <a:endParaRPr lang="zh-CN" altLang="en-US" dirty="0"/>
        </a:p>
      </dgm:t>
    </dgm:pt>
    <dgm:pt modelId="{6B33C71E-7C3F-4B43-A165-390ED4C029EB}" cxnId="{277E6207-7E29-4284-BAA8-0028EFEEC046}" type="parTrans">
      <dgm:prSet/>
      <dgm:spPr/>
      <dgm:t>
        <a:bodyPr/>
        <a:lstStyle/>
        <a:p>
          <a:endParaRPr lang="zh-CN" altLang="en-US"/>
        </a:p>
      </dgm:t>
    </dgm:pt>
    <dgm:pt modelId="{06DED3C3-7A66-49CF-9243-32847E228B49}" cxnId="{277E6207-7E29-4284-BAA8-0028EFEEC046}" type="sibTrans">
      <dgm:prSet/>
      <dgm:spPr/>
      <dgm:t>
        <a:bodyPr/>
        <a:lstStyle/>
        <a:p>
          <a:endParaRPr lang="zh-CN" altLang="en-US"/>
        </a:p>
      </dgm:t>
    </dgm:pt>
    <dgm:pt modelId="{A0A8FC8E-909F-4BBE-A120-09031DF618EA}" type="asst">
      <dgm:prSet phldrT="[文本]"/>
      <dgm:spPr/>
      <dgm:t>
        <a:bodyPr/>
        <a:lstStyle/>
        <a:p>
          <a:r>
            <a:rPr lang="zh-CN" altLang="en-US" dirty="0" smtClean="0"/>
            <a:t>总经理</a:t>
          </a:r>
          <a:endParaRPr lang="zh-CN" altLang="en-US" dirty="0"/>
        </a:p>
      </dgm:t>
    </dgm:pt>
    <dgm:pt modelId="{456DB6CA-B228-4913-AF1A-E79F7DDD9B0C}" cxnId="{7F9BE934-58EB-4522-ADBA-47A632655F57}" type="parTrans">
      <dgm:prSet/>
      <dgm:spPr/>
      <dgm:t>
        <a:bodyPr/>
        <a:lstStyle/>
        <a:p>
          <a:endParaRPr lang="zh-CN" altLang="en-US"/>
        </a:p>
      </dgm:t>
    </dgm:pt>
    <dgm:pt modelId="{09047837-8C7F-4969-87DD-3600BD4C0E3E}" cxnId="{7F9BE934-58EB-4522-ADBA-47A632655F57}" type="sibTrans">
      <dgm:prSet/>
      <dgm:spPr/>
      <dgm:t>
        <a:bodyPr/>
        <a:lstStyle/>
        <a:p>
          <a:endParaRPr lang="zh-CN" altLang="en-US"/>
        </a:p>
      </dgm:t>
    </dgm:pt>
    <dgm:pt modelId="{7D577B6C-1114-4EE7-BAB4-F76B4DA5FA16}">
      <dgm:prSet phldrT="[文本]"/>
      <dgm:spPr/>
      <dgm:t>
        <a:bodyPr/>
        <a:lstStyle/>
        <a:p>
          <a:r>
            <a:rPr lang="zh-CN" altLang="en-US" dirty="0" smtClean="0"/>
            <a:t>产品策划部</a:t>
          </a:r>
          <a:endParaRPr lang="zh-CN" altLang="en-US" dirty="0"/>
        </a:p>
      </dgm:t>
    </dgm:pt>
    <dgm:pt modelId="{BE246DF1-BA12-473C-9F03-3F1DFA229E6E}" cxnId="{995B1FA7-DDAA-45E4-8D86-5AE7072AD162}" type="parTrans">
      <dgm:prSet/>
      <dgm:spPr/>
      <dgm:t>
        <a:bodyPr/>
        <a:lstStyle/>
        <a:p>
          <a:endParaRPr lang="zh-CN" altLang="en-US"/>
        </a:p>
      </dgm:t>
    </dgm:pt>
    <dgm:pt modelId="{EAF2F9C1-5388-4BA7-9FB6-C040E7A212F5}" cxnId="{995B1FA7-DDAA-45E4-8D86-5AE7072AD162}" type="sibTrans">
      <dgm:prSet/>
      <dgm:spPr/>
      <dgm:t>
        <a:bodyPr/>
        <a:lstStyle/>
        <a:p>
          <a:endParaRPr lang="zh-CN" altLang="en-US"/>
        </a:p>
      </dgm:t>
    </dgm:pt>
    <dgm:pt modelId="{7D538986-718C-422B-924E-A75C076F8EAE}">
      <dgm:prSet phldrT="[文本]"/>
      <dgm:spPr/>
      <dgm:t>
        <a:bodyPr/>
        <a:lstStyle/>
        <a:p>
          <a:r>
            <a:rPr lang="zh-CN" altLang="en-US" dirty="0" smtClean="0"/>
            <a:t>销售部</a:t>
          </a:r>
          <a:endParaRPr lang="zh-CN" altLang="en-US" dirty="0"/>
        </a:p>
      </dgm:t>
    </dgm:pt>
    <dgm:pt modelId="{B3713E64-F6AA-4A7A-BD3B-A73F9B200EE2}" cxnId="{A20362FB-1EB3-4F8A-B74E-66F836CBB3D2}" type="parTrans">
      <dgm:prSet/>
      <dgm:spPr/>
      <dgm:t>
        <a:bodyPr/>
        <a:lstStyle/>
        <a:p>
          <a:endParaRPr lang="zh-CN" altLang="en-US"/>
        </a:p>
      </dgm:t>
    </dgm:pt>
    <dgm:pt modelId="{4044976E-1FFD-4CF2-AE9A-BFE134403797}" cxnId="{A20362FB-1EB3-4F8A-B74E-66F836CBB3D2}" type="sibTrans">
      <dgm:prSet/>
      <dgm:spPr/>
      <dgm:t>
        <a:bodyPr/>
        <a:lstStyle/>
        <a:p>
          <a:endParaRPr lang="zh-CN" altLang="en-US"/>
        </a:p>
      </dgm:t>
    </dgm:pt>
    <dgm:pt modelId="{9BE99E6F-4B95-4BC9-B4A6-D35DC001FC59}">
      <dgm:prSet phldrT="[文本]"/>
      <dgm:spPr/>
      <dgm:t>
        <a:bodyPr/>
        <a:lstStyle/>
        <a:p>
          <a:r>
            <a:rPr lang="zh-CN" altLang="en-US" dirty="0" smtClean="0"/>
            <a:t>市场部</a:t>
          </a:r>
          <a:endParaRPr lang="zh-CN" altLang="en-US" dirty="0"/>
        </a:p>
      </dgm:t>
    </dgm:pt>
    <dgm:pt modelId="{563A5EC1-0066-487D-97E0-3A4C0B67B0B9}" cxnId="{79C3FFC8-A245-432C-ADD5-66461B9000C3}" type="parTrans">
      <dgm:prSet/>
      <dgm:spPr/>
      <dgm:t>
        <a:bodyPr/>
        <a:lstStyle/>
        <a:p>
          <a:endParaRPr lang="zh-CN" altLang="en-US"/>
        </a:p>
      </dgm:t>
    </dgm:pt>
    <dgm:pt modelId="{8EF1CD22-2048-4A6A-93BD-E66F8CCF7F8A}" cxnId="{79C3FFC8-A245-432C-ADD5-66461B9000C3}" type="sibTrans">
      <dgm:prSet/>
      <dgm:spPr/>
      <dgm:t>
        <a:bodyPr/>
        <a:lstStyle/>
        <a:p>
          <a:endParaRPr lang="zh-CN" altLang="en-US"/>
        </a:p>
      </dgm:t>
    </dgm:pt>
    <dgm:pt modelId="{1FB7CD54-D52C-48F2-B53C-FD1B8A6EF87F}">
      <dgm:prSet/>
      <dgm:spPr/>
      <dgm:t>
        <a:bodyPr/>
        <a:lstStyle/>
        <a:p>
          <a:r>
            <a:rPr lang="zh-CN" altLang="en-US" dirty="0" smtClean="0"/>
            <a:t>人事部</a:t>
          </a:r>
          <a:endParaRPr lang="zh-CN" altLang="en-US" dirty="0"/>
        </a:p>
      </dgm:t>
    </dgm:pt>
    <dgm:pt modelId="{A22D666B-701B-4104-BF63-3F25844EF060}" cxnId="{6E21B2A8-BD2D-4A77-BCBB-A5A650207BEE}" type="parTrans">
      <dgm:prSet/>
      <dgm:spPr/>
      <dgm:t>
        <a:bodyPr/>
        <a:lstStyle/>
        <a:p>
          <a:endParaRPr lang="zh-CN" altLang="en-US"/>
        </a:p>
      </dgm:t>
    </dgm:pt>
    <dgm:pt modelId="{4BBA45B3-94E6-4BF6-8059-579B1AE01291}" cxnId="{6E21B2A8-BD2D-4A77-BCBB-A5A650207BEE}" type="sibTrans">
      <dgm:prSet/>
      <dgm:spPr/>
      <dgm:t>
        <a:bodyPr/>
        <a:lstStyle/>
        <a:p>
          <a:endParaRPr lang="zh-CN" altLang="en-US"/>
        </a:p>
      </dgm:t>
    </dgm:pt>
    <dgm:pt modelId="{66049FCB-D32E-4428-BB95-1E75E6762A68}">
      <dgm:prSet/>
      <dgm:spPr/>
      <dgm:t>
        <a:bodyPr/>
        <a:lstStyle/>
        <a:p>
          <a:r>
            <a:rPr lang="zh-CN" altLang="en-US" dirty="0" smtClean="0"/>
            <a:t>财务部</a:t>
          </a:r>
          <a:endParaRPr lang="zh-CN" altLang="en-US" dirty="0"/>
        </a:p>
      </dgm:t>
    </dgm:pt>
    <dgm:pt modelId="{1E3BD268-45C0-449C-8948-77C4BDCBCDA3}" cxnId="{640C3B9F-A719-4D24-9C54-EE877334BAA8}" type="parTrans">
      <dgm:prSet/>
      <dgm:spPr/>
      <dgm:t>
        <a:bodyPr/>
        <a:lstStyle/>
        <a:p>
          <a:endParaRPr lang="zh-CN" altLang="en-US"/>
        </a:p>
      </dgm:t>
    </dgm:pt>
    <dgm:pt modelId="{CB129279-016F-4E9C-A270-D8DE8AE2F464}" cxnId="{640C3B9F-A719-4D24-9C54-EE877334BAA8}" type="sibTrans">
      <dgm:prSet/>
      <dgm:spPr/>
      <dgm:t>
        <a:bodyPr/>
        <a:lstStyle/>
        <a:p>
          <a:endParaRPr lang="zh-CN" altLang="en-US"/>
        </a:p>
      </dgm:t>
    </dgm:pt>
    <dgm:pt modelId="{D21BC95E-D03A-4ECA-8D0D-C285919B3CDB}">
      <dgm:prSet/>
      <dgm:spPr/>
      <dgm:t>
        <a:bodyPr/>
        <a:lstStyle/>
        <a:p>
          <a:r>
            <a:rPr lang="zh-CN" altLang="en-US" dirty="0" smtClean="0"/>
            <a:t>项目管理部</a:t>
          </a:r>
          <a:endParaRPr lang="zh-CN" altLang="en-US" dirty="0"/>
        </a:p>
      </dgm:t>
    </dgm:pt>
    <dgm:pt modelId="{0065E6F8-4C98-4B8E-B4D2-BC489E1C975E}" cxnId="{846D3FAE-33BA-48E2-BE66-FB50B6E1B9D3}" type="parTrans">
      <dgm:prSet/>
      <dgm:spPr/>
      <dgm:t>
        <a:bodyPr/>
        <a:lstStyle/>
        <a:p>
          <a:endParaRPr lang="zh-CN" altLang="en-US"/>
        </a:p>
      </dgm:t>
    </dgm:pt>
    <dgm:pt modelId="{B84451D9-2395-4626-B5D8-F11C39E42ED6}" cxnId="{846D3FAE-33BA-48E2-BE66-FB50B6E1B9D3}" type="sibTrans">
      <dgm:prSet/>
      <dgm:spPr/>
      <dgm:t>
        <a:bodyPr/>
        <a:lstStyle/>
        <a:p>
          <a:endParaRPr lang="zh-CN" altLang="en-US"/>
        </a:p>
      </dgm:t>
    </dgm:pt>
    <dgm:pt modelId="{3C3E5810-DBD3-4BBF-B00C-4B91EBD36B39}">
      <dgm:prSet/>
      <dgm:spPr/>
      <dgm:t>
        <a:bodyPr/>
        <a:lstStyle/>
        <a:p>
          <a:r>
            <a:rPr lang="zh-CN" altLang="en-US" dirty="0" smtClean="0"/>
            <a:t>销售一部</a:t>
          </a:r>
          <a:endParaRPr lang="zh-CN" altLang="en-US" dirty="0"/>
        </a:p>
      </dgm:t>
    </dgm:pt>
    <dgm:pt modelId="{81435226-E20B-4F96-84BC-47B8A52DD673}" cxnId="{02C312B2-CA6E-4C0D-A4FC-D3839165C565}" type="parTrans">
      <dgm:prSet/>
      <dgm:spPr/>
      <dgm:t>
        <a:bodyPr/>
        <a:lstStyle/>
        <a:p>
          <a:endParaRPr lang="zh-CN" altLang="en-US"/>
        </a:p>
      </dgm:t>
    </dgm:pt>
    <dgm:pt modelId="{1164AB50-D314-4943-ABF2-253D1DE2E291}" cxnId="{02C312B2-CA6E-4C0D-A4FC-D3839165C565}" type="sibTrans">
      <dgm:prSet/>
      <dgm:spPr/>
      <dgm:t>
        <a:bodyPr/>
        <a:lstStyle/>
        <a:p>
          <a:endParaRPr lang="zh-CN" altLang="en-US"/>
        </a:p>
      </dgm:t>
    </dgm:pt>
    <dgm:pt modelId="{F6984C00-A453-421F-AB35-287C32940634}">
      <dgm:prSet/>
      <dgm:spPr/>
      <dgm:t>
        <a:bodyPr/>
        <a:lstStyle/>
        <a:p>
          <a:r>
            <a:rPr lang="zh-CN" altLang="en-US" dirty="0" smtClean="0"/>
            <a:t>销售二部</a:t>
          </a:r>
          <a:endParaRPr lang="zh-CN" altLang="en-US" dirty="0"/>
        </a:p>
      </dgm:t>
    </dgm:pt>
    <dgm:pt modelId="{5433CBD2-C53C-4E05-9EE0-A3E188550CE1}" cxnId="{939DDB97-60CA-4552-B6B9-8E0F353F2111}" type="parTrans">
      <dgm:prSet/>
      <dgm:spPr/>
      <dgm:t>
        <a:bodyPr/>
        <a:lstStyle/>
        <a:p>
          <a:endParaRPr lang="zh-CN" altLang="en-US"/>
        </a:p>
      </dgm:t>
    </dgm:pt>
    <dgm:pt modelId="{2F8A6899-7F2B-4267-A87C-EEB9874B5207}" cxnId="{939DDB97-60CA-4552-B6B9-8E0F353F2111}" type="sibTrans">
      <dgm:prSet/>
      <dgm:spPr/>
      <dgm:t>
        <a:bodyPr/>
        <a:lstStyle/>
        <a:p>
          <a:endParaRPr lang="zh-CN" altLang="en-US"/>
        </a:p>
      </dgm:t>
    </dgm:pt>
    <dgm:pt modelId="{27702061-2B51-49D1-A90D-7E73095F4DA1}">
      <dgm:prSet/>
      <dgm:spPr/>
      <dgm:t>
        <a:bodyPr/>
        <a:lstStyle/>
        <a:p>
          <a:r>
            <a:rPr lang="zh-CN" altLang="en-US" dirty="0" smtClean="0"/>
            <a:t>策划组</a:t>
          </a:r>
          <a:endParaRPr lang="zh-CN" altLang="en-US" dirty="0"/>
        </a:p>
      </dgm:t>
    </dgm:pt>
    <dgm:pt modelId="{3F79EE35-579D-4082-908A-90A7BB4B20AB}" cxnId="{A1F51133-6994-42DE-A10D-CABEDFDD8970}" type="parTrans">
      <dgm:prSet/>
      <dgm:spPr/>
      <dgm:t>
        <a:bodyPr/>
        <a:lstStyle/>
        <a:p>
          <a:endParaRPr lang="zh-CN" altLang="en-US"/>
        </a:p>
      </dgm:t>
    </dgm:pt>
    <dgm:pt modelId="{6ADC1228-EC29-4708-8F09-CB0CCA33E5C1}" cxnId="{A1F51133-6994-42DE-A10D-CABEDFDD8970}" type="sibTrans">
      <dgm:prSet/>
      <dgm:spPr/>
      <dgm:t>
        <a:bodyPr/>
        <a:lstStyle/>
        <a:p>
          <a:endParaRPr lang="zh-CN" altLang="en-US"/>
        </a:p>
      </dgm:t>
    </dgm:pt>
    <dgm:pt modelId="{D6313D0E-1C17-468D-9BAF-18F6F0D38F3E}">
      <dgm:prSet/>
      <dgm:spPr/>
      <dgm:t>
        <a:bodyPr/>
        <a:lstStyle/>
        <a:p>
          <a:r>
            <a:rPr lang="zh-CN" altLang="en-US" dirty="0" smtClean="0"/>
            <a:t>行政</a:t>
          </a:r>
          <a:endParaRPr lang="zh-CN" altLang="en-US" dirty="0"/>
        </a:p>
      </dgm:t>
    </dgm:pt>
    <dgm:pt modelId="{25D360A7-61CE-44CC-8269-24E479A89D2E}" cxnId="{9CFE6E9C-6A31-477E-AE44-93D67DB6B3C6}" type="parTrans">
      <dgm:prSet/>
      <dgm:spPr/>
      <dgm:t>
        <a:bodyPr/>
        <a:lstStyle/>
        <a:p>
          <a:endParaRPr lang="zh-CN" altLang="en-US"/>
        </a:p>
      </dgm:t>
    </dgm:pt>
    <dgm:pt modelId="{BC9C467A-6059-4730-89C2-63B57F08A461}" cxnId="{9CFE6E9C-6A31-477E-AE44-93D67DB6B3C6}" type="sibTrans">
      <dgm:prSet/>
      <dgm:spPr/>
      <dgm:t>
        <a:bodyPr/>
        <a:lstStyle/>
        <a:p>
          <a:endParaRPr lang="zh-CN" altLang="en-US"/>
        </a:p>
      </dgm:t>
    </dgm:pt>
    <dgm:pt modelId="{E2BC598D-B005-4E6C-A8F7-2BD34BDD6DDE}" type="pres">
      <dgm:prSet presAssocID="{A3B8DF1E-78AC-48D8-85D5-56D9E9FEADBB}" presName="hierChild1" presStyleCnt="0">
        <dgm:presLayoutVars>
          <dgm:orgChart val="1"/>
          <dgm:chPref val="1"/>
          <dgm:dir/>
          <dgm:animOne val="branch"/>
          <dgm:animLvl val="lvl"/>
          <dgm:resizeHandles/>
        </dgm:presLayoutVars>
      </dgm:prSet>
      <dgm:spPr/>
    </dgm:pt>
    <dgm:pt modelId="{E4A9A4E0-4687-4AD1-83F0-080390BE1BD4}" type="pres">
      <dgm:prSet presAssocID="{B0D3E9BC-43A3-4660-995E-670A96C4A4FA}" presName="hierRoot1" presStyleCnt="0">
        <dgm:presLayoutVars>
          <dgm:hierBranch val="init"/>
        </dgm:presLayoutVars>
      </dgm:prSet>
      <dgm:spPr/>
    </dgm:pt>
    <dgm:pt modelId="{E4D38D5D-4D76-4A02-8470-24DAD61FCE3D}" type="pres">
      <dgm:prSet presAssocID="{B0D3E9BC-43A3-4660-995E-670A96C4A4FA}" presName="rootComposite1" presStyleCnt="0"/>
      <dgm:spPr/>
    </dgm:pt>
    <dgm:pt modelId="{357CC4D0-BEFE-4F54-A98B-0ADE2EC65064}" type="pres">
      <dgm:prSet presAssocID="{B0D3E9BC-43A3-4660-995E-670A96C4A4FA}" presName="rootText1" presStyleLbl="node0" presStyleIdx="0" presStyleCnt="1">
        <dgm:presLayoutVars>
          <dgm:chPref val="3"/>
        </dgm:presLayoutVars>
      </dgm:prSet>
      <dgm:spPr/>
    </dgm:pt>
    <dgm:pt modelId="{48E16271-336B-4980-8D14-61E96F26A4D8}" type="pres">
      <dgm:prSet presAssocID="{B0D3E9BC-43A3-4660-995E-670A96C4A4FA}" presName="rootConnector1" presStyleLbl="node1" presStyleIdx="0" presStyleCnt="0"/>
      <dgm:spPr/>
    </dgm:pt>
    <dgm:pt modelId="{6CF34EA9-AC85-42D9-A44B-3BF3CEB076CF}" type="pres">
      <dgm:prSet presAssocID="{B0D3E9BC-43A3-4660-995E-670A96C4A4FA}" presName="hierChild2" presStyleCnt="0"/>
      <dgm:spPr/>
    </dgm:pt>
    <dgm:pt modelId="{4FE368F2-7E0B-4294-A958-B72A7790D87C}" type="pres">
      <dgm:prSet presAssocID="{BE246DF1-BA12-473C-9F03-3F1DFA229E6E}" presName="Name37" presStyleLbl="parChTrans1D2" presStyleIdx="0" presStyleCnt="7"/>
      <dgm:spPr/>
    </dgm:pt>
    <dgm:pt modelId="{BDE70A0D-87C7-433A-986C-8E1A08585EF2}" type="pres">
      <dgm:prSet presAssocID="{7D577B6C-1114-4EE7-BAB4-F76B4DA5FA16}" presName="hierRoot2" presStyleCnt="0">
        <dgm:presLayoutVars>
          <dgm:hierBranch val="init"/>
        </dgm:presLayoutVars>
      </dgm:prSet>
      <dgm:spPr/>
    </dgm:pt>
    <dgm:pt modelId="{AA32C49B-0236-4777-B513-718DE14D4BA4}" type="pres">
      <dgm:prSet presAssocID="{7D577B6C-1114-4EE7-BAB4-F76B4DA5FA16}" presName="rootComposite" presStyleCnt="0"/>
      <dgm:spPr/>
    </dgm:pt>
    <dgm:pt modelId="{5F894AA1-3905-4B8C-829E-F4B5B383DE0C}" type="pres">
      <dgm:prSet presAssocID="{7D577B6C-1114-4EE7-BAB4-F76B4DA5FA16}" presName="rootText" presStyleLbl="node2" presStyleIdx="0" presStyleCnt="6">
        <dgm:presLayoutVars>
          <dgm:chPref val="3"/>
        </dgm:presLayoutVars>
      </dgm:prSet>
      <dgm:spPr/>
    </dgm:pt>
    <dgm:pt modelId="{79556B9D-8C8E-425E-BBA3-9B8188CE9452}" type="pres">
      <dgm:prSet presAssocID="{7D577B6C-1114-4EE7-BAB4-F76B4DA5FA16}" presName="rootConnector" presStyleLbl="node2" presStyleIdx="0" presStyleCnt="6"/>
      <dgm:spPr/>
    </dgm:pt>
    <dgm:pt modelId="{C1AB75A0-F70F-47C8-B299-DCBC30EF7DA1}" type="pres">
      <dgm:prSet presAssocID="{7D577B6C-1114-4EE7-BAB4-F76B4DA5FA16}" presName="hierChild4" presStyleCnt="0"/>
      <dgm:spPr/>
    </dgm:pt>
    <dgm:pt modelId="{A018E6BF-D5FA-4D71-BB5A-89E325841FE3}" type="pres">
      <dgm:prSet presAssocID="{3F79EE35-579D-4082-908A-90A7BB4B20AB}" presName="Name37" presStyleLbl="parChTrans1D3" presStyleIdx="0" presStyleCnt="4"/>
      <dgm:spPr/>
    </dgm:pt>
    <dgm:pt modelId="{86A4FD2F-366A-4715-A689-8AEBE7562F4C}" type="pres">
      <dgm:prSet presAssocID="{27702061-2B51-49D1-A90D-7E73095F4DA1}" presName="hierRoot2" presStyleCnt="0">
        <dgm:presLayoutVars>
          <dgm:hierBranch val="init"/>
        </dgm:presLayoutVars>
      </dgm:prSet>
      <dgm:spPr/>
    </dgm:pt>
    <dgm:pt modelId="{9DFECE5C-7BDD-48A9-8792-297CBC48C976}" type="pres">
      <dgm:prSet presAssocID="{27702061-2B51-49D1-A90D-7E73095F4DA1}" presName="rootComposite" presStyleCnt="0"/>
      <dgm:spPr/>
    </dgm:pt>
    <dgm:pt modelId="{49506AFA-48F9-41DD-88EA-E3776FA6BAA0}" type="pres">
      <dgm:prSet presAssocID="{27702061-2B51-49D1-A90D-7E73095F4DA1}" presName="rootText" presStyleLbl="node3" presStyleIdx="0" presStyleCnt="4">
        <dgm:presLayoutVars>
          <dgm:chPref val="3"/>
        </dgm:presLayoutVars>
      </dgm:prSet>
      <dgm:spPr/>
    </dgm:pt>
    <dgm:pt modelId="{A117D88E-001B-4217-9213-F9929E7E1D4D}" type="pres">
      <dgm:prSet presAssocID="{27702061-2B51-49D1-A90D-7E73095F4DA1}" presName="rootConnector" presStyleLbl="node3" presStyleIdx="0" presStyleCnt="4"/>
      <dgm:spPr/>
    </dgm:pt>
    <dgm:pt modelId="{15ED8B41-E273-49AA-82C3-EA19FEDC371D}" type="pres">
      <dgm:prSet presAssocID="{27702061-2B51-49D1-A90D-7E73095F4DA1}" presName="hierChild4" presStyleCnt="0"/>
      <dgm:spPr/>
    </dgm:pt>
    <dgm:pt modelId="{A31F2D05-401D-480D-A889-0DC8ED60F7F0}" type="pres">
      <dgm:prSet presAssocID="{27702061-2B51-49D1-A90D-7E73095F4DA1}" presName="hierChild5" presStyleCnt="0"/>
      <dgm:spPr/>
    </dgm:pt>
    <dgm:pt modelId="{FF781A79-211D-41C9-B0EA-0D87846A386D}" type="pres">
      <dgm:prSet presAssocID="{7D577B6C-1114-4EE7-BAB4-F76B4DA5FA16}" presName="hierChild5" presStyleCnt="0"/>
      <dgm:spPr/>
    </dgm:pt>
    <dgm:pt modelId="{DAB56A19-7ABD-4D11-A39F-9FF7FCE7D197}" type="pres">
      <dgm:prSet presAssocID="{B3713E64-F6AA-4A7A-BD3B-A73F9B200EE2}" presName="Name37" presStyleLbl="parChTrans1D2" presStyleIdx="1" presStyleCnt="7"/>
      <dgm:spPr/>
    </dgm:pt>
    <dgm:pt modelId="{DAFF6184-1DEC-4D3A-AC6D-B04939A53341}" type="pres">
      <dgm:prSet presAssocID="{7D538986-718C-422B-924E-A75C076F8EAE}" presName="hierRoot2" presStyleCnt="0">
        <dgm:presLayoutVars>
          <dgm:hierBranch val="init"/>
        </dgm:presLayoutVars>
      </dgm:prSet>
      <dgm:spPr/>
    </dgm:pt>
    <dgm:pt modelId="{B2A96F88-1CF7-41B6-8AE6-98228468D3D4}" type="pres">
      <dgm:prSet presAssocID="{7D538986-718C-422B-924E-A75C076F8EAE}" presName="rootComposite" presStyleCnt="0"/>
      <dgm:spPr/>
    </dgm:pt>
    <dgm:pt modelId="{C7A6C645-1193-4954-8828-334542D9685F}" type="pres">
      <dgm:prSet presAssocID="{7D538986-718C-422B-924E-A75C076F8EAE}" presName="rootText" presStyleLbl="node2" presStyleIdx="1" presStyleCnt="6">
        <dgm:presLayoutVars>
          <dgm:chPref val="3"/>
        </dgm:presLayoutVars>
      </dgm:prSet>
      <dgm:spPr/>
    </dgm:pt>
    <dgm:pt modelId="{81FBB447-D116-47C1-B556-A5267119A190}" type="pres">
      <dgm:prSet presAssocID="{7D538986-718C-422B-924E-A75C076F8EAE}" presName="rootConnector" presStyleLbl="node2" presStyleIdx="1" presStyleCnt="6"/>
      <dgm:spPr/>
    </dgm:pt>
    <dgm:pt modelId="{D65EDB17-270D-4BCB-811A-B438B81E8D71}" type="pres">
      <dgm:prSet presAssocID="{7D538986-718C-422B-924E-A75C076F8EAE}" presName="hierChild4" presStyleCnt="0"/>
      <dgm:spPr/>
    </dgm:pt>
    <dgm:pt modelId="{5E4EB790-AFF1-45DF-8452-6F3C8E80A53E}" type="pres">
      <dgm:prSet presAssocID="{81435226-E20B-4F96-84BC-47B8A52DD673}" presName="Name37" presStyleLbl="parChTrans1D3" presStyleIdx="1" presStyleCnt="4"/>
      <dgm:spPr/>
    </dgm:pt>
    <dgm:pt modelId="{0DED37B1-E373-4589-99FD-D3F979A8A5B6}" type="pres">
      <dgm:prSet presAssocID="{3C3E5810-DBD3-4BBF-B00C-4B91EBD36B39}" presName="hierRoot2" presStyleCnt="0">
        <dgm:presLayoutVars>
          <dgm:hierBranch val="init"/>
        </dgm:presLayoutVars>
      </dgm:prSet>
      <dgm:spPr/>
    </dgm:pt>
    <dgm:pt modelId="{D1E47493-7932-4E05-9F1B-F246CDC471F6}" type="pres">
      <dgm:prSet presAssocID="{3C3E5810-DBD3-4BBF-B00C-4B91EBD36B39}" presName="rootComposite" presStyleCnt="0"/>
      <dgm:spPr/>
    </dgm:pt>
    <dgm:pt modelId="{3540EFD4-7523-4C92-8C1F-77815A576EF4}" type="pres">
      <dgm:prSet presAssocID="{3C3E5810-DBD3-4BBF-B00C-4B91EBD36B39}" presName="rootText" presStyleLbl="node3" presStyleIdx="1" presStyleCnt="4">
        <dgm:presLayoutVars>
          <dgm:chPref val="3"/>
        </dgm:presLayoutVars>
      </dgm:prSet>
      <dgm:spPr/>
    </dgm:pt>
    <dgm:pt modelId="{BA89673B-FDA3-474A-894C-7A2DA3996A25}" type="pres">
      <dgm:prSet presAssocID="{3C3E5810-DBD3-4BBF-B00C-4B91EBD36B39}" presName="rootConnector" presStyleLbl="node3" presStyleIdx="1" presStyleCnt="4"/>
      <dgm:spPr/>
    </dgm:pt>
    <dgm:pt modelId="{FD81E040-6514-4452-9EA6-692AA4E8C9F6}" type="pres">
      <dgm:prSet presAssocID="{3C3E5810-DBD3-4BBF-B00C-4B91EBD36B39}" presName="hierChild4" presStyleCnt="0"/>
      <dgm:spPr/>
    </dgm:pt>
    <dgm:pt modelId="{75259021-AA2A-4650-B2AC-13719C3DAFF5}" type="pres">
      <dgm:prSet presAssocID="{3C3E5810-DBD3-4BBF-B00C-4B91EBD36B39}" presName="hierChild5" presStyleCnt="0"/>
      <dgm:spPr/>
    </dgm:pt>
    <dgm:pt modelId="{32CC27B7-464D-4313-86B0-F7D3CA6AA083}" type="pres">
      <dgm:prSet presAssocID="{5433CBD2-C53C-4E05-9EE0-A3E188550CE1}" presName="Name37" presStyleLbl="parChTrans1D3" presStyleIdx="2" presStyleCnt="4"/>
      <dgm:spPr/>
    </dgm:pt>
    <dgm:pt modelId="{6584AC9C-3AD6-46C3-8A8C-ECC378FA42CD}" type="pres">
      <dgm:prSet presAssocID="{F6984C00-A453-421F-AB35-287C32940634}" presName="hierRoot2" presStyleCnt="0">
        <dgm:presLayoutVars>
          <dgm:hierBranch val="init"/>
        </dgm:presLayoutVars>
      </dgm:prSet>
      <dgm:spPr/>
    </dgm:pt>
    <dgm:pt modelId="{D39B479C-4ADE-4D0E-97FE-87D0F115B35D}" type="pres">
      <dgm:prSet presAssocID="{F6984C00-A453-421F-AB35-287C32940634}" presName="rootComposite" presStyleCnt="0"/>
      <dgm:spPr/>
    </dgm:pt>
    <dgm:pt modelId="{E17DA512-F295-4E48-A647-BC26E6C72EB4}" type="pres">
      <dgm:prSet presAssocID="{F6984C00-A453-421F-AB35-287C32940634}" presName="rootText" presStyleLbl="node3" presStyleIdx="2" presStyleCnt="4">
        <dgm:presLayoutVars>
          <dgm:chPref val="3"/>
        </dgm:presLayoutVars>
      </dgm:prSet>
      <dgm:spPr/>
    </dgm:pt>
    <dgm:pt modelId="{86EED5E4-6C9A-451A-934E-B4E1340B6108}" type="pres">
      <dgm:prSet presAssocID="{F6984C00-A453-421F-AB35-287C32940634}" presName="rootConnector" presStyleLbl="node3" presStyleIdx="2" presStyleCnt="4"/>
      <dgm:spPr/>
    </dgm:pt>
    <dgm:pt modelId="{989A501F-36A4-4ABF-8AD7-899563C926A0}" type="pres">
      <dgm:prSet presAssocID="{F6984C00-A453-421F-AB35-287C32940634}" presName="hierChild4" presStyleCnt="0"/>
      <dgm:spPr/>
    </dgm:pt>
    <dgm:pt modelId="{D993A42E-85A9-44A2-86A7-9B41BA66460C}" type="pres">
      <dgm:prSet presAssocID="{F6984C00-A453-421F-AB35-287C32940634}" presName="hierChild5" presStyleCnt="0"/>
      <dgm:spPr/>
    </dgm:pt>
    <dgm:pt modelId="{A3537E52-FE86-4344-ADAD-C17A895BA57D}" type="pres">
      <dgm:prSet presAssocID="{7D538986-718C-422B-924E-A75C076F8EAE}" presName="hierChild5" presStyleCnt="0"/>
      <dgm:spPr/>
    </dgm:pt>
    <dgm:pt modelId="{AEC93D0C-5511-4104-B200-04299C4CDDAB}" type="pres">
      <dgm:prSet presAssocID="{563A5EC1-0066-487D-97E0-3A4C0B67B0B9}" presName="Name37" presStyleLbl="parChTrans1D2" presStyleIdx="2" presStyleCnt="7"/>
      <dgm:spPr/>
    </dgm:pt>
    <dgm:pt modelId="{BD4C55E3-E7EF-4FC2-A900-87C33E2ACE71}" type="pres">
      <dgm:prSet presAssocID="{9BE99E6F-4B95-4BC9-B4A6-D35DC001FC59}" presName="hierRoot2" presStyleCnt="0">
        <dgm:presLayoutVars>
          <dgm:hierBranch val="init"/>
        </dgm:presLayoutVars>
      </dgm:prSet>
      <dgm:spPr/>
    </dgm:pt>
    <dgm:pt modelId="{2ABE7127-2397-46FA-B07F-FC004E346622}" type="pres">
      <dgm:prSet presAssocID="{9BE99E6F-4B95-4BC9-B4A6-D35DC001FC59}" presName="rootComposite" presStyleCnt="0"/>
      <dgm:spPr/>
    </dgm:pt>
    <dgm:pt modelId="{87A0BACB-7C63-4422-8AA4-954A7528510C}" type="pres">
      <dgm:prSet presAssocID="{9BE99E6F-4B95-4BC9-B4A6-D35DC001FC59}" presName="rootText" presStyleLbl="node2" presStyleIdx="2" presStyleCnt="6">
        <dgm:presLayoutVars>
          <dgm:chPref val="3"/>
        </dgm:presLayoutVars>
      </dgm:prSet>
      <dgm:spPr/>
    </dgm:pt>
    <dgm:pt modelId="{1D804013-E6D0-412E-A696-6B1015A1AACF}" type="pres">
      <dgm:prSet presAssocID="{9BE99E6F-4B95-4BC9-B4A6-D35DC001FC59}" presName="rootConnector" presStyleLbl="node2" presStyleIdx="2" presStyleCnt="6"/>
      <dgm:spPr/>
    </dgm:pt>
    <dgm:pt modelId="{9285978B-D15F-464F-8BDB-15B694A05AE7}" type="pres">
      <dgm:prSet presAssocID="{9BE99E6F-4B95-4BC9-B4A6-D35DC001FC59}" presName="hierChild4" presStyleCnt="0"/>
      <dgm:spPr/>
    </dgm:pt>
    <dgm:pt modelId="{B0CE854C-54CA-4037-9DE7-AB5B935DF5EF}" type="pres">
      <dgm:prSet presAssocID="{9BE99E6F-4B95-4BC9-B4A6-D35DC001FC59}" presName="hierChild5" presStyleCnt="0"/>
      <dgm:spPr/>
    </dgm:pt>
    <dgm:pt modelId="{9810F1FE-D6B2-4F42-AC8C-E9BDC328E59F}" type="pres">
      <dgm:prSet presAssocID="{A22D666B-701B-4104-BF63-3F25844EF060}" presName="Name37" presStyleLbl="parChTrans1D2" presStyleIdx="3" presStyleCnt="7"/>
      <dgm:spPr/>
    </dgm:pt>
    <dgm:pt modelId="{81BC908A-4E67-430D-941C-2D30B6DF033E}" type="pres">
      <dgm:prSet presAssocID="{1FB7CD54-D52C-48F2-B53C-FD1B8A6EF87F}" presName="hierRoot2" presStyleCnt="0">
        <dgm:presLayoutVars>
          <dgm:hierBranch val="init"/>
        </dgm:presLayoutVars>
      </dgm:prSet>
      <dgm:spPr/>
    </dgm:pt>
    <dgm:pt modelId="{FA39D4CE-833E-4598-885B-8975C0B1471E}" type="pres">
      <dgm:prSet presAssocID="{1FB7CD54-D52C-48F2-B53C-FD1B8A6EF87F}" presName="rootComposite" presStyleCnt="0"/>
      <dgm:spPr/>
    </dgm:pt>
    <dgm:pt modelId="{2B4E4841-9F2D-4F72-8114-E80FDDBA0D4F}" type="pres">
      <dgm:prSet presAssocID="{1FB7CD54-D52C-48F2-B53C-FD1B8A6EF87F}" presName="rootText" presStyleLbl="node2" presStyleIdx="3" presStyleCnt="6">
        <dgm:presLayoutVars>
          <dgm:chPref val="3"/>
        </dgm:presLayoutVars>
      </dgm:prSet>
      <dgm:spPr/>
    </dgm:pt>
    <dgm:pt modelId="{4F94BD78-D28A-4F89-BA83-A803E14013FC}" type="pres">
      <dgm:prSet presAssocID="{1FB7CD54-D52C-48F2-B53C-FD1B8A6EF87F}" presName="rootConnector" presStyleLbl="node2" presStyleIdx="3" presStyleCnt="6"/>
      <dgm:spPr/>
    </dgm:pt>
    <dgm:pt modelId="{3B105206-94B8-4241-8060-EDF767D1EDE7}" type="pres">
      <dgm:prSet presAssocID="{1FB7CD54-D52C-48F2-B53C-FD1B8A6EF87F}" presName="hierChild4" presStyleCnt="0"/>
      <dgm:spPr/>
    </dgm:pt>
    <dgm:pt modelId="{72AC2957-5DBB-405D-A18B-401001AD2050}" type="pres">
      <dgm:prSet presAssocID="{25D360A7-61CE-44CC-8269-24E479A89D2E}" presName="Name37" presStyleLbl="parChTrans1D3" presStyleIdx="3" presStyleCnt="4"/>
      <dgm:spPr/>
    </dgm:pt>
    <dgm:pt modelId="{1357FCB3-587E-49C8-A6C5-CF0EE2DFCEEF}" type="pres">
      <dgm:prSet presAssocID="{D6313D0E-1C17-468D-9BAF-18F6F0D38F3E}" presName="hierRoot2" presStyleCnt="0">
        <dgm:presLayoutVars>
          <dgm:hierBranch val="init"/>
        </dgm:presLayoutVars>
      </dgm:prSet>
      <dgm:spPr/>
    </dgm:pt>
    <dgm:pt modelId="{56C158F1-3D49-44FC-BDF4-40283B1C6848}" type="pres">
      <dgm:prSet presAssocID="{D6313D0E-1C17-468D-9BAF-18F6F0D38F3E}" presName="rootComposite" presStyleCnt="0"/>
      <dgm:spPr/>
    </dgm:pt>
    <dgm:pt modelId="{3CF31856-DE0C-46C0-BC04-0E158D9AD8C0}" type="pres">
      <dgm:prSet presAssocID="{D6313D0E-1C17-468D-9BAF-18F6F0D38F3E}" presName="rootText" presStyleLbl="node3" presStyleIdx="3" presStyleCnt="4">
        <dgm:presLayoutVars>
          <dgm:chPref val="3"/>
        </dgm:presLayoutVars>
      </dgm:prSet>
      <dgm:spPr/>
    </dgm:pt>
    <dgm:pt modelId="{F9A93E46-437C-4796-97A9-826A22740C46}" type="pres">
      <dgm:prSet presAssocID="{D6313D0E-1C17-468D-9BAF-18F6F0D38F3E}" presName="rootConnector" presStyleLbl="node3" presStyleIdx="3" presStyleCnt="4"/>
      <dgm:spPr/>
    </dgm:pt>
    <dgm:pt modelId="{B58B23ED-126F-4EFF-A37D-C7268878DDF3}" type="pres">
      <dgm:prSet presAssocID="{D6313D0E-1C17-468D-9BAF-18F6F0D38F3E}" presName="hierChild4" presStyleCnt="0"/>
      <dgm:spPr/>
    </dgm:pt>
    <dgm:pt modelId="{DE3F7699-2DCC-4B45-AC8E-577EDC0DA0DD}" type="pres">
      <dgm:prSet presAssocID="{D6313D0E-1C17-468D-9BAF-18F6F0D38F3E}" presName="hierChild5" presStyleCnt="0"/>
      <dgm:spPr/>
    </dgm:pt>
    <dgm:pt modelId="{D35149E0-55D9-4C7F-ABF5-25D7E816803B}" type="pres">
      <dgm:prSet presAssocID="{1FB7CD54-D52C-48F2-B53C-FD1B8A6EF87F}" presName="hierChild5" presStyleCnt="0"/>
      <dgm:spPr/>
    </dgm:pt>
    <dgm:pt modelId="{D665F5EB-8516-46C2-BF13-7E749756842C}" type="pres">
      <dgm:prSet presAssocID="{1E3BD268-45C0-449C-8948-77C4BDCBCDA3}" presName="Name37" presStyleLbl="parChTrans1D2" presStyleIdx="4" presStyleCnt="7"/>
      <dgm:spPr/>
    </dgm:pt>
    <dgm:pt modelId="{3E110D5D-B2C0-4149-9F2F-9CF8C78D0894}" type="pres">
      <dgm:prSet presAssocID="{66049FCB-D32E-4428-BB95-1E75E6762A68}" presName="hierRoot2" presStyleCnt="0">
        <dgm:presLayoutVars>
          <dgm:hierBranch val="init"/>
        </dgm:presLayoutVars>
      </dgm:prSet>
      <dgm:spPr/>
    </dgm:pt>
    <dgm:pt modelId="{29066232-76BD-46EE-89B4-B6B8FBC0725C}" type="pres">
      <dgm:prSet presAssocID="{66049FCB-D32E-4428-BB95-1E75E6762A68}" presName="rootComposite" presStyleCnt="0"/>
      <dgm:spPr/>
    </dgm:pt>
    <dgm:pt modelId="{E914D51B-EAAA-40F3-9EB7-805951D4BE63}" type="pres">
      <dgm:prSet presAssocID="{66049FCB-D32E-4428-BB95-1E75E6762A68}" presName="rootText" presStyleLbl="node2" presStyleIdx="4" presStyleCnt="6">
        <dgm:presLayoutVars>
          <dgm:chPref val="3"/>
        </dgm:presLayoutVars>
      </dgm:prSet>
      <dgm:spPr/>
    </dgm:pt>
    <dgm:pt modelId="{34AACBA7-4966-4E00-8BDD-277003DB9F94}" type="pres">
      <dgm:prSet presAssocID="{66049FCB-D32E-4428-BB95-1E75E6762A68}" presName="rootConnector" presStyleLbl="node2" presStyleIdx="4" presStyleCnt="6"/>
      <dgm:spPr/>
    </dgm:pt>
    <dgm:pt modelId="{DF7ADCFD-E880-420F-AA89-38D9C3E3ABB0}" type="pres">
      <dgm:prSet presAssocID="{66049FCB-D32E-4428-BB95-1E75E6762A68}" presName="hierChild4" presStyleCnt="0"/>
      <dgm:spPr/>
    </dgm:pt>
    <dgm:pt modelId="{1CD0C717-B93F-4A46-B2D7-BADF5CC874B6}" type="pres">
      <dgm:prSet presAssocID="{66049FCB-D32E-4428-BB95-1E75E6762A68}" presName="hierChild5" presStyleCnt="0"/>
      <dgm:spPr/>
    </dgm:pt>
    <dgm:pt modelId="{B8BB155E-6823-416C-9466-152B76E88A11}" type="pres">
      <dgm:prSet presAssocID="{0065E6F8-4C98-4B8E-B4D2-BC489E1C975E}" presName="Name37" presStyleLbl="parChTrans1D2" presStyleIdx="5" presStyleCnt="7"/>
      <dgm:spPr/>
    </dgm:pt>
    <dgm:pt modelId="{6811E0FB-4DD2-4F9A-BAC1-B04B5841D15C}" type="pres">
      <dgm:prSet presAssocID="{D21BC95E-D03A-4ECA-8D0D-C285919B3CDB}" presName="hierRoot2" presStyleCnt="0">
        <dgm:presLayoutVars>
          <dgm:hierBranch val="init"/>
        </dgm:presLayoutVars>
      </dgm:prSet>
      <dgm:spPr/>
    </dgm:pt>
    <dgm:pt modelId="{D185EA4F-2D52-4EF2-A2BE-75F482F343DB}" type="pres">
      <dgm:prSet presAssocID="{D21BC95E-D03A-4ECA-8D0D-C285919B3CDB}" presName="rootComposite" presStyleCnt="0"/>
      <dgm:spPr/>
    </dgm:pt>
    <dgm:pt modelId="{CF974CFD-09A1-4BD9-BBB1-C75ED0F41436}" type="pres">
      <dgm:prSet presAssocID="{D21BC95E-D03A-4ECA-8D0D-C285919B3CDB}" presName="rootText" presStyleLbl="node2" presStyleIdx="5" presStyleCnt="6">
        <dgm:presLayoutVars>
          <dgm:chPref val="3"/>
        </dgm:presLayoutVars>
      </dgm:prSet>
      <dgm:spPr/>
    </dgm:pt>
    <dgm:pt modelId="{576C7FFB-875C-40F9-B4CE-798C16412936}" type="pres">
      <dgm:prSet presAssocID="{D21BC95E-D03A-4ECA-8D0D-C285919B3CDB}" presName="rootConnector" presStyleLbl="node2" presStyleIdx="5" presStyleCnt="6"/>
      <dgm:spPr/>
    </dgm:pt>
    <dgm:pt modelId="{657BBFFE-4F2B-4922-9208-E4EDEBA9CCF9}" type="pres">
      <dgm:prSet presAssocID="{D21BC95E-D03A-4ECA-8D0D-C285919B3CDB}" presName="hierChild4" presStyleCnt="0"/>
      <dgm:spPr/>
    </dgm:pt>
    <dgm:pt modelId="{A3CA99C5-9A3C-4C14-B219-51E280E8F83C}" type="pres">
      <dgm:prSet presAssocID="{D21BC95E-D03A-4ECA-8D0D-C285919B3CDB}" presName="hierChild5" presStyleCnt="0"/>
      <dgm:spPr/>
    </dgm:pt>
    <dgm:pt modelId="{AF0E2E6A-C905-4ECA-B8F1-7F857F1D3E5E}" type="pres">
      <dgm:prSet presAssocID="{B0D3E9BC-43A3-4660-995E-670A96C4A4FA}" presName="hierChild3" presStyleCnt="0"/>
      <dgm:spPr/>
    </dgm:pt>
    <dgm:pt modelId="{A4C79B33-9708-4E79-A28C-BA14F4841936}" type="pres">
      <dgm:prSet presAssocID="{456DB6CA-B228-4913-AF1A-E79F7DDD9B0C}" presName="Name111" presStyleLbl="parChTrans1D2" presStyleIdx="6" presStyleCnt="7"/>
      <dgm:spPr/>
    </dgm:pt>
    <dgm:pt modelId="{EF079507-9163-4B28-BD55-AA776ACB88C3}" type="pres">
      <dgm:prSet presAssocID="{A0A8FC8E-909F-4BBE-A120-09031DF618EA}" presName="hierRoot3" presStyleCnt="0">
        <dgm:presLayoutVars>
          <dgm:hierBranch val="init"/>
        </dgm:presLayoutVars>
      </dgm:prSet>
      <dgm:spPr/>
    </dgm:pt>
    <dgm:pt modelId="{8EFD14A2-34DC-437E-9AC9-6BEE2ADD3A99}" type="pres">
      <dgm:prSet presAssocID="{A0A8FC8E-909F-4BBE-A120-09031DF618EA}" presName="rootComposite3" presStyleCnt="0"/>
      <dgm:spPr/>
    </dgm:pt>
    <dgm:pt modelId="{225560EF-822D-4F5C-A3AA-5E5909F7DC8E}" type="pres">
      <dgm:prSet presAssocID="{A0A8FC8E-909F-4BBE-A120-09031DF618EA}" presName="rootText3" presStyleLbl="asst1" presStyleIdx="0" presStyleCnt="1">
        <dgm:presLayoutVars>
          <dgm:chPref val="3"/>
        </dgm:presLayoutVars>
      </dgm:prSet>
      <dgm:spPr/>
    </dgm:pt>
    <dgm:pt modelId="{4A83340C-FB5F-4148-A1CA-97C815A59761}" type="pres">
      <dgm:prSet presAssocID="{A0A8FC8E-909F-4BBE-A120-09031DF618EA}" presName="rootConnector3" presStyleLbl="asst1" presStyleIdx="0" presStyleCnt="1"/>
      <dgm:spPr/>
    </dgm:pt>
    <dgm:pt modelId="{D4CCECD3-5549-4F0B-A3DB-B1B8556B2F47}" type="pres">
      <dgm:prSet presAssocID="{A0A8FC8E-909F-4BBE-A120-09031DF618EA}" presName="hierChild6" presStyleCnt="0"/>
      <dgm:spPr/>
    </dgm:pt>
    <dgm:pt modelId="{EA3526BE-40EC-4645-9085-3FE2240601A0}" type="pres">
      <dgm:prSet presAssocID="{A0A8FC8E-909F-4BBE-A120-09031DF618EA}" presName="hierChild7" presStyleCnt="0"/>
      <dgm:spPr/>
    </dgm:pt>
  </dgm:ptLst>
  <dgm:cxnLst>
    <dgm:cxn modelId="{F7A94785-E3B1-4560-8E00-3FE4A07A7322}" type="presOf" srcId="{BE246DF1-BA12-473C-9F03-3F1DFA229E6E}" destId="{4FE368F2-7E0B-4294-A958-B72A7790D87C}" srcOrd="0" destOrd="0" presId="urn:microsoft.com/office/officeart/2005/8/layout/orgChart1"/>
    <dgm:cxn modelId="{E04BEC39-0C32-48D9-96FC-CF03274D8962}" type="presOf" srcId="{A22D666B-701B-4104-BF63-3F25844EF060}" destId="{9810F1FE-D6B2-4F42-AC8C-E9BDC328E59F}" srcOrd="0" destOrd="0" presId="urn:microsoft.com/office/officeart/2005/8/layout/orgChart1"/>
    <dgm:cxn modelId="{7F9BE934-58EB-4522-ADBA-47A632655F57}" srcId="{B0D3E9BC-43A3-4660-995E-670A96C4A4FA}" destId="{A0A8FC8E-909F-4BBE-A120-09031DF618EA}" srcOrd="0" destOrd="0" parTransId="{456DB6CA-B228-4913-AF1A-E79F7DDD9B0C}" sibTransId="{09047837-8C7F-4969-87DD-3600BD4C0E3E}"/>
    <dgm:cxn modelId="{02C312B2-CA6E-4C0D-A4FC-D3839165C565}" srcId="{7D538986-718C-422B-924E-A75C076F8EAE}" destId="{3C3E5810-DBD3-4BBF-B00C-4B91EBD36B39}" srcOrd="0" destOrd="0" parTransId="{81435226-E20B-4F96-84BC-47B8A52DD673}" sibTransId="{1164AB50-D314-4943-ABF2-253D1DE2E291}"/>
    <dgm:cxn modelId="{E5A1606D-A087-4A67-821B-BE74DF47895B}" type="presOf" srcId="{B0D3E9BC-43A3-4660-995E-670A96C4A4FA}" destId="{48E16271-336B-4980-8D14-61E96F26A4D8}" srcOrd="1" destOrd="0" presId="urn:microsoft.com/office/officeart/2005/8/layout/orgChart1"/>
    <dgm:cxn modelId="{AF7F63B3-0E5F-4CBD-83D0-80E89C37EA65}" type="presOf" srcId="{D21BC95E-D03A-4ECA-8D0D-C285919B3CDB}" destId="{576C7FFB-875C-40F9-B4CE-798C16412936}" srcOrd="1" destOrd="0" presId="urn:microsoft.com/office/officeart/2005/8/layout/orgChart1"/>
    <dgm:cxn modelId="{277E6207-7E29-4284-BAA8-0028EFEEC046}" srcId="{A3B8DF1E-78AC-48D8-85D5-56D9E9FEADBB}" destId="{B0D3E9BC-43A3-4660-995E-670A96C4A4FA}" srcOrd="0" destOrd="0" parTransId="{6B33C71E-7C3F-4B43-A165-390ED4C029EB}" sibTransId="{06DED3C3-7A66-49CF-9243-32847E228B49}"/>
    <dgm:cxn modelId="{016B5D62-C42E-41B8-B489-845DB5A52972}" type="presOf" srcId="{1E3BD268-45C0-449C-8948-77C4BDCBCDA3}" destId="{D665F5EB-8516-46C2-BF13-7E749756842C}" srcOrd="0" destOrd="0" presId="urn:microsoft.com/office/officeart/2005/8/layout/orgChart1"/>
    <dgm:cxn modelId="{F3005C20-A621-4D7A-8CC0-F9597A4C9EA8}" type="presOf" srcId="{456DB6CA-B228-4913-AF1A-E79F7DDD9B0C}" destId="{A4C79B33-9708-4E79-A28C-BA14F4841936}" srcOrd="0" destOrd="0" presId="urn:microsoft.com/office/officeart/2005/8/layout/orgChart1"/>
    <dgm:cxn modelId="{A20362FB-1EB3-4F8A-B74E-66F836CBB3D2}" srcId="{B0D3E9BC-43A3-4660-995E-670A96C4A4FA}" destId="{7D538986-718C-422B-924E-A75C076F8EAE}" srcOrd="2" destOrd="0" parTransId="{B3713E64-F6AA-4A7A-BD3B-A73F9B200EE2}" sibTransId="{4044976E-1FFD-4CF2-AE9A-BFE134403797}"/>
    <dgm:cxn modelId="{174891D4-86C5-47A3-BE9A-8A516B747DF0}" type="presOf" srcId="{5433CBD2-C53C-4E05-9EE0-A3E188550CE1}" destId="{32CC27B7-464D-4313-86B0-F7D3CA6AA083}" srcOrd="0" destOrd="0" presId="urn:microsoft.com/office/officeart/2005/8/layout/orgChart1"/>
    <dgm:cxn modelId="{AB0BAA9A-B688-49AA-9FA2-4F407D42B2F9}" type="presOf" srcId="{F6984C00-A453-421F-AB35-287C32940634}" destId="{E17DA512-F295-4E48-A647-BC26E6C72EB4}" srcOrd="0" destOrd="0" presId="urn:microsoft.com/office/officeart/2005/8/layout/orgChart1"/>
    <dgm:cxn modelId="{4854B2B2-A41E-4C32-8831-B7386FEEC1F9}" type="presOf" srcId="{27702061-2B51-49D1-A90D-7E73095F4DA1}" destId="{49506AFA-48F9-41DD-88EA-E3776FA6BAA0}" srcOrd="0" destOrd="0" presId="urn:microsoft.com/office/officeart/2005/8/layout/orgChart1"/>
    <dgm:cxn modelId="{14DB45E9-6A54-4F2F-AF33-550AE38D7A1F}" type="presOf" srcId="{A3B8DF1E-78AC-48D8-85D5-56D9E9FEADBB}" destId="{E2BC598D-B005-4E6C-A8F7-2BD34BDD6DDE}" srcOrd="0" destOrd="0" presId="urn:microsoft.com/office/officeart/2005/8/layout/orgChart1"/>
    <dgm:cxn modelId="{97EADB88-4FD2-441A-84C6-C0E2D15E54E2}" type="presOf" srcId="{9BE99E6F-4B95-4BC9-B4A6-D35DC001FC59}" destId="{1D804013-E6D0-412E-A696-6B1015A1AACF}" srcOrd="1" destOrd="0" presId="urn:microsoft.com/office/officeart/2005/8/layout/orgChart1"/>
    <dgm:cxn modelId="{0211DCC5-DBFF-4BA6-B173-DDF216DDFB3F}" type="presOf" srcId="{D21BC95E-D03A-4ECA-8D0D-C285919B3CDB}" destId="{CF974CFD-09A1-4BD9-BBB1-C75ED0F41436}" srcOrd="0" destOrd="0" presId="urn:microsoft.com/office/officeart/2005/8/layout/orgChart1"/>
    <dgm:cxn modelId="{6E21B2A8-BD2D-4A77-BCBB-A5A650207BEE}" srcId="{B0D3E9BC-43A3-4660-995E-670A96C4A4FA}" destId="{1FB7CD54-D52C-48F2-B53C-FD1B8A6EF87F}" srcOrd="4" destOrd="0" parTransId="{A22D666B-701B-4104-BF63-3F25844EF060}" sibTransId="{4BBA45B3-94E6-4BF6-8059-579B1AE01291}"/>
    <dgm:cxn modelId="{6FFAAE5F-F3D2-44CA-8CA0-9457F9F07627}" type="presOf" srcId="{D6313D0E-1C17-468D-9BAF-18F6F0D38F3E}" destId="{3CF31856-DE0C-46C0-BC04-0E158D9AD8C0}" srcOrd="0" destOrd="0" presId="urn:microsoft.com/office/officeart/2005/8/layout/orgChart1"/>
    <dgm:cxn modelId="{640C3B9F-A719-4D24-9C54-EE877334BAA8}" srcId="{B0D3E9BC-43A3-4660-995E-670A96C4A4FA}" destId="{66049FCB-D32E-4428-BB95-1E75E6762A68}" srcOrd="5" destOrd="0" parTransId="{1E3BD268-45C0-449C-8948-77C4BDCBCDA3}" sibTransId="{CB129279-016F-4E9C-A270-D8DE8AE2F464}"/>
    <dgm:cxn modelId="{A1F51133-6994-42DE-A10D-CABEDFDD8970}" srcId="{7D577B6C-1114-4EE7-BAB4-F76B4DA5FA16}" destId="{27702061-2B51-49D1-A90D-7E73095F4DA1}" srcOrd="0" destOrd="0" parTransId="{3F79EE35-579D-4082-908A-90A7BB4B20AB}" sibTransId="{6ADC1228-EC29-4708-8F09-CB0CCA33E5C1}"/>
    <dgm:cxn modelId="{8ECBED35-0F3B-45FA-91FF-40AA1B10A439}" type="presOf" srcId="{D6313D0E-1C17-468D-9BAF-18F6F0D38F3E}" destId="{F9A93E46-437C-4796-97A9-826A22740C46}" srcOrd="1" destOrd="0" presId="urn:microsoft.com/office/officeart/2005/8/layout/orgChart1"/>
    <dgm:cxn modelId="{75547773-CC47-4A51-986C-BD0E12033BB1}" type="presOf" srcId="{7D538986-718C-422B-924E-A75C076F8EAE}" destId="{81FBB447-D116-47C1-B556-A5267119A190}" srcOrd="1" destOrd="0" presId="urn:microsoft.com/office/officeart/2005/8/layout/orgChart1"/>
    <dgm:cxn modelId="{56E0A6D3-50C9-4C1F-88E1-5E16AF6FD92B}" type="presOf" srcId="{A0A8FC8E-909F-4BBE-A120-09031DF618EA}" destId="{4A83340C-FB5F-4148-A1CA-97C815A59761}" srcOrd="1" destOrd="0" presId="urn:microsoft.com/office/officeart/2005/8/layout/orgChart1"/>
    <dgm:cxn modelId="{9F065DE9-2C78-4172-A834-2314FBD3AF31}" type="presOf" srcId="{3C3E5810-DBD3-4BBF-B00C-4B91EBD36B39}" destId="{BA89673B-FDA3-474A-894C-7A2DA3996A25}" srcOrd="1" destOrd="0" presId="urn:microsoft.com/office/officeart/2005/8/layout/orgChart1"/>
    <dgm:cxn modelId="{A68F23CC-9CD0-4A8E-9979-FC17227783C6}" type="presOf" srcId="{7D577B6C-1114-4EE7-BAB4-F76B4DA5FA16}" destId="{5F894AA1-3905-4B8C-829E-F4B5B383DE0C}" srcOrd="0" destOrd="0" presId="urn:microsoft.com/office/officeart/2005/8/layout/orgChart1"/>
    <dgm:cxn modelId="{79C3FFC8-A245-432C-ADD5-66461B9000C3}" srcId="{B0D3E9BC-43A3-4660-995E-670A96C4A4FA}" destId="{9BE99E6F-4B95-4BC9-B4A6-D35DC001FC59}" srcOrd="3" destOrd="0" parTransId="{563A5EC1-0066-487D-97E0-3A4C0B67B0B9}" sibTransId="{8EF1CD22-2048-4A6A-93BD-E66F8CCF7F8A}"/>
    <dgm:cxn modelId="{E4795BEA-FAC5-4753-9FC2-D7FF4CA05AB8}" type="presOf" srcId="{7D577B6C-1114-4EE7-BAB4-F76B4DA5FA16}" destId="{79556B9D-8C8E-425E-BBA3-9B8188CE9452}" srcOrd="1" destOrd="0" presId="urn:microsoft.com/office/officeart/2005/8/layout/orgChart1"/>
    <dgm:cxn modelId="{EBAF2691-A0E6-400F-BE29-1EEEDA28B3BB}" type="presOf" srcId="{66049FCB-D32E-4428-BB95-1E75E6762A68}" destId="{E914D51B-EAAA-40F3-9EB7-805951D4BE63}" srcOrd="0" destOrd="0" presId="urn:microsoft.com/office/officeart/2005/8/layout/orgChart1"/>
    <dgm:cxn modelId="{8B540981-0F95-4465-B6CD-AEA04811B99B}" type="presOf" srcId="{B0D3E9BC-43A3-4660-995E-670A96C4A4FA}" destId="{357CC4D0-BEFE-4F54-A98B-0ADE2EC65064}" srcOrd="0" destOrd="0" presId="urn:microsoft.com/office/officeart/2005/8/layout/orgChart1"/>
    <dgm:cxn modelId="{11C3BA98-4FC6-4C3D-B2D2-DF4278D77824}" type="presOf" srcId="{9BE99E6F-4B95-4BC9-B4A6-D35DC001FC59}" destId="{87A0BACB-7C63-4422-8AA4-954A7528510C}" srcOrd="0" destOrd="0" presId="urn:microsoft.com/office/officeart/2005/8/layout/orgChart1"/>
    <dgm:cxn modelId="{ABCA6F89-31EE-444D-883E-10538137AED7}" type="presOf" srcId="{0065E6F8-4C98-4B8E-B4D2-BC489E1C975E}" destId="{B8BB155E-6823-416C-9466-152B76E88A11}" srcOrd="0" destOrd="0" presId="urn:microsoft.com/office/officeart/2005/8/layout/orgChart1"/>
    <dgm:cxn modelId="{DE85D29F-E3C0-4165-A9BC-BBBEC49EABA3}" type="presOf" srcId="{81435226-E20B-4F96-84BC-47B8A52DD673}" destId="{5E4EB790-AFF1-45DF-8452-6F3C8E80A53E}" srcOrd="0" destOrd="0" presId="urn:microsoft.com/office/officeart/2005/8/layout/orgChart1"/>
    <dgm:cxn modelId="{3E336712-8FA2-462A-9327-61505E6437DF}" type="presOf" srcId="{1FB7CD54-D52C-48F2-B53C-FD1B8A6EF87F}" destId="{2B4E4841-9F2D-4F72-8114-E80FDDBA0D4F}" srcOrd="0" destOrd="0" presId="urn:microsoft.com/office/officeart/2005/8/layout/orgChart1"/>
    <dgm:cxn modelId="{995B1FA7-DDAA-45E4-8D86-5AE7072AD162}" srcId="{B0D3E9BC-43A3-4660-995E-670A96C4A4FA}" destId="{7D577B6C-1114-4EE7-BAB4-F76B4DA5FA16}" srcOrd="1" destOrd="0" parTransId="{BE246DF1-BA12-473C-9F03-3F1DFA229E6E}" sibTransId="{EAF2F9C1-5388-4BA7-9FB6-C040E7A212F5}"/>
    <dgm:cxn modelId="{443CBBC1-A0F1-4B3F-8ABF-C62C9315DCF9}" type="presOf" srcId="{66049FCB-D32E-4428-BB95-1E75E6762A68}" destId="{34AACBA7-4966-4E00-8BDD-277003DB9F94}" srcOrd="1" destOrd="0" presId="urn:microsoft.com/office/officeart/2005/8/layout/orgChart1"/>
    <dgm:cxn modelId="{A37E128A-BBA4-4599-B294-750E50BEBB0F}" type="presOf" srcId="{A0A8FC8E-909F-4BBE-A120-09031DF618EA}" destId="{225560EF-822D-4F5C-A3AA-5E5909F7DC8E}" srcOrd="0" destOrd="0" presId="urn:microsoft.com/office/officeart/2005/8/layout/orgChart1"/>
    <dgm:cxn modelId="{7CD49C08-280A-492D-840F-289529B60917}" type="presOf" srcId="{563A5EC1-0066-487D-97E0-3A4C0B67B0B9}" destId="{AEC93D0C-5511-4104-B200-04299C4CDDAB}" srcOrd="0" destOrd="0" presId="urn:microsoft.com/office/officeart/2005/8/layout/orgChart1"/>
    <dgm:cxn modelId="{486D1D9F-3728-4A00-AC03-525572C9CEC4}" type="presOf" srcId="{3F79EE35-579D-4082-908A-90A7BB4B20AB}" destId="{A018E6BF-D5FA-4D71-BB5A-89E325841FE3}" srcOrd="0" destOrd="0" presId="urn:microsoft.com/office/officeart/2005/8/layout/orgChart1"/>
    <dgm:cxn modelId="{939DDB97-60CA-4552-B6B9-8E0F353F2111}" srcId="{7D538986-718C-422B-924E-A75C076F8EAE}" destId="{F6984C00-A453-421F-AB35-287C32940634}" srcOrd="1" destOrd="0" parTransId="{5433CBD2-C53C-4E05-9EE0-A3E188550CE1}" sibTransId="{2F8A6899-7F2B-4267-A87C-EEB9874B5207}"/>
    <dgm:cxn modelId="{1FA87B8E-A25D-4C0C-9652-79747077DF68}" type="presOf" srcId="{7D538986-718C-422B-924E-A75C076F8EAE}" destId="{C7A6C645-1193-4954-8828-334542D9685F}" srcOrd="0" destOrd="0" presId="urn:microsoft.com/office/officeart/2005/8/layout/orgChart1"/>
    <dgm:cxn modelId="{DB061719-93C8-4EA1-84D8-EE82BD732B9B}" type="presOf" srcId="{B3713E64-F6AA-4A7A-BD3B-A73F9B200EE2}" destId="{DAB56A19-7ABD-4D11-A39F-9FF7FCE7D197}" srcOrd="0" destOrd="0" presId="urn:microsoft.com/office/officeart/2005/8/layout/orgChart1"/>
    <dgm:cxn modelId="{9CFE6E9C-6A31-477E-AE44-93D67DB6B3C6}" srcId="{1FB7CD54-D52C-48F2-B53C-FD1B8A6EF87F}" destId="{D6313D0E-1C17-468D-9BAF-18F6F0D38F3E}" srcOrd="0" destOrd="0" parTransId="{25D360A7-61CE-44CC-8269-24E479A89D2E}" sibTransId="{BC9C467A-6059-4730-89C2-63B57F08A461}"/>
    <dgm:cxn modelId="{DB728BAD-4D4F-4B1B-A11C-8A089D6F9B5D}" type="presOf" srcId="{27702061-2B51-49D1-A90D-7E73095F4DA1}" destId="{A117D88E-001B-4217-9213-F9929E7E1D4D}" srcOrd="1" destOrd="0" presId="urn:microsoft.com/office/officeart/2005/8/layout/orgChart1"/>
    <dgm:cxn modelId="{923FA6EE-2B81-4B6D-9335-25D898EDAB03}" type="presOf" srcId="{25D360A7-61CE-44CC-8269-24E479A89D2E}" destId="{72AC2957-5DBB-405D-A18B-401001AD2050}" srcOrd="0" destOrd="0" presId="urn:microsoft.com/office/officeart/2005/8/layout/orgChart1"/>
    <dgm:cxn modelId="{77830943-C779-4363-B8F9-44BD1942EE68}" type="presOf" srcId="{F6984C00-A453-421F-AB35-287C32940634}" destId="{86EED5E4-6C9A-451A-934E-B4E1340B6108}" srcOrd="1" destOrd="0" presId="urn:microsoft.com/office/officeart/2005/8/layout/orgChart1"/>
    <dgm:cxn modelId="{FE1CCD78-45A2-4E0E-B4A6-5A61FAA572A7}" type="presOf" srcId="{3C3E5810-DBD3-4BBF-B00C-4B91EBD36B39}" destId="{3540EFD4-7523-4C92-8C1F-77815A576EF4}" srcOrd="0" destOrd="0" presId="urn:microsoft.com/office/officeart/2005/8/layout/orgChart1"/>
    <dgm:cxn modelId="{490CD064-376E-4635-BADB-DA55476DC599}" type="presOf" srcId="{1FB7CD54-D52C-48F2-B53C-FD1B8A6EF87F}" destId="{4F94BD78-D28A-4F89-BA83-A803E14013FC}" srcOrd="1" destOrd="0" presId="urn:microsoft.com/office/officeart/2005/8/layout/orgChart1"/>
    <dgm:cxn modelId="{846D3FAE-33BA-48E2-BE66-FB50B6E1B9D3}" srcId="{B0D3E9BC-43A3-4660-995E-670A96C4A4FA}" destId="{D21BC95E-D03A-4ECA-8D0D-C285919B3CDB}" srcOrd="6" destOrd="0" parTransId="{0065E6F8-4C98-4B8E-B4D2-BC489E1C975E}" sibTransId="{B84451D9-2395-4626-B5D8-F11C39E42ED6}"/>
    <dgm:cxn modelId="{6C77FDF3-896B-47E7-8378-5AB7B1335B6B}" type="presParOf" srcId="{E2BC598D-B005-4E6C-A8F7-2BD34BDD6DDE}" destId="{E4A9A4E0-4687-4AD1-83F0-080390BE1BD4}" srcOrd="0" destOrd="0" presId="urn:microsoft.com/office/officeart/2005/8/layout/orgChart1"/>
    <dgm:cxn modelId="{EC0CECFC-9A6D-4B26-8EA1-AC28D1586FFB}" type="presParOf" srcId="{E4A9A4E0-4687-4AD1-83F0-080390BE1BD4}" destId="{E4D38D5D-4D76-4A02-8470-24DAD61FCE3D}" srcOrd="0" destOrd="0" presId="urn:microsoft.com/office/officeart/2005/8/layout/orgChart1"/>
    <dgm:cxn modelId="{CD582016-1B68-4661-AF43-07D6506D8F00}" type="presParOf" srcId="{E4D38D5D-4D76-4A02-8470-24DAD61FCE3D}" destId="{357CC4D0-BEFE-4F54-A98B-0ADE2EC65064}" srcOrd="0" destOrd="0" presId="urn:microsoft.com/office/officeart/2005/8/layout/orgChart1"/>
    <dgm:cxn modelId="{6466996C-5664-4566-A480-71161BCC6A16}" type="presParOf" srcId="{E4D38D5D-4D76-4A02-8470-24DAD61FCE3D}" destId="{48E16271-336B-4980-8D14-61E96F26A4D8}" srcOrd="1" destOrd="0" presId="urn:microsoft.com/office/officeart/2005/8/layout/orgChart1"/>
    <dgm:cxn modelId="{E9CFEDD2-4336-434B-B2A3-51AE4CC468CF}" type="presParOf" srcId="{E4A9A4E0-4687-4AD1-83F0-080390BE1BD4}" destId="{6CF34EA9-AC85-42D9-A44B-3BF3CEB076CF}" srcOrd="1" destOrd="0" presId="urn:microsoft.com/office/officeart/2005/8/layout/orgChart1"/>
    <dgm:cxn modelId="{2DD1E8DC-B4C6-49DD-B0A2-439102E3A6F3}" type="presParOf" srcId="{6CF34EA9-AC85-42D9-A44B-3BF3CEB076CF}" destId="{4FE368F2-7E0B-4294-A958-B72A7790D87C}" srcOrd="0" destOrd="0" presId="urn:microsoft.com/office/officeart/2005/8/layout/orgChart1"/>
    <dgm:cxn modelId="{D5D474AC-0239-4BC7-9C61-BE9D56331F8E}" type="presParOf" srcId="{6CF34EA9-AC85-42D9-A44B-3BF3CEB076CF}" destId="{BDE70A0D-87C7-433A-986C-8E1A08585EF2}" srcOrd="1" destOrd="0" presId="urn:microsoft.com/office/officeart/2005/8/layout/orgChart1"/>
    <dgm:cxn modelId="{7B3E8751-40D1-4B80-83DB-AD133AF5FC0E}" type="presParOf" srcId="{BDE70A0D-87C7-433A-986C-8E1A08585EF2}" destId="{AA32C49B-0236-4777-B513-718DE14D4BA4}" srcOrd="0" destOrd="0" presId="urn:microsoft.com/office/officeart/2005/8/layout/orgChart1"/>
    <dgm:cxn modelId="{DEE71282-E903-4908-8A18-B4A3AD105475}" type="presParOf" srcId="{AA32C49B-0236-4777-B513-718DE14D4BA4}" destId="{5F894AA1-3905-4B8C-829E-F4B5B383DE0C}" srcOrd="0" destOrd="0" presId="urn:microsoft.com/office/officeart/2005/8/layout/orgChart1"/>
    <dgm:cxn modelId="{ADCFE725-F976-460A-A489-0A6E27328B80}" type="presParOf" srcId="{AA32C49B-0236-4777-B513-718DE14D4BA4}" destId="{79556B9D-8C8E-425E-BBA3-9B8188CE9452}" srcOrd="1" destOrd="0" presId="urn:microsoft.com/office/officeart/2005/8/layout/orgChart1"/>
    <dgm:cxn modelId="{BB551AE7-48F6-4C96-A865-7B31629FE777}" type="presParOf" srcId="{BDE70A0D-87C7-433A-986C-8E1A08585EF2}" destId="{C1AB75A0-F70F-47C8-B299-DCBC30EF7DA1}" srcOrd="1" destOrd="0" presId="urn:microsoft.com/office/officeart/2005/8/layout/orgChart1"/>
    <dgm:cxn modelId="{C2D8B49F-F8BA-4DCA-AA86-B92AE1E2E314}" type="presParOf" srcId="{C1AB75A0-F70F-47C8-B299-DCBC30EF7DA1}" destId="{A018E6BF-D5FA-4D71-BB5A-89E325841FE3}" srcOrd="0" destOrd="0" presId="urn:microsoft.com/office/officeart/2005/8/layout/orgChart1"/>
    <dgm:cxn modelId="{FA23A004-8E0F-4A23-B3BD-644BBA116F05}" type="presParOf" srcId="{C1AB75A0-F70F-47C8-B299-DCBC30EF7DA1}" destId="{86A4FD2F-366A-4715-A689-8AEBE7562F4C}" srcOrd="1" destOrd="0" presId="urn:microsoft.com/office/officeart/2005/8/layout/orgChart1"/>
    <dgm:cxn modelId="{DED3DEA0-9884-4275-9B60-B7C51964FD97}" type="presParOf" srcId="{86A4FD2F-366A-4715-A689-8AEBE7562F4C}" destId="{9DFECE5C-7BDD-48A9-8792-297CBC48C976}" srcOrd="0" destOrd="0" presId="urn:microsoft.com/office/officeart/2005/8/layout/orgChart1"/>
    <dgm:cxn modelId="{28ABC732-07E8-4583-A24A-440CDCEC2E4F}" type="presParOf" srcId="{9DFECE5C-7BDD-48A9-8792-297CBC48C976}" destId="{49506AFA-48F9-41DD-88EA-E3776FA6BAA0}" srcOrd="0" destOrd="0" presId="urn:microsoft.com/office/officeart/2005/8/layout/orgChart1"/>
    <dgm:cxn modelId="{5F046A8A-96DE-463A-A9E3-4B5B23071DA2}" type="presParOf" srcId="{9DFECE5C-7BDD-48A9-8792-297CBC48C976}" destId="{A117D88E-001B-4217-9213-F9929E7E1D4D}" srcOrd="1" destOrd="0" presId="urn:microsoft.com/office/officeart/2005/8/layout/orgChart1"/>
    <dgm:cxn modelId="{7A48E1C3-E77C-4892-84BB-EEE79744F428}" type="presParOf" srcId="{86A4FD2F-366A-4715-A689-8AEBE7562F4C}" destId="{15ED8B41-E273-49AA-82C3-EA19FEDC371D}" srcOrd="1" destOrd="0" presId="urn:microsoft.com/office/officeart/2005/8/layout/orgChart1"/>
    <dgm:cxn modelId="{4F8C5B5C-EB3A-47D5-A458-76D273FAED03}" type="presParOf" srcId="{86A4FD2F-366A-4715-A689-8AEBE7562F4C}" destId="{A31F2D05-401D-480D-A889-0DC8ED60F7F0}" srcOrd="2" destOrd="0" presId="urn:microsoft.com/office/officeart/2005/8/layout/orgChart1"/>
    <dgm:cxn modelId="{65B55815-ABBC-423F-A26E-88027D16FE62}" type="presParOf" srcId="{BDE70A0D-87C7-433A-986C-8E1A08585EF2}" destId="{FF781A79-211D-41C9-B0EA-0D87846A386D}" srcOrd="2" destOrd="0" presId="urn:microsoft.com/office/officeart/2005/8/layout/orgChart1"/>
    <dgm:cxn modelId="{BC48499C-691C-4DD0-B2A8-2A9AB4208505}" type="presParOf" srcId="{6CF34EA9-AC85-42D9-A44B-3BF3CEB076CF}" destId="{DAB56A19-7ABD-4D11-A39F-9FF7FCE7D197}" srcOrd="2" destOrd="0" presId="urn:microsoft.com/office/officeart/2005/8/layout/orgChart1"/>
    <dgm:cxn modelId="{3735D3A9-F168-49CA-BFB2-F3E6397DE8E3}" type="presParOf" srcId="{6CF34EA9-AC85-42D9-A44B-3BF3CEB076CF}" destId="{DAFF6184-1DEC-4D3A-AC6D-B04939A53341}" srcOrd="3" destOrd="0" presId="urn:microsoft.com/office/officeart/2005/8/layout/orgChart1"/>
    <dgm:cxn modelId="{2310D5C6-6BF9-4C24-A2BC-24396142CAC8}" type="presParOf" srcId="{DAFF6184-1DEC-4D3A-AC6D-B04939A53341}" destId="{B2A96F88-1CF7-41B6-8AE6-98228468D3D4}" srcOrd="0" destOrd="0" presId="urn:microsoft.com/office/officeart/2005/8/layout/orgChart1"/>
    <dgm:cxn modelId="{1DD3D160-0127-41E0-8B4D-E480DD55B9F2}" type="presParOf" srcId="{B2A96F88-1CF7-41B6-8AE6-98228468D3D4}" destId="{C7A6C645-1193-4954-8828-334542D9685F}" srcOrd="0" destOrd="0" presId="urn:microsoft.com/office/officeart/2005/8/layout/orgChart1"/>
    <dgm:cxn modelId="{00D873CE-2000-4C21-A0EF-17533DC0FB19}" type="presParOf" srcId="{B2A96F88-1CF7-41B6-8AE6-98228468D3D4}" destId="{81FBB447-D116-47C1-B556-A5267119A190}" srcOrd="1" destOrd="0" presId="urn:microsoft.com/office/officeart/2005/8/layout/orgChart1"/>
    <dgm:cxn modelId="{04A31A63-7626-4CD8-9987-4E97B044119D}" type="presParOf" srcId="{DAFF6184-1DEC-4D3A-AC6D-B04939A53341}" destId="{D65EDB17-270D-4BCB-811A-B438B81E8D71}" srcOrd="1" destOrd="0" presId="urn:microsoft.com/office/officeart/2005/8/layout/orgChart1"/>
    <dgm:cxn modelId="{25F46B2D-A65C-4024-99C1-6E1507769604}" type="presParOf" srcId="{D65EDB17-270D-4BCB-811A-B438B81E8D71}" destId="{5E4EB790-AFF1-45DF-8452-6F3C8E80A53E}" srcOrd="0" destOrd="0" presId="urn:microsoft.com/office/officeart/2005/8/layout/orgChart1"/>
    <dgm:cxn modelId="{A51782AE-5A4C-4F23-A07F-BAD4702D69F6}" type="presParOf" srcId="{D65EDB17-270D-4BCB-811A-B438B81E8D71}" destId="{0DED37B1-E373-4589-99FD-D3F979A8A5B6}" srcOrd="1" destOrd="0" presId="urn:microsoft.com/office/officeart/2005/8/layout/orgChart1"/>
    <dgm:cxn modelId="{B80FD103-8068-4398-9021-5B2BD62C915F}" type="presParOf" srcId="{0DED37B1-E373-4589-99FD-D3F979A8A5B6}" destId="{D1E47493-7932-4E05-9F1B-F246CDC471F6}" srcOrd="0" destOrd="0" presId="urn:microsoft.com/office/officeart/2005/8/layout/orgChart1"/>
    <dgm:cxn modelId="{085A13BB-5169-4608-BD1E-27EE79CDC51B}" type="presParOf" srcId="{D1E47493-7932-4E05-9F1B-F246CDC471F6}" destId="{3540EFD4-7523-4C92-8C1F-77815A576EF4}" srcOrd="0" destOrd="0" presId="urn:microsoft.com/office/officeart/2005/8/layout/orgChart1"/>
    <dgm:cxn modelId="{67BBB9FD-DB80-4534-B386-EAC240C150E6}" type="presParOf" srcId="{D1E47493-7932-4E05-9F1B-F246CDC471F6}" destId="{BA89673B-FDA3-474A-894C-7A2DA3996A25}" srcOrd="1" destOrd="0" presId="urn:microsoft.com/office/officeart/2005/8/layout/orgChart1"/>
    <dgm:cxn modelId="{C765BCB4-93C8-4660-B458-EC43463819BC}" type="presParOf" srcId="{0DED37B1-E373-4589-99FD-D3F979A8A5B6}" destId="{FD81E040-6514-4452-9EA6-692AA4E8C9F6}" srcOrd="1" destOrd="0" presId="urn:microsoft.com/office/officeart/2005/8/layout/orgChart1"/>
    <dgm:cxn modelId="{19B74424-9216-495F-A701-D54635AB176A}" type="presParOf" srcId="{0DED37B1-E373-4589-99FD-D3F979A8A5B6}" destId="{75259021-AA2A-4650-B2AC-13719C3DAFF5}" srcOrd="2" destOrd="0" presId="urn:microsoft.com/office/officeart/2005/8/layout/orgChart1"/>
    <dgm:cxn modelId="{73A76F72-BC9C-4018-993A-C1C3435EBF29}" type="presParOf" srcId="{D65EDB17-270D-4BCB-811A-B438B81E8D71}" destId="{32CC27B7-464D-4313-86B0-F7D3CA6AA083}" srcOrd="2" destOrd="0" presId="urn:microsoft.com/office/officeart/2005/8/layout/orgChart1"/>
    <dgm:cxn modelId="{1524CD4F-3469-491B-AED1-43A28D42BE14}" type="presParOf" srcId="{D65EDB17-270D-4BCB-811A-B438B81E8D71}" destId="{6584AC9C-3AD6-46C3-8A8C-ECC378FA42CD}" srcOrd="3" destOrd="0" presId="urn:microsoft.com/office/officeart/2005/8/layout/orgChart1"/>
    <dgm:cxn modelId="{7EB168F3-4B02-4825-BD17-DD480603FC27}" type="presParOf" srcId="{6584AC9C-3AD6-46C3-8A8C-ECC378FA42CD}" destId="{D39B479C-4ADE-4D0E-97FE-87D0F115B35D}" srcOrd="0" destOrd="0" presId="urn:microsoft.com/office/officeart/2005/8/layout/orgChart1"/>
    <dgm:cxn modelId="{6386B704-0235-424B-B74A-DFE88BD23B5C}" type="presParOf" srcId="{D39B479C-4ADE-4D0E-97FE-87D0F115B35D}" destId="{E17DA512-F295-4E48-A647-BC26E6C72EB4}" srcOrd="0" destOrd="0" presId="urn:microsoft.com/office/officeart/2005/8/layout/orgChart1"/>
    <dgm:cxn modelId="{5C8B131D-8B88-43AC-B387-9D3F8CCF152B}" type="presParOf" srcId="{D39B479C-4ADE-4D0E-97FE-87D0F115B35D}" destId="{86EED5E4-6C9A-451A-934E-B4E1340B6108}" srcOrd="1" destOrd="0" presId="urn:microsoft.com/office/officeart/2005/8/layout/orgChart1"/>
    <dgm:cxn modelId="{A2A3DC78-F5CA-4661-AE51-6A8982E45141}" type="presParOf" srcId="{6584AC9C-3AD6-46C3-8A8C-ECC378FA42CD}" destId="{989A501F-36A4-4ABF-8AD7-899563C926A0}" srcOrd="1" destOrd="0" presId="urn:microsoft.com/office/officeart/2005/8/layout/orgChart1"/>
    <dgm:cxn modelId="{7EC7A16C-2AD1-47BC-9B95-960B80C0CC4A}" type="presParOf" srcId="{6584AC9C-3AD6-46C3-8A8C-ECC378FA42CD}" destId="{D993A42E-85A9-44A2-86A7-9B41BA66460C}" srcOrd="2" destOrd="0" presId="urn:microsoft.com/office/officeart/2005/8/layout/orgChart1"/>
    <dgm:cxn modelId="{0ED4EB6D-FC6E-4C22-A40D-559FF12D9475}" type="presParOf" srcId="{DAFF6184-1DEC-4D3A-AC6D-B04939A53341}" destId="{A3537E52-FE86-4344-ADAD-C17A895BA57D}" srcOrd="2" destOrd="0" presId="urn:microsoft.com/office/officeart/2005/8/layout/orgChart1"/>
    <dgm:cxn modelId="{70EC6EA6-1638-4194-8541-42FDB322770F}" type="presParOf" srcId="{6CF34EA9-AC85-42D9-A44B-3BF3CEB076CF}" destId="{AEC93D0C-5511-4104-B200-04299C4CDDAB}" srcOrd="4" destOrd="0" presId="urn:microsoft.com/office/officeart/2005/8/layout/orgChart1"/>
    <dgm:cxn modelId="{A9B4786E-1433-4D84-A125-2CED5CD3CB74}" type="presParOf" srcId="{6CF34EA9-AC85-42D9-A44B-3BF3CEB076CF}" destId="{BD4C55E3-E7EF-4FC2-A900-87C33E2ACE71}" srcOrd="5" destOrd="0" presId="urn:microsoft.com/office/officeart/2005/8/layout/orgChart1"/>
    <dgm:cxn modelId="{E1A1DBBC-E3AE-467F-A458-E7E7980F63A2}" type="presParOf" srcId="{BD4C55E3-E7EF-4FC2-A900-87C33E2ACE71}" destId="{2ABE7127-2397-46FA-B07F-FC004E346622}" srcOrd="0" destOrd="0" presId="urn:microsoft.com/office/officeart/2005/8/layout/orgChart1"/>
    <dgm:cxn modelId="{62DA51BD-D051-4E03-96D4-BC944893A9B2}" type="presParOf" srcId="{2ABE7127-2397-46FA-B07F-FC004E346622}" destId="{87A0BACB-7C63-4422-8AA4-954A7528510C}" srcOrd="0" destOrd="0" presId="urn:microsoft.com/office/officeart/2005/8/layout/orgChart1"/>
    <dgm:cxn modelId="{8FFD02B5-8B23-4EB1-AB1A-DADB0D709D67}" type="presParOf" srcId="{2ABE7127-2397-46FA-B07F-FC004E346622}" destId="{1D804013-E6D0-412E-A696-6B1015A1AACF}" srcOrd="1" destOrd="0" presId="urn:microsoft.com/office/officeart/2005/8/layout/orgChart1"/>
    <dgm:cxn modelId="{ACCB1FEF-1B6F-43A8-9F73-1897D29116AA}" type="presParOf" srcId="{BD4C55E3-E7EF-4FC2-A900-87C33E2ACE71}" destId="{9285978B-D15F-464F-8BDB-15B694A05AE7}" srcOrd="1" destOrd="0" presId="urn:microsoft.com/office/officeart/2005/8/layout/orgChart1"/>
    <dgm:cxn modelId="{331A61A1-7B7B-4835-A10B-9C9E5D15A9EF}" type="presParOf" srcId="{BD4C55E3-E7EF-4FC2-A900-87C33E2ACE71}" destId="{B0CE854C-54CA-4037-9DE7-AB5B935DF5EF}" srcOrd="2" destOrd="0" presId="urn:microsoft.com/office/officeart/2005/8/layout/orgChart1"/>
    <dgm:cxn modelId="{43DE03DF-B74C-4860-91C0-FBABD2D75606}" type="presParOf" srcId="{6CF34EA9-AC85-42D9-A44B-3BF3CEB076CF}" destId="{9810F1FE-D6B2-4F42-AC8C-E9BDC328E59F}" srcOrd="6" destOrd="0" presId="urn:microsoft.com/office/officeart/2005/8/layout/orgChart1"/>
    <dgm:cxn modelId="{9C481BEE-4E40-42C4-B1BB-0E0DE058BD89}" type="presParOf" srcId="{6CF34EA9-AC85-42D9-A44B-3BF3CEB076CF}" destId="{81BC908A-4E67-430D-941C-2D30B6DF033E}" srcOrd="7" destOrd="0" presId="urn:microsoft.com/office/officeart/2005/8/layout/orgChart1"/>
    <dgm:cxn modelId="{221BB380-E4BB-4CF9-9505-B82359CD947B}" type="presParOf" srcId="{81BC908A-4E67-430D-941C-2D30B6DF033E}" destId="{FA39D4CE-833E-4598-885B-8975C0B1471E}" srcOrd="0" destOrd="0" presId="urn:microsoft.com/office/officeart/2005/8/layout/orgChart1"/>
    <dgm:cxn modelId="{451762EB-83B1-4A6A-A885-C7DA24EB018F}" type="presParOf" srcId="{FA39D4CE-833E-4598-885B-8975C0B1471E}" destId="{2B4E4841-9F2D-4F72-8114-E80FDDBA0D4F}" srcOrd="0" destOrd="0" presId="urn:microsoft.com/office/officeart/2005/8/layout/orgChart1"/>
    <dgm:cxn modelId="{584A8048-78EA-4FEC-9A81-24C061952766}" type="presParOf" srcId="{FA39D4CE-833E-4598-885B-8975C0B1471E}" destId="{4F94BD78-D28A-4F89-BA83-A803E14013FC}" srcOrd="1" destOrd="0" presId="urn:microsoft.com/office/officeart/2005/8/layout/orgChart1"/>
    <dgm:cxn modelId="{61456EFD-75A5-4D15-BA20-7C8D59742283}" type="presParOf" srcId="{81BC908A-4E67-430D-941C-2D30B6DF033E}" destId="{3B105206-94B8-4241-8060-EDF767D1EDE7}" srcOrd="1" destOrd="0" presId="urn:microsoft.com/office/officeart/2005/8/layout/orgChart1"/>
    <dgm:cxn modelId="{C47D6CA2-E004-4959-8488-F86956F6C33A}" type="presParOf" srcId="{3B105206-94B8-4241-8060-EDF767D1EDE7}" destId="{72AC2957-5DBB-405D-A18B-401001AD2050}" srcOrd="0" destOrd="0" presId="urn:microsoft.com/office/officeart/2005/8/layout/orgChart1"/>
    <dgm:cxn modelId="{0C163DF8-8C67-42A7-A974-A53219CCEB2A}" type="presParOf" srcId="{3B105206-94B8-4241-8060-EDF767D1EDE7}" destId="{1357FCB3-587E-49C8-A6C5-CF0EE2DFCEEF}" srcOrd="1" destOrd="0" presId="urn:microsoft.com/office/officeart/2005/8/layout/orgChart1"/>
    <dgm:cxn modelId="{E0C225C7-54FE-4F73-B966-CBC57D09C672}" type="presParOf" srcId="{1357FCB3-587E-49C8-A6C5-CF0EE2DFCEEF}" destId="{56C158F1-3D49-44FC-BDF4-40283B1C6848}" srcOrd="0" destOrd="0" presId="urn:microsoft.com/office/officeart/2005/8/layout/orgChart1"/>
    <dgm:cxn modelId="{E192CBF6-6DD7-4E43-A591-74B8E70C741C}" type="presParOf" srcId="{56C158F1-3D49-44FC-BDF4-40283B1C6848}" destId="{3CF31856-DE0C-46C0-BC04-0E158D9AD8C0}" srcOrd="0" destOrd="0" presId="urn:microsoft.com/office/officeart/2005/8/layout/orgChart1"/>
    <dgm:cxn modelId="{1641FEAA-F9C4-4BFC-8387-BBDB3151BCC8}" type="presParOf" srcId="{56C158F1-3D49-44FC-BDF4-40283B1C6848}" destId="{F9A93E46-437C-4796-97A9-826A22740C46}" srcOrd="1" destOrd="0" presId="urn:microsoft.com/office/officeart/2005/8/layout/orgChart1"/>
    <dgm:cxn modelId="{C145A674-D2E5-48CE-B0F2-7D7200A5C019}" type="presParOf" srcId="{1357FCB3-587E-49C8-A6C5-CF0EE2DFCEEF}" destId="{B58B23ED-126F-4EFF-A37D-C7268878DDF3}" srcOrd="1" destOrd="0" presId="urn:microsoft.com/office/officeart/2005/8/layout/orgChart1"/>
    <dgm:cxn modelId="{7EE2C63C-58F0-4736-8BAA-4BAA95842990}" type="presParOf" srcId="{1357FCB3-587E-49C8-A6C5-CF0EE2DFCEEF}" destId="{DE3F7699-2DCC-4B45-AC8E-577EDC0DA0DD}" srcOrd="2" destOrd="0" presId="urn:microsoft.com/office/officeart/2005/8/layout/orgChart1"/>
    <dgm:cxn modelId="{87C6DF20-8631-417A-9FD2-965AF50B3BF0}" type="presParOf" srcId="{81BC908A-4E67-430D-941C-2D30B6DF033E}" destId="{D35149E0-55D9-4C7F-ABF5-25D7E816803B}" srcOrd="2" destOrd="0" presId="urn:microsoft.com/office/officeart/2005/8/layout/orgChart1"/>
    <dgm:cxn modelId="{3EDDA302-8A25-4F57-8996-0934D5C112D3}" type="presParOf" srcId="{6CF34EA9-AC85-42D9-A44B-3BF3CEB076CF}" destId="{D665F5EB-8516-46C2-BF13-7E749756842C}" srcOrd="8" destOrd="0" presId="urn:microsoft.com/office/officeart/2005/8/layout/orgChart1"/>
    <dgm:cxn modelId="{5E9931ED-202D-4D6B-8574-20A6C66EB54B}" type="presParOf" srcId="{6CF34EA9-AC85-42D9-A44B-3BF3CEB076CF}" destId="{3E110D5D-B2C0-4149-9F2F-9CF8C78D0894}" srcOrd="9" destOrd="0" presId="urn:microsoft.com/office/officeart/2005/8/layout/orgChart1"/>
    <dgm:cxn modelId="{673B1120-8BFE-401A-B20D-7F94698782D6}" type="presParOf" srcId="{3E110D5D-B2C0-4149-9F2F-9CF8C78D0894}" destId="{29066232-76BD-46EE-89B4-B6B8FBC0725C}" srcOrd="0" destOrd="0" presId="urn:microsoft.com/office/officeart/2005/8/layout/orgChart1"/>
    <dgm:cxn modelId="{3DADB2A6-60C6-4695-ADED-5A543C4A93BC}" type="presParOf" srcId="{29066232-76BD-46EE-89B4-B6B8FBC0725C}" destId="{E914D51B-EAAA-40F3-9EB7-805951D4BE63}" srcOrd="0" destOrd="0" presId="urn:microsoft.com/office/officeart/2005/8/layout/orgChart1"/>
    <dgm:cxn modelId="{754CA292-DB91-489A-9946-4AFBD3F46997}" type="presParOf" srcId="{29066232-76BD-46EE-89B4-B6B8FBC0725C}" destId="{34AACBA7-4966-4E00-8BDD-277003DB9F94}" srcOrd="1" destOrd="0" presId="urn:microsoft.com/office/officeart/2005/8/layout/orgChart1"/>
    <dgm:cxn modelId="{7E6BAB54-9E69-4CEB-8A41-848689C8E234}" type="presParOf" srcId="{3E110D5D-B2C0-4149-9F2F-9CF8C78D0894}" destId="{DF7ADCFD-E880-420F-AA89-38D9C3E3ABB0}" srcOrd="1" destOrd="0" presId="urn:microsoft.com/office/officeart/2005/8/layout/orgChart1"/>
    <dgm:cxn modelId="{D4D4AF1A-1766-4725-BC68-5D2AF60CF585}" type="presParOf" srcId="{3E110D5D-B2C0-4149-9F2F-9CF8C78D0894}" destId="{1CD0C717-B93F-4A46-B2D7-BADF5CC874B6}" srcOrd="2" destOrd="0" presId="urn:microsoft.com/office/officeart/2005/8/layout/orgChart1"/>
    <dgm:cxn modelId="{93B89F81-51E0-4F17-8E23-37BE99D93540}" type="presParOf" srcId="{6CF34EA9-AC85-42D9-A44B-3BF3CEB076CF}" destId="{B8BB155E-6823-416C-9466-152B76E88A11}" srcOrd="10" destOrd="0" presId="urn:microsoft.com/office/officeart/2005/8/layout/orgChart1"/>
    <dgm:cxn modelId="{120675D3-270E-46B7-958C-1B070D2EB1A8}" type="presParOf" srcId="{6CF34EA9-AC85-42D9-A44B-3BF3CEB076CF}" destId="{6811E0FB-4DD2-4F9A-BAC1-B04B5841D15C}" srcOrd="11" destOrd="0" presId="urn:microsoft.com/office/officeart/2005/8/layout/orgChart1"/>
    <dgm:cxn modelId="{91FD0879-03EA-4973-861C-3B0CA843B3A9}" type="presParOf" srcId="{6811E0FB-4DD2-4F9A-BAC1-B04B5841D15C}" destId="{D185EA4F-2D52-4EF2-A2BE-75F482F343DB}" srcOrd="0" destOrd="0" presId="urn:microsoft.com/office/officeart/2005/8/layout/orgChart1"/>
    <dgm:cxn modelId="{6A97E42F-6142-4510-A01F-5F83315556A2}" type="presParOf" srcId="{D185EA4F-2D52-4EF2-A2BE-75F482F343DB}" destId="{CF974CFD-09A1-4BD9-BBB1-C75ED0F41436}" srcOrd="0" destOrd="0" presId="urn:microsoft.com/office/officeart/2005/8/layout/orgChart1"/>
    <dgm:cxn modelId="{F9499FB1-EE40-48EF-AC1E-D5D330287156}" type="presParOf" srcId="{D185EA4F-2D52-4EF2-A2BE-75F482F343DB}" destId="{576C7FFB-875C-40F9-B4CE-798C16412936}" srcOrd="1" destOrd="0" presId="urn:microsoft.com/office/officeart/2005/8/layout/orgChart1"/>
    <dgm:cxn modelId="{035E176F-91B7-4C89-A3C8-96752313D1F2}" type="presParOf" srcId="{6811E0FB-4DD2-4F9A-BAC1-B04B5841D15C}" destId="{657BBFFE-4F2B-4922-9208-E4EDEBA9CCF9}" srcOrd="1" destOrd="0" presId="urn:microsoft.com/office/officeart/2005/8/layout/orgChart1"/>
    <dgm:cxn modelId="{56D12FDB-0B4F-455F-8177-B008AD40A5ED}" type="presParOf" srcId="{6811E0FB-4DD2-4F9A-BAC1-B04B5841D15C}" destId="{A3CA99C5-9A3C-4C14-B219-51E280E8F83C}" srcOrd="2" destOrd="0" presId="urn:microsoft.com/office/officeart/2005/8/layout/orgChart1"/>
    <dgm:cxn modelId="{DEDFB1DA-88E1-4E86-AB53-03CE376E832A}" type="presParOf" srcId="{E4A9A4E0-4687-4AD1-83F0-080390BE1BD4}" destId="{AF0E2E6A-C905-4ECA-B8F1-7F857F1D3E5E}" srcOrd="2" destOrd="0" presId="urn:microsoft.com/office/officeart/2005/8/layout/orgChart1"/>
    <dgm:cxn modelId="{5AC38506-8577-484E-89CE-9A81786D4BC2}" type="presParOf" srcId="{AF0E2E6A-C905-4ECA-B8F1-7F857F1D3E5E}" destId="{A4C79B33-9708-4E79-A28C-BA14F4841936}" srcOrd="0" destOrd="0" presId="urn:microsoft.com/office/officeart/2005/8/layout/orgChart1"/>
    <dgm:cxn modelId="{33FBE697-6F27-4B08-95E0-667F7CF8DD71}" type="presParOf" srcId="{AF0E2E6A-C905-4ECA-B8F1-7F857F1D3E5E}" destId="{EF079507-9163-4B28-BD55-AA776ACB88C3}" srcOrd="1" destOrd="0" presId="urn:microsoft.com/office/officeart/2005/8/layout/orgChart1"/>
    <dgm:cxn modelId="{5F657314-F70C-4F0B-B317-89521FE63EF5}" type="presParOf" srcId="{EF079507-9163-4B28-BD55-AA776ACB88C3}" destId="{8EFD14A2-34DC-437E-9AC9-6BEE2ADD3A99}" srcOrd="0" destOrd="0" presId="urn:microsoft.com/office/officeart/2005/8/layout/orgChart1"/>
    <dgm:cxn modelId="{C049F11D-649B-4691-A17E-3C8BCAA467FC}" type="presParOf" srcId="{8EFD14A2-34DC-437E-9AC9-6BEE2ADD3A99}" destId="{225560EF-822D-4F5C-A3AA-5E5909F7DC8E}" srcOrd="0" destOrd="0" presId="urn:microsoft.com/office/officeart/2005/8/layout/orgChart1"/>
    <dgm:cxn modelId="{9749DC4E-32E8-4C74-B984-BF85A7596C48}" type="presParOf" srcId="{8EFD14A2-34DC-437E-9AC9-6BEE2ADD3A99}" destId="{4A83340C-FB5F-4148-A1CA-97C815A59761}" srcOrd="1" destOrd="0" presId="urn:microsoft.com/office/officeart/2005/8/layout/orgChart1"/>
    <dgm:cxn modelId="{5408D67B-161E-44A0-B7A9-8AF4CEEBA9E9}" type="presParOf" srcId="{EF079507-9163-4B28-BD55-AA776ACB88C3}" destId="{D4CCECD3-5549-4F0B-A3DB-B1B8556B2F47}" srcOrd="1" destOrd="0" presId="urn:microsoft.com/office/officeart/2005/8/layout/orgChart1"/>
    <dgm:cxn modelId="{33CF6E52-CE2D-41B6-9E86-4BDF1CA08CE8}" type="presParOf" srcId="{EF079507-9163-4B28-BD55-AA776ACB88C3}" destId="{EA3526BE-40EC-4645-9085-3FE2240601A0}" srcOrd="2" destOrd="0" presId="urn:microsoft.com/office/officeart/2005/8/layout/orgChar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79B33-9708-4E79-A28C-BA14F4841936}">
      <dsp:nvSpPr>
        <dsp:cNvPr id="0" name=""/>
        <dsp:cNvSpPr/>
      </dsp:nvSpPr>
      <dsp:spPr>
        <a:xfrm>
          <a:off x="4827120" y="1457702"/>
          <a:ext cx="148104" cy="648838"/>
        </a:xfrm>
        <a:custGeom>
          <a:avLst/>
          <a:gdLst/>
          <a:ahLst/>
          <a:cxnLst/>
          <a:rect l="0" t="0" r="0" b="0"/>
          <a:pathLst>
            <a:path>
              <a:moveTo>
                <a:pt x="148104" y="0"/>
              </a:moveTo>
              <a:lnTo>
                <a:pt x="148104" y="648838"/>
              </a:lnTo>
              <a:lnTo>
                <a:pt x="0" y="64883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8BB155E-6823-416C-9466-152B76E88A11}">
      <dsp:nvSpPr>
        <dsp:cNvPr id="0" name=""/>
        <dsp:cNvSpPr/>
      </dsp:nvSpPr>
      <dsp:spPr>
        <a:xfrm>
          <a:off x="4975225" y="1457702"/>
          <a:ext cx="4266815" cy="1297676"/>
        </a:xfrm>
        <a:custGeom>
          <a:avLst/>
          <a:gdLst/>
          <a:ahLst/>
          <a:cxnLst/>
          <a:rect l="0" t="0" r="0" b="0"/>
          <a:pathLst>
            <a:path>
              <a:moveTo>
                <a:pt x="0" y="0"/>
              </a:moveTo>
              <a:lnTo>
                <a:pt x="0" y="1149571"/>
              </a:lnTo>
              <a:lnTo>
                <a:pt x="4266815" y="1149571"/>
              </a:lnTo>
              <a:lnTo>
                <a:pt x="4266815" y="129767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65F5EB-8516-46C2-BF13-7E749756842C}">
      <dsp:nvSpPr>
        <dsp:cNvPr id="0" name=""/>
        <dsp:cNvSpPr/>
      </dsp:nvSpPr>
      <dsp:spPr>
        <a:xfrm>
          <a:off x="4975225" y="1457702"/>
          <a:ext cx="2560089" cy="1297676"/>
        </a:xfrm>
        <a:custGeom>
          <a:avLst/>
          <a:gdLst/>
          <a:ahLst/>
          <a:cxnLst/>
          <a:rect l="0" t="0" r="0" b="0"/>
          <a:pathLst>
            <a:path>
              <a:moveTo>
                <a:pt x="0" y="0"/>
              </a:moveTo>
              <a:lnTo>
                <a:pt x="0" y="1149571"/>
              </a:lnTo>
              <a:lnTo>
                <a:pt x="2560089" y="1149571"/>
              </a:lnTo>
              <a:lnTo>
                <a:pt x="2560089" y="129767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2AC2957-5DBB-405D-A18B-401001AD2050}">
      <dsp:nvSpPr>
        <dsp:cNvPr id="0" name=""/>
        <dsp:cNvSpPr/>
      </dsp:nvSpPr>
      <dsp:spPr>
        <a:xfrm>
          <a:off x="5264381" y="3460637"/>
          <a:ext cx="211577" cy="648838"/>
        </a:xfrm>
        <a:custGeom>
          <a:avLst/>
          <a:gdLst/>
          <a:ahLst/>
          <a:cxnLst/>
          <a:rect l="0" t="0" r="0" b="0"/>
          <a:pathLst>
            <a:path>
              <a:moveTo>
                <a:pt x="0" y="0"/>
              </a:moveTo>
              <a:lnTo>
                <a:pt x="0" y="648838"/>
              </a:lnTo>
              <a:lnTo>
                <a:pt x="211577" y="64883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10F1FE-D6B2-4F42-AC8C-E9BDC328E59F}">
      <dsp:nvSpPr>
        <dsp:cNvPr id="0" name=""/>
        <dsp:cNvSpPr/>
      </dsp:nvSpPr>
      <dsp:spPr>
        <a:xfrm>
          <a:off x="4975225" y="1457702"/>
          <a:ext cx="853363" cy="1297676"/>
        </a:xfrm>
        <a:custGeom>
          <a:avLst/>
          <a:gdLst/>
          <a:ahLst/>
          <a:cxnLst/>
          <a:rect l="0" t="0" r="0" b="0"/>
          <a:pathLst>
            <a:path>
              <a:moveTo>
                <a:pt x="0" y="0"/>
              </a:moveTo>
              <a:lnTo>
                <a:pt x="0" y="1149571"/>
              </a:lnTo>
              <a:lnTo>
                <a:pt x="853363" y="1149571"/>
              </a:lnTo>
              <a:lnTo>
                <a:pt x="853363" y="129767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C93D0C-5511-4104-B200-04299C4CDDAB}">
      <dsp:nvSpPr>
        <dsp:cNvPr id="0" name=""/>
        <dsp:cNvSpPr/>
      </dsp:nvSpPr>
      <dsp:spPr>
        <a:xfrm>
          <a:off x="4121861" y="1457702"/>
          <a:ext cx="853363" cy="1297676"/>
        </a:xfrm>
        <a:custGeom>
          <a:avLst/>
          <a:gdLst/>
          <a:ahLst/>
          <a:cxnLst/>
          <a:rect l="0" t="0" r="0" b="0"/>
          <a:pathLst>
            <a:path>
              <a:moveTo>
                <a:pt x="853363" y="0"/>
              </a:moveTo>
              <a:lnTo>
                <a:pt x="853363" y="1149571"/>
              </a:lnTo>
              <a:lnTo>
                <a:pt x="0" y="1149571"/>
              </a:lnTo>
              <a:lnTo>
                <a:pt x="0" y="129767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2CC27B7-464D-4313-86B0-F7D3CA6AA083}">
      <dsp:nvSpPr>
        <dsp:cNvPr id="0" name=""/>
        <dsp:cNvSpPr/>
      </dsp:nvSpPr>
      <dsp:spPr>
        <a:xfrm>
          <a:off x="1850928" y="3460637"/>
          <a:ext cx="211577" cy="1650305"/>
        </a:xfrm>
        <a:custGeom>
          <a:avLst/>
          <a:gdLst/>
          <a:ahLst/>
          <a:cxnLst/>
          <a:rect l="0" t="0" r="0" b="0"/>
          <a:pathLst>
            <a:path>
              <a:moveTo>
                <a:pt x="0" y="0"/>
              </a:moveTo>
              <a:lnTo>
                <a:pt x="0" y="1650305"/>
              </a:lnTo>
              <a:lnTo>
                <a:pt x="211577" y="1650305"/>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4EB790-AFF1-45DF-8452-6F3C8E80A53E}">
      <dsp:nvSpPr>
        <dsp:cNvPr id="0" name=""/>
        <dsp:cNvSpPr/>
      </dsp:nvSpPr>
      <dsp:spPr>
        <a:xfrm>
          <a:off x="1850928" y="3460637"/>
          <a:ext cx="211577" cy="648838"/>
        </a:xfrm>
        <a:custGeom>
          <a:avLst/>
          <a:gdLst/>
          <a:ahLst/>
          <a:cxnLst/>
          <a:rect l="0" t="0" r="0" b="0"/>
          <a:pathLst>
            <a:path>
              <a:moveTo>
                <a:pt x="0" y="0"/>
              </a:moveTo>
              <a:lnTo>
                <a:pt x="0" y="648838"/>
              </a:lnTo>
              <a:lnTo>
                <a:pt x="211577" y="64883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B56A19-7ABD-4D11-A39F-9FF7FCE7D197}">
      <dsp:nvSpPr>
        <dsp:cNvPr id="0" name=""/>
        <dsp:cNvSpPr/>
      </dsp:nvSpPr>
      <dsp:spPr>
        <a:xfrm>
          <a:off x="2415135" y="1457702"/>
          <a:ext cx="2560089" cy="1297676"/>
        </a:xfrm>
        <a:custGeom>
          <a:avLst/>
          <a:gdLst/>
          <a:ahLst/>
          <a:cxnLst/>
          <a:rect l="0" t="0" r="0" b="0"/>
          <a:pathLst>
            <a:path>
              <a:moveTo>
                <a:pt x="2560089" y="0"/>
              </a:moveTo>
              <a:lnTo>
                <a:pt x="2560089" y="1149571"/>
              </a:lnTo>
              <a:lnTo>
                <a:pt x="0" y="1149571"/>
              </a:lnTo>
              <a:lnTo>
                <a:pt x="0" y="129767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18E6BF-D5FA-4D71-BB5A-89E325841FE3}">
      <dsp:nvSpPr>
        <dsp:cNvPr id="0" name=""/>
        <dsp:cNvSpPr/>
      </dsp:nvSpPr>
      <dsp:spPr>
        <a:xfrm>
          <a:off x="144202" y="3460637"/>
          <a:ext cx="211577" cy="648838"/>
        </a:xfrm>
        <a:custGeom>
          <a:avLst/>
          <a:gdLst/>
          <a:ahLst/>
          <a:cxnLst/>
          <a:rect l="0" t="0" r="0" b="0"/>
          <a:pathLst>
            <a:path>
              <a:moveTo>
                <a:pt x="0" y="0"/>
              </a:moveTo>
              <a:lnTo>
                <a:pt x="0" y="648838"/>
              </a:lnTo>
              <a:lnTo>
                <a:pt x="211577" y="64883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FE368F2-7E0B-4294-A958-B72A7790D87C}">
      <dsp:nvSpPr>
        <dsp:cNvPr id="0" name=""/>
        <dsp:cNvSpPr/>
      </dsp:nvSpPr>
      <dsp:spPr>
        <a:xfrm>
          <a:off x="708409" y="1457702"/>
          <a:ext cx="4266815" cy="1297676"/>
        </a:xfrm>
        <a:custGeom>
          <a:avLst/>
          <a:gdLst/>
          <a:ahLst/>
          <a:cxnLst/>
          <a:rect l="0" t="0" r="0" b="0"/>
          <a:pathLst>
            <a:path>
              <a:moveTo>
                <a:pt x="4266815" y="0"/>
              </a:moveTo>
              <a:lnTo>
                <a:pt x="4266815" y="1149571"/>
              </a:lnTo>
              <a:lnTo>
                <a:pt x="0" y="1149571"/>
              </a:lnTo>
              <a:lnTo>
                <a:pt x="0" y="129767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7CC4D0-BEFE-4F54-A98B-0ADE2EC65064}">
      <dsp:nvSpPr>
        <dsp:cNvPr id="0" name=""/>
        <dsp:cNvSpPr/>
      </dsp:nvSpPr>
      <dsp:spPr>
        <a:xfrm>
          <a:off x="4269966" y="752443"/>
          <a:ext cx="1410517" cy="7052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zh-CN" altLang="en-US" sz="2100" kern="1200" dirty="0" smtClean="0"/>
            <a:t>董事会</a:t>
          </a:r>
          <a:endParaRPr lang="zh-CN" altLang="en-US" sz="2100" kern="1200" dirty="0"/>
        </a:p>
      </dsp:txBody>
      <dsp:txXfrm>
        <a:off x="4269966" y="752443"/>
        <a:ext cx="1410517" cy="705258"/>
      </dsp:txXfrm>
    </dsp:sp>
    <dsp:sp modelId="{5F894AA1-3905-4B8C-829E-F4B5B383DE0C}">
      <dsp:nvSpPr>
        <dsp:cNvPr id="0" name=""/>
        <dsp:cNvSpPr/>
      </dsp:nvSpPr>
      <dsp:spPr>
        <a:xfrm>
          <a:off x="3150" y="2755378"/>
          <a:ext cx="1410517" cy="7052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zh-CN" altLang="en-US" sz="2100" kern="1200" dirty="0" smtClean="0"/>
            <a:t>产品策划部</a:t>
          </a:r>
          <a:endParaRPr lang="zh-CN" altLang="en-US" sz="2100" kern="1200" dirty="0"/>
        </a:p>
      </dsp:txBody>
      <dsp:txXfrm>
        <a:off x="3150" y="2755378"/>
        <a:ext cx="1410517" cy="705258"/>
      </dsp:txXfrm>
    </dsp:sp>
    <dsp:sp modelId="{49506AFA-48F9-41DD-88EA-E3776FA6BAA0}">
      <dsp:nvSpPr>
        <dsp:cNvPr id="0" name=""/>
        <dsp:cNvSpPr/>
      </dsp:nvSpPr>
      <dsp:spPr>
        <a:xfrm>
          <a:off x="355779" y="3756846"/>
          <a:ext cx="1410517" cy="7052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zh-CN" altLang="en-US" sz="2100" kern="1200" dirty="0" smtClean="0"/>
            <a:t>策划组</a:t>
          </a:r>
          <a:endParaRPr lang="zh-CN" altLang="en-US" sz="2100" kern="1200" dirty="0"/>
        </a:p>
      </dsp:txBody>
      <dsp:txXfrm>
        <a:off x="355779" y="3756846"/>
        <a:ext cx="1410517" cy="705258"/>
      </dsp:txXfrm>
    </dsp:sp>
    <dsp:sp modelId="{C7A6C645-1193-4954-8828-334542D9685F}">
      <dsp:nvSpPr>
        <dsp:cNvPr id="0" name=""/>
        <dsp:cNvSpPr/>
      </dsp:nvSpPr>
      <dsp:spPr>
        <a:xfrm>
          <a:off x="1709876" y="2755378"/>
          <a:ext cx="1410517" cy="7052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zh-CN" altLang="en-US" sz="2100" kern="1200" dirty="0" smtClean="0"/>
            <a:t>销售部</a:t>
          </a:r>
          <a:endParaRPr lang="zh-CN" altLang="en-US" sz="2100" kern="1200" dirty="0"/>
        </a:p>
      </dsp:txBody>
      <dsp:txXfrm>
        <a:off x="1709876" y="2755378"/>
        <a:ext cx="1410517" cy="705258"/>
      </dsp:txXfrm>
    </dsp:sp>
    <dsp:sp modelId="{3540EFD4-7523-4C92-8C1F-77815A576EF4}">
      <dsp:nvSpPr>
        <dsp:cNvPr id="0" name=""/>
        <dsp:cNvSpPr/>
      </dsp:nvSpPr>
      <dsp:spPr>
        <a:xfrm>
          <a:off x="2062506" y="3756846"/>
          <a:ext cx="1410517" cy="7052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zh-CN" altLang="en-US" sz="2100" kern="1200" dirty="0" smtClean="0"/>
            <a:t>销售一部</a:t>
          </a:r>
          <a:endParaRPr lang="zh-CN" altLang="en-US" sz="2100" kern="1200" dirty="0"/>
        </a:p>
      </dsp:txBody>
      <dsp:txXfrm>
        <a:off x="2062506" y="3756846"/>
        <a:ext cx="1410517" cy="705258"/>
      </dsp:txXfrm>
    </dsp:sp>
    <dsp:sp modelId="{E17DA512-F295-4E48-A647-BC26E6C72EB4}">
      <dsp:nvSpPr>
        <dsp:cNvPr id="0" name=""/>
        <dsp:cNvSpPr/>
      </dsp:nvSpPr>
      <dsp:spPr>
        <a:xfrm>
          <a:off x="2062506" y="4758313"/>
          <a:ext cx="1410517" cy="7052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zh-CN" altLang="en-US" sz="2100" kern="1200" dirty="0" smtClean="0"/>
            <a:t>销售二部</a:t>
          </a:r>
          <a:endParaRPr lang="zh-CN" altLang="en-US" sz="2100" kern="1200" dirty="0"/>
        </a:p>
      </dsp:txBody>
      <dsp:txXfrm>
        <a:off x="2062506" y="4758313"/>
        <a:ext cx="1410517" cy="705258"/>
      </dsp:txXfrm>
    </dsp:sp>
    <dsp:sp modelId="{87A0BACB-7C63-4422-8AA4-954A7528510C}">
      <dsp:nvSpPr>
        <dsp:cNvPr id="0" name=""/>
        <dsp:cNvSpPr/>
      </dsp:nvSpPr>
      <dsp:spPr>
        <a:xfrm>
          <a:off x="3416603" y="2755378"/>
          <a:ext cx="1410517" cy="7052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zh-CN" altLang="en-US" sz="2100" kern="1200" dirty="0" smtClean="0"/>
            <a:t>市场部</a:t>
          </a:r>
          <a:endParaRPr lang="zh-CN" altLang="en-US" sz="2100" kern="1200" dirty="0"/>
        </a:p>
      </dsp:txBody>
      <dsp:txXfrm>
        <a:off x="3416603" y="2755378"/>
        <a:ext cx="1410517" cy="705258"/>
      </dsp:txXfrm>
    </dsp:sp>
    <dsp:sp modelId="{2B4E4841-9F2D-4F72-8114-E80FDDBA0D4F}">
      <dsp:nvSpPr>
        <dsp:cNvPr id="0" name=""/>
        <dsp:cNvSpPr/>
      </dsp:nvSpPr>
      <dsp:spPr>
        <a:xfrm>
          <a:off x="5123329" y="2755378"/>
          <a:ext cx="1410517" cy="7052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zh-CN" altLang="en-US" sz="2100" kern="1200" dirty="0" smtClean="0"/>
            <a:t>人事部</a:t>
          </a:r>
          <a:endParaRPr lang="zh-CN" altLang="en-US" sz="2100" kern="1200" dirty="0"/>
        </a:p>
      </dsp:txBody>
      <dsp:txXfrm>
        <a:off x="5123329" y="2755378"/>
        <a:ext cx="1410517" cy="705258"/>
      </dsp:txXfrm>
    </dsp:sp>
    <dsp:sp modelId="{3CF31856-DE0C-46C0-BC04-0E158D9AD8C0}">
      <dsp:nvSpPr>
        <dsp:cNvPr id="0" name=""/>
        <dsp:cNvSpPr/>
      </dsp:nvSpPr>
      <dsp:spPr>
        <a:xfrm>
          <a:off x="5475958" y="3756846"/>
          <a:ext cx="1410517" cy="7052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zh-CN" altLang="en-US" sz="2100" kern="1200" dirty="0" smtClean="0"/>
            <a:t>行政</a:t>
          </a:r>
          <a:endParaRPr lang="zh-CN" altLang="en-US" sz="2100" kern="1200" dirty="0"/>
        </a:p>
      </dsp:txBody>
      <dsp:txXfrm>
        <a:off x="5475958" y="3756846"/>
        <a:ext cx="1410517" cy="705258"/>
      </dsp:txXfrm>
    </dsp:sp>
    <dsp:sp modelId="{E914D51B-EAAA-40F3-9EB7-805951D4BE63}">
      <dsp:nvSpPr>
        <dsp:cNvPr id="0" name=""/>
        <dsp:cNvSpPr/>
      </dsp:nvSpPr>
      <dsp:spPr>
        <a:xfrm>
          <a:off x="6830055" y="2755378"/>
          <a:ext cx="1410517" cy="7052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zh-CN" altLang="en-US" sz="2100" kern="1200" dirty="0" smtClean="0"/>
            <a:t>财务部</a:t>
          </a:r>
          <a:endParaRPr lang="zh-CN" altLang="en-US" sz="2100" kern="1200" dirty="0"/>
        </a:p>
      </dsp:txBody>
      <dsp:txXfrm>
        <a:off x="6830055" y="2755378"/>
        <a:ext cx="1410517" cy="705258"/>
      </dsp:txXfrm>
    </dsp:sp>
    <dsp:sp modelId="{CF974CFD-09A1-4BD9-BBB1-C75ED0F41436}">
      <dsp:nvSpPr>
        <dsp:cNvPr id="0" name=""/>
        <dsp:cNvSpPr/>
      </dsp:nvSpPr>
      <dsp:spPr>
        <a:xfrm>
          <a:off x="8536781" y="2755378"/>
          <a:ext cx="1410517" cy="7052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zh-CN" altLang="en-US" sz="2100" kern="1200" dirty="0" smtClean="0"/>
            <a:t>项目管理部</a:t>
          </a:r>
          <a:endParaRPr lang="zh-CN" altLang="en-US" sz="2100" kern="1200" dirty="0"/>
        </a:p>
      </dsp:txBody>
      <dsp:txXfrm>
        <a:off x="8536781" y="2755378"/>
        <a:ext cx="1410517" cy="705258"/>
      </dsp:txXfrm>
    </dsp:sp>
    <dsp:sp modelId="{225560EF-822D-4F5C-A3AA-5E5909F7DC8E}">
      <dsp:nvSpPr>
        <dsp:cNvPr id="0" name=""/>
        <dsp:cNvSpPr/>
      </dsp:nvSpPr>
      <dsp:spPr>
        <a:xfrm>
          <a:off x="3416603" y="1753911"/>
          <a:ext cx="1410517" cy="7052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zh-CN" altLang="en-US" sz="2100" kern="1200" dirty="0" smtClean="0"/>
            <a:t>总经理</a:t>
          </a:r>
          <a:endParaRPr lang="zh-CN" altLang="en-US" sz="2100" kern="1200" dirty="0"/>
        </a:p>
      </dsp:txBody>
      <dsp:txXfrm>
        <a:off x="3416603" y="1753911"/>
        <a:ext cx="1410517" cy="70525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52B54AA-7209-4E90-9A35-DABE012AC4F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DFB1A3-8536-4FE2-8A4E-86FE5B4712C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52B54AA-7209-4E90-9A35-DABE012AC4F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DFB1A3-8536-4FE2-8A4E-86FE5B4712C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F52B54AA-7209-4E90-9A35-DABE012AC4F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DFB1A3-8536-4FE2-8A4E-86FE5B4712C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52B54AA-7209-4E90-9A35-DABE012AC4F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DFB1A3-8536-4FE2-8A4E-86FE5B4712C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52B54AA-7209-4E90-9A35-DABE012AC4F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DDFB1A3-8536-4FE2-8A4E-86FE5B4712C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52B54AA-7209-4E90-9A35-DABE012AC4F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DDFB1A3-8536-4FE2-8A4E-86FE5B4712C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52B54AA-7209-4E90-9A35-DABE012AC4F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DDFB1A3-8536-4FE2-8A4E-86FE5B4712C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52B54AA-7209-4E90-9A35-DABE012AC4F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DFB1A3-8536-4FE2-8A4E-86FE5B4712C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52B54AA-7209-4E90-9A35-DABE012AC4F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DDFB1A3-8536-4FE2-8A4E-86FE5B4712C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52B54AA-7209-4E90-9A35-DABE012AC4F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DFB1A3-8536-4FE2-8A4E-86FE5B4712C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52B54AA-7209-4E90-9A35-DABE012AC4F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DDFB1A3-8536-4FE2-8A4E-86FE5B4712C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2B54AA-7209-4E90-9A35-DABE012AC4F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DFB1A3-8536-4FE2-8A4E-86FE5B4712C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hemeOverride" Target="../theme/themeOverride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3" Type="http://schemas.openxmlformats.org/officeDocument/2006/relationships/slideLayout" Target="../slideLayouts/slideLayout7.xml"/><Relationship Id="rId12" Type="http://schemas.openxmlformats.org/officeDocument/2006/relationships/tags" Target="../tags/tag16.xml"/><Relationship Id="rId11" Type="http://schemas.openxmlformats.org/officeDocument/2006/relationships/tags" Target="../tags/tag15.xml"/><Relationship Id="rId10" Type="http://schemas.openxmlformats.org/officeDocument/2006/relationships/tags" Target="../tags/tag14.xml"/><Relationship Id="rId1" Type="http://schemas.openxmlformats.org/officeDocument/2006/relationships/tags" Target="../tags/tag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b="15901"/>
          <a:stretch>
            <a:fillRect/>
          </a:stretch>
        </p:blipFill>
        <p:spPr>
          <a:xfrm>
            <a:off x="0" y="0"/>
            <a:ext cx="12192000" cy="6858000"/>
          </a:xfrm>
          <a:prstGeom prst="rect">
            <a:avLst/>
          </a:prstGeom>
        </p:spPr>
      </p:pic>
      <p:sp>
        <p:nvSpPr>
          <p:cNvPr id="5" name="文本框 4"/>
          <p:cNvSpPr txBox="1"/>
          <p:nvPr/>
        </p:nvSpPr>
        <p:spPr>
          <a:xfrm>
            <a:off x="4243487" y="2146471"/>
            <a:ext cx="7366119" cy="1323439"/>
          </a:xfrm>
          <a:prstGeom prst="rect">
            <a:avLst/>
          </a:prstGeom>
          <a:noFill/>
        </p:spPr>
        <p:txBody>
          <a:bodyPr wrap="none" rtlCol="0">
            <a:spAutoFit/>
          </a:bodyPr>
          <a:lstStyle/>
          <a:p>
            <a:r>
              <a:rPr lang="zh-CN" altLang="en-US" sz="8000" b="1" dirty="0" smtClean="0">
                <a:solidFill>
                  <a:schemeClr val="accent1"/>
                </a:solidFill>
                <a:cs typeface="+mn-ea"/>
                <a:sym typeface="+mn-lt"/>
              </a:rPr>
              <a:t>新员工入职培训</a:t>
            </a:r>
            <a:endParaRPr lang="zh-CN" altLang="en-US" sz="8000" b="1" dirty="0">
              <a:solidFill>
                <a:schemeClr val="accent1"/>
              </a:solidFill>
              <a:cs typeface="+mn-ea"/>
              <a:sym typeface="+mn-lt"/>
            </a:endParaRPr>
          </a:p>
        </p:txBody>
      </p:sp>
      <p:sp>
        <p:nvSpPr>
          <p:cNvPr id="6" name="文本框 5"/>
          <p:cNvSpPr txBox="1"/>
          <p:nvPr/>
        </p:nvSpPr>
        <p:spPr>
          <a:xfrm>
            <a:off x="5732851" y="3610052"/>
            <a:ext cx="5819605" cy="584771"/>
          </a:xfrm>
          <a:prstGeom prst="rect">
            <a:avLst/>
          </a:prstGeom>
          <a:noFill/>
        </p:spPr>
        <p:txBody>
          <a:bodyPr wrap="square" lIns="91436" tIns="45718" rIns="91436" bIns="45718" rtlCol="0">
            <a:spAutoFit/>
          </a:bodyPr>
          <a:lstStyle/>
          <a:p>
            <a:pPr algn="r"/>
            <a:r>
              <a:rPr kumimoji="1" lang="en-US" altLang="zh-CN" sz="3200" dirty="0" smtClean="0">
                <a:solidFill>
                  <a:schemeClr val="bg1"/>
                </a:solidFill>
                <a:cs typeface="+mn-ea"/>
                <a:sym typeface="+mn-lt"/>
              </a:rPr>
              <a:t>POWERPOINT TEMPLATE</a:t>
            </a:r>
            <a:endParaRPr kumimoji="1" lang="zh-CN" altLang="en-US" sz="3200" dirty="0">
              <a:solidFill>
                <a:schemeClr val="bg1"/>
              </a:solidFill>
              <a:cs typeface="+mn-ea"/>
              <a:sym typeface="+mn-lt"/>
            </a:endParaRPr>
          </a:p>
        </p:txBody>
      </p:sp>
      <p:sp>
        <p:nvSpPr>
          <p:cNvPr id="7" name="文本框 6"/>
          <p:cNvSpPr txBox="1"/>
          <p:nvPr/>
        </p:nvSpPr>
        <p:spPr>
          <a:xfrm>
            <a:off x="9751963" y="4208848"/>
            <a:ext cx="1800493" cy="369332"/>
          </a:xfrm>
          <a:prstGeom prst="rect">
            <a:avLst/>
          </a:prstGeom>
          <a:noFill/>
        </p:spPr>
        <p:txBody>
          <a:bodyPr wrap="none" rtlCol="0">
            <a:spAutoFit/>
          </a:bodyPr>
          <a:lstStyle/>
          <a:p>
            <a:pPr algn="r"/>
            <a:r>
              <a:rPr lang="zh-CN" altLang="en-US" dirty="0" smtClean="0">
                <a:solidFill>
                  <a:schemeClr val="accent6"/>
                </a:solidFill>
                <a:cs typeface="+mn-ea"/>
                <a:sym typeface="+mn-lt"/>
              </a:rPr>
              <a:t>培训师：某某某</a:t>
            </a:r>
            <a:endParaRPr lang="zh-CN" altLang="en-US" dirty="0">
              <a:solidFill>
                <a:schemeClr val="accent6"/>
              </a:solidFill>
              <a:cs typeface="+mn-ea"/>
              <a:sym typeface="+mn-lt"/>
            </a:endParaRPr>
          </a:p>
        </p:txBody>
      </p:sp>
      <p:sp>
        <p:nvSpPr>
          <p:cNvPr id="8" name="矩形 7"/>
          <p:cNvSpPr/>
          <p:nvPr/>
        </p:nvSpPr>
        <p:spPr>
          <a:xfrm>
            <a:off x="0" y="6724650"/>
            <a:ext cx="12192000" cy="133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0" name="直接连接符 9"/>
          <p:cNvCxnSpPr/>
          <p:nvPr/>
        </p:nvCxnSpPr>
        <p:spPr>
          <a:xfrm>
            <a:off x="4243487" y="2115113"/>
            <a:ext cx="7948513" cy="0"/>
          </a:xfrm>
          <a:prstGeom prst="line">
            <a:avLst/>
          </a:prstGeom>
          <a:ln>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243487" y="3469910"/>
            <a:ext cx="7948513" cy="0"/>
          </a:xfrm>
          <a:prstGeom prst="line">
            <a:avLst/>
          </a:prstGeom>
          <a:ln>
            <a:gradFill>
              <a:gsLst>
                <a:gs pos="0">
                  <a:schemeClr val="accent1">
                    <a:alpha val="0"/>
                  </a:schemeClr>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l="16615" r="6121"/>
          <a:stretch>
            <a:fillRect/>
          </a:stretch>
        </p:blipFill>
        <p:spPr>
          <a:xfrm>
            <a:off x="0" y="1"/>
            <a:ext cx="6732904" cy="6858000"/>
          </a:xfrm>
          <a:prstGeom prst="rect">
            <a:avLst/>
          </a:prstGeom>
        </p:spPr>
      </p:pic>
      <p:sp>
        <p:nvSpPr>
          <p:cNvPr id="3" name="矩形 2"/>
          <p:cNvSpPr/>
          <p:nvPr/>
        </p:nvSpPr>
        <p:spPr>
          <a:xfrm>
            <a:off x="838200" y="0"/>
            <a:ext cx="11353800" cy="6858000"/>
          </a:xfrm>
          <a:prstGeom prst="rect">
            <a:avLst/>
          </a:prstGeom>
          <a:gradFill>
            <a:gsLst>
              <a:gs pos="29000">
                <a:srgbClr val="000000">
                  <a:alpha val="79000"/>
                </a:srgbClr>
              </a:gs>
              <a:gs pos="50000">
                <a:schemeClr val="tx1"/>
              </a:gs>
              <a:gs pos="0">
                <a:schemeClr val="tx1">
                  <a:alpha val="0"/>
                </a:schemeClr>
              </a:gs>
              <a:gs pos="100000">
                <a:schemeClr val="tx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9695373" y="886050"/>
            <a:ext cx="1338828" cy="369332"/>
          </a:xfrm>
          <a:prstGeom prst="rect">
            <a:avLst/>
          </a:prstGeom>
          <a:noFill/>
        </p:spPr>
        <p:txBody>
          <a:bodyPr wrap="none" rtlCol="0">
            <a:spAutoFit/>
          </a:bodyPr>
          <a:lstStyle/>
          <a:p>
            <a:r>
              <a:rPr lang="zh-CN" altLang="en-US" dirty="0" smtClean="0">
                <a:solidFill>
                  <a:schemeClr val="accent1"/>
                </a:solidFill>
                <a:cs typeface="+mn-ea"/>
                <a:sym typeface="+mn-lt"/>
              </a:rPr>
              <a:t>人力资源部</a:t>
            </a:r>
            <a:endParaRPr lang="zh-CN" altLang="en-US" dirty="0">
              <a:solidFill>
                <a:schemeClr val="accent1"/>
              </a:solidFill>
              <a:cs typeface="+mn-ea"/>
              <a:sym typeface="+mn-lt"/>
            </a:endParaRPr>
          </a:p>
        </p:txBody>
      </p:sp>
      <p:sp>
        <p:nvSpPr>
          <p:cNvPr id="5" name="矩形 4"/>
          <p:cNvSpPr/>
          <p:nvPr/>
        </p:nvSpPr>
        <p:spPr>
          <a:xfrm>
            <a:off x="9653633" y="871537"/>
            <a:ext cx="1509394" cy="7270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p:cNvSpPr txBox="1"/>
          <p:nvPr/>
        </p:nvSpPr>
        <p:spPr>
          <a:xfrm>
            <a:off x="7183074" y="721412"/>
            <a:ext cx="2492990" cy="1015663"/>
          </a:xfrm>
          <a:prstGeom prst="rect">
            <a:avLst/>
          </a:prstGeom>
          <a:noFill/>
        </p:spPr>
        <p:txBody>
          <a:bodyPr wrap="none" rtlCol="0">
            <a:spAutoFit/>
          </a:bodyPr>
          <a:lstStyle/>
          <a:p>
            <a:r>
              <a:rPr lang="zh-CN" altLang="en-US" sz="6000" b="1" dirty="0" smtClean="0">
                <a:solidFill>
                  <a:schemeClr val="accent1"/>
                </a:solidFill>
                <a:cs typeface="+mn-ea"/>
                <a:sym typeface="+mn-lt"/>
              </a:rPr>
              <a:t>某某某</a:t>
            </a:r>
            <a:endParaRPr lang="zh-CN" altLang="en-US" sz="6000" b="1" dirty="0">
              <a:solidFill>
                <a:schemeClr val="accent1"/>
              </a:solidFill>
              <a:cs typeface="+mn-ea"/>
              <a:sym typeface="+mn-lt"/>
            </a:endParaRPr>
          </a:p>
        </p:txBody>
      </p:sp>
      <p:sp>
        <p:nvSpPr>
          <p:cNvPr id="9" name="矩形 8"/>
          <p:cNvSpPr/>
          <p:nvPr/>
        </p:nvSpPr>
        <p:spPr>
          <a:xfrm>
            <a:off x="7360329" y="5660680"/>
            <a:ext cx="4381500" cy="458459"/>
          </a:xfrm>
          <a:prstGeom prst="rect">
            <a:avLst/>
          </a:prstGeom>
        </p:spPr>
        <p:txBody>
          <a:bodyPr wrap="square">
            <a:spAutoFit/>
          </a:bodyPr>
          <a:lstStyle/>
          <a:p>
            <a:pPr latinLnBrk="1">
              <a:lnSpc>
                <a:spcPct val="150000"/>
              </a:lnSpc>
            </a:pPr>
            <a:r>
              <a:rPr lang="zh-CN" altLang="en-US" b="0" i="0" u="none" strike="noStrike" dirty="0" smtClean="0">
                <a:solidFill>
                  <a:schemeClr val="bg1"/>
                </a:solidFill>
                <a:effectLst/>
                <a:cs typeface="+mn-ea"/>
                <a:sym typeface="+mn-lt"/>
              </a:rPr>
              <a:t>幽默风趣</a:t>
            </a:r>
            <a:r>
              <a:rPr lang="en-US" altLang="zh-CN" b="0" i="0" u="none" strike="noStrike" dirty="0" smtClean="0">
                <a:solidFill>
                  <a:schemeClr val="bg1"/>
                </a:solidFill>
                <a:effectLst/>
                <a:cs typeface="+mn-ea"/>
                <a:sym typeface="+mn-lt"/>
              </a:rPr>
              <a:t>|</a:t>
            </a:r>
            <a:r>
              <a:rPr lang="zh-CN" altLang="en-US" b="0" i="0" u="none" strike="noStrike" dirty="0" smtClean="0">
                <a:solidFill>
                  <a:schemeClr val="bg1"/>
                </a:solidFill>
                <a:effectLst/>
                <a:cs typeface="+mn-ea"/>
                <a:sym typeface="+mn-lt"/>
              </a:rPr>
              <a:t>案例丰富</a:t>
            </a:r>
            <a:r>
              <a:rPr lang="en-US" altLang="zh-CN" b="0" i="0" u="none" strike="noStrike" dirty="0" smtClean="0">
                <a:solidFill>
                  <a:schemeClr val="bg1"/>
                </a:solidFill>
                <a:effectLst/>
                <a:cs typeface="+mn-ea"/>
                <a:sym typeface="+mn-lt"/>
              </a:rPr>
              <a:t>|</a:t>
            </a:r>
            <a:r>
              <a:rPr lang="zh-CN" altLang="en-US" b="0" i="0" u="none" strike="noStrike" dirty="0" smtClean="0">
                <a:solidFill>
                  <a:schemeClr val="bg1"/>
                </a:solidFill>
                <a:effectLst/>
                <a:cs typeface="+mn-ea"/>
                <a:sym typeface="+mn-lt"/>
              </a:rPr>
              <a:t>实战演练</a:t>
            </a:r>
            <a:r>
              <a:rPr lang="en-US" altLang="zh-CN" b="0" i="0" u="none" strike="noStrike" dirty="0" smtClean="0">
                <a:solidFill>
                  <a:schemeClr val="bg1"/>
                </a:solidFill>
                <a:effectLst/>
                <a:cs typeface="+mn-ea"/>
                <a:sym typeface="+mn-lt"/>
              </a:rPr>
              <a:t>|</a:t>
            </a:r>
            <a:r>
              <a:rPr lang="zh-CN" altLang="en-US" b="0" i="0" u="none" strike="noStrike" dirty="0" smtClean="0">
                <a:solidFill>
                  <a:schemeClr val="bg1"/>
                </a:solidFill>
                <a:effectLst/>
                <a:cs typeface="+mn-ea"/>
                <a:sym typeface="+mn-lt"/>
              </a:rPr>
              <a:t>通俗易懂</a:t>
            </a:r>
            <a:r>
              <a:rPr lang="en-US" altLang="zh-CN" b="0" i="0" u="none" strike="noStrike" dirty="0" smtClean="0">
                <a:solidFill>
                  <a:schemeClr val="bg1"/>
                </a:solidFill>
                <a:effectLst/>
                <a:cs typeface="+mn-ea"/>
                <a:sym typeface="+mn-lt"/>
              </a:rPr>
              <a:t>|</a:t>
            </a:r>
            <a:endParaRPr lang="en-US" altLang="zh-CN" b="0" i="0" u="none" strike="noStrike" dirty="0">
              <a:solidFill>
                <a:schemeClr val="bg1"/>
              </a:solidFill>
              <a:effectLst/>
              <a:cs typeface="+mn-ea"/>
              <a:sym typeface="+mn-lt"/>
            </a:endParaRPr>
          </a:p>
        </p:txBody>
      </p:sp>
      <p:sp>
        <p:nvSpPr>
          <p:cNvPr id="11" name="文本框 10"/>
          <p:cNvSpPr txBox="1"/>
          <p:nvPr/>
        </p:nvSpPr>
        <p:spPr>
          <a:xfrm>
            <a:off x="7617881" y="2576697"/>
            <a:ext cx="1518364" cy="369332"/>
          </a:xfrm>
          <a:prstGeom prst="rect">
            <a:avLst/>
          </a:prstGeom>
          <a:noFill/>
        </p:spPr>
        <p:txBody>
          <a:bodyPr wrap="none" rtlCol="0">
            <a:spAutoFit/>
          </a:bodyPr>
          <a:lstStyle/>
          <a:p>
            <a:r>
              <a:rPr lang="en-US" altLang="zh-CN" b="1" dirty="0" smtClean="0">
                <a:solidFill>
                  <a:schemeClr val="accent1"/>
                </a:solidFill>
              </a:rPr>
              <a:t>2009-2013</a:t>
            </a:r>
            <a:r>
              <a:rPr lang="zh-CN" altLang="en-US" b="1" dirty="0" smtClean="0">
                <a:solidFill>
                  <a:schemeClr val="accent1"/>
                </a:solidFill>
              </a:rPr>
              <a:t>年</a:t>
            </a:r>
            <a:endParaRPr lang="zh-CN" altLang="en-US" b="1" dirty="0">
              <a:solidFill>
                <a:schemeClr val="accent1"/>
              </a:solidFill>
            </a:endParaRPr>
          </a:p>
        </p:txBody>
      </p:sp>
      <p:sp>
        <p:nvSpPr>
          <p:cNvPr id="12" name="文本框 11"/>
          <p:cNvSpPr txBox="1"/>
          <p:nvPr/>
        </p:nvSpPr>
        <p:spPr>
          <a:xfrm>
            <a:off x="7617881" y="3404345"/>
            <a:ext cx="1518364" cy="369332"/>
          </a:xfrm>
          <a:prstGeom prst="rect">
            <a:avLst/>
          </a:prstGeom>
          <a:noFill/>
        </p:spPr>
        <p:txBody>
          <a:bodyPr wrap="none" rtlCol="0">
            <a:spAutoFit/>
          </a:bodyPr>
          <a:lstStyle/>
          <a:p>
            <a:r>
              <a:rPr lang="en-US" altLang="zh-CN" b="1" dirty="0" smtClean="0">
                <a:solidFill>
                  <a:schemeClr val="accent1"/>
                </a:solidFill>
              </a:rPr>
              <a:t>2013-2014</a:t>
            </a:r>
            <a:r>
              <a:rPr lang="zh-CN" altLang="en-US" b="1" dirty="0" smtClean="0">
                <a:solidFill>
                  <a:schemeClr val="accent1"/>
                </a:solidFill>
              </a:rPr>
              <a:t>年</a:t>
            </a:r>
            <a:endParaRPr lang="zh-CN" altLang="en-US" b="1" dirty="0">
              <a:solidFill>
                <a:schemeClr val="accent1"/>
              </a:solidFill>
            </a:endParaRPr>
          </a:p>
        </p:txBody>
      </p:sp>
      <p:sp>
        <p:nvSpPr>
          <p:cNvPr id="13" name="文本框 12"/>
          <p:cNvSpPr txBox="1"/>
          <p:nvPr/>
        </p:nvSpPr>
        <p:spPr>
          <a:xfrm>
            <a:off x="7617881" y="4231993"/>
            <a:ext cx="1518364" cy="369332"/>
          </a:xfrm>
          <a:prstGeom prst="rect">
            <a:avLst/>
          </a:prstGeom>
          <a:noFill/>
        </p:spPr>
        <p:txBody>
          <a:bodyPr wrap="none" rtlCol="0">
            <a:spAutoFit/>
          </a:bodyPr>
          <a:lstStyle/>
          <a:p>
            <a:r>
              <a:rPr lang="en-US" altLang="zh-CN" b="1" dirty="0" smtClean="0">
                <a:solidFill>
                  <a:schemeClr val="accent1"/>
                </a:solidFill>
              </a:rPr>
              <a:t>2014-2016</a:t>
            </a:r>
            <a:r>
              <a:rPr lang="zh-CN" altLang="en-US" b="1" dirty="0" smtClean="0">
                <a:solidFill>
                  <a:schemeClr val="accent1"/>
                </a:solidFill>
              </a:rPr>
              <a:t>年</a:t>
            </a:r>
            <a:endParaRPr lang="zh-CN" altLang="en-US" b="1" dirty="0">
              <a:solidFill>
                <a:schemeClr val="accent1"/>
              </a:solidFill>
            </a:endParaRPr>
          </a:p>
        </p:txBody>
      </p:sp>
      <p:cxnSp>
        <p:nvCxnSpPr>
          <p:cNvPr id="15" name="直接连接符 14"/>
          <p:cNvCxnSpPr/>
          <p:nvPr/>
        </p:nvCxnSpPr>
        <p:spPr>
          <a:xfrm>
            <a:off x="7455053" y="2372296"/>
            <a:ext cx="0" cy="2383371"/>
          </a:xfrm>
          <a:prstGeom prst="line">
            <a:avLst/>
          </a:prstGeom>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7319065" y="2626212"/>
            <a:ext cx="271976" cy="2719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7319065" y="3453023"/>
            <a:ext cx="271976" cy="2719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319065" y="4280671"/>
            <a:ext cx="271976" cy="2719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7241910" y="1946150"/>
            <a:ext cx="1716156" cy="4261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7518061" y="1889223"/>
            <a:ext cx="1376998" cy="458459"/>
          </a:xfrm>
          <a:prstGeom prst="rect">
            <a:avLst/>
          </a:prstGeom>
        </p:spPr>
        <p:txBody>
          <a:bodyPr wrap="square">
            <a:spAutoFit/>
          </a:bodyPr>
          <a:lstStyle/>
          <a:p>
            <a:pPr>
              <a:lnSpc>
                <a:spcPct val="150000"/>
              </a:lnSpc>
            </a:pPr>
            <a:r>
              <a:rPr lang="zh-CN" altLang="en-US" b="1" i="0" u="none" strike="noStrike" dirty="0" smtClean="0">
                <a:solidFill>
                  <a:schemeClr val="bg1"/>
                </a:solidFill>
                <a:effectLst/>
                <a:cs typeface="+mn-ea"/>
                <a:sym typeface="+mn-lt"/>
              </a:rPr>
              <a:t>从业经验：</a:t>
            </a:r>
            <a:endParaRPr lang="zh-CN" altLang="en-US" b="1" i="0" u="none" strike="noStrike" dirty="0" smtClean="0">
              <a:solidFill>
                <a:schemeClr val="bg1"/>
              </a:solidFill>
              <a:effectLst/>
              <a:cs typeface="+mn-ea"/>
              <a:sym typeface="+mn-lt"/>
            </a:endParaRPr>
          </a:p>
        </p:txBody>
      </p:sp>
      <p:sp>
        <p:nvSpPr>
          <p:cNvPr id="20" name="圆角矩形 19"/>
          <p:cNvSpPr/>
          <p:nvPr/>
        </p:nvSpPr>
        <p:spPr>
          <a:xfrm>
            <a:off x="7241910" y="5171696"/>
            <a:ext cx="1716156" cy="4261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7518061" y="5114769"/>
            <a:ext cx="1376998" cy="458459"/>
          </a:xfrm>
          <a:prstGeom prst="rect">
            <a:avLst/>
          </a:prstGeom>
        </p:spPr>
        <p:txBody>
          <a:bodyPr wrap="square">
            <a:spAutoFit/>
          </a:bodyPr>
          <a:lstStyle/>
          <a:p>
            <a:pPr>
              <a:lnSpc>
                <a:spcPct val="150000"/>
              </a:lnSpc>
            </a:pPr>
            <a:r>
              <a:rPr lang="zh-CN" altLang="en-US" b="1" i="0" u="none" strike="noStrike" dirty="0" smtClean="0">
                <a:solidFill>
                  <a:schemeClr val="bg1"/>
                </a:solidFill>
                <a:effectLst/>
                <a:cs typeface="+mn-ea"/>
                <a:sym typeface="+mn-lt"/>
              </a:rPr>
              <a:t>授课风格：</a:t>
            </a:r>
            <a:endParaRPr lang="zh-CN" altLang="en-US" b="1" i="0" u="none" strike="noStrike" dirty="0" smtClean="0">
              <a:solidFill>
                <a:schemeClr val="bg1"/>
              </a:solidFill>
              <a:effectLst/>
              <a:cs typeface="+mn-ea"/>
              <a:sym typeface="+mn-lt"/>
            </a:endParaRPr>
          </a:p>
        </p:txBody>
      </p:sp>
      <p:sp>
        <p:nvSpPr>
          <p:cNvPr id="22" name="文本框 21"/>
          <p:cNvSpPr txBox="1"/>
          <p:nvPr/>
        </p:nvSpPr>
        <p:spPr>
          <a:xfrm>
            <a:off x="7617881" y="2974001"/>
            <a:ext cx="3416320" cy="369332"/>
          </a:xfrm>
          <a:prstGeom prst="rect">
            <a:avLst/>
          </a:prstGeom>
          <a:noFill/>
        </p:spPr>
        <p:txBody>
          <a:bodyPr wrap="none" rtlCol="0">
            <a:spAutoFit/>
          </a:bodyPr>
          <a:lstStyle/>
          <a:p>
            <a:r>
              <a:rPr lang="zh-CN" altLang="en-US" dirty="0">
                <a:solidFill>
                  <a:schemeClr val="bg1"/>
                </a:solidFill>
              </a:rPr>
              <a:t>某某</a:t>
            </a:r>
            <a:r>
              <a:rPr lang="zh-CN" altLang="en-US" dirty="0" smtClean="0">
                <a:solidFill>
                  <a:schemeClr val="bg1"/>
                </a:solidFill>
              </a:rPr>
              <a:t>某培训机构任职销售培训师</a:t>
            </a:r>
            <a:endParaRPr lang="zh-CN" altLang="en-US" dirty="0">
              <a:solidFill>
                <a:schemeClr val="bg1"/>
              </a:solidFill>
            </a:endParaRPr>
          </a:p>
        </p:txBody>
      </p:sp>
      <p:sp>
        <p:nvSpPr>
          <p:cNvPr id="23" name="文本框 22"/>
          <p:cNvSpPr txBox="1"/>
          <p:nvPr/>
        </p:nvSpPr>
        <p:spPr>
          <a:xfrm>
            <a:off x="7617881" y="3813841"/>
            <a:ext cx="3416320" cy="369332"/>
          </a:xfrm>
          <a:prstGeom prst="rect">
            <a:avLst/>
          </a:prstGeom>
          <a:noFill/>
        </p:spPr>
        <p:txBody>
          <a:bodyPr wrap="none" rtlCol="0">
            <a:spAutoFit/>
          </a:bodyPr>
          <a:lstStyle/>
          <a:p>
            <a:r>
              <a:rPr lang="zh-CN" altLang="en-US" dirty="0">
                <a:solidFill>
                  <a:schemeClr val="bg1"/>
                </a:solidFill>
              </a:rPr>
              <a:t>某某</a:t>
            </a:r>
            <a:r>
              <a:rPr lang="zh-CN" altLang="en-US" dirty="0" smtClean="0">
                <a:solidFill>
                  <a:schemeClr val="bg1"/>
                </a:solidFill>
              </a:rPr>
              <a:t>某培训机构任职行政培训师</a:t>
            </a:r>
            <a:endParaRPr lang="zh-CN" altLang="en-US" dirty="0">
              <a:solidFill>
                <a:schemeClr val="bg1"/>
              </a:solidFill>
            </a:endParaRPr>
          </a:p>
        </p:txBody>
      </p:sp>
      <p:sp>
        <p:nvSpPr>
          <p:cNvPr id="24" name="文本框 23"/>
          <p:cNvSpPr txBox="1"/>
          <p:nvPr/>
        </p:nvSpPr>
        <p:spPr>
          <a:xfrm>
            <a:off x="7617881" y="4593268"/>
            <a:ext cx="3416320" cy="369332"/>
          </a:xfrm>
          <a:prstGeom prst="rect">
            <a:avLst/>
          </a:prstGeom>
          <a:noFill/>
        </p:spPr>
        <p:txBody>
          <a:bodyPr wrap="none" rtlCol="0">
            <a:spAutoFit/>
          </a:bodyPr>
          <a:lstStyle/>
          <a:p>
            <a:r>
              <a:rPr lang="zh-CN" altLang="en-US" dirty="0">
                <a:solidFill>
                  <a:schemeClr val="bg1"/>
                </a:solidFill>
              </a:rPr>
              <a:t>某某</a:t>
            </a:r>
            <a:r>
              <a:rPr lang="zh-CN" altLang="en-US" dirty="0" smtClean="0">
                <a:solidFill>
                  <a:schemeClr val="bg1"/>
                </a:solidFill>
              </a:rPr>
              <a:t>某培训机构任职行政培训师</a:t>
            </a:r>
            <a:endParaRPr lang="zh-CN" altLang="en-US" dirty="0">
              <a:solidFill>
                <a:schemeClr val="bg1"/>
              </a:solidFill>
            </a:endParaRPr>
          </a:p>
        </p:txBody>
      </p:sp>
      <p:sp>
        <p:nvSpPr>
          <p:cNvPr id="25" name="文本框 24"/>
          <p:cNvSpPr txBox="1"/>
          <p:nvPr/>
        </p:nvSpPr>
        <p:spPr>
          <a:xfrm>
            <a:off x="9695373" y="1229243"/>
            <a:ext cx="1338828" cy="369332"/>
          </a:xfrm>
          <a:prstGeom prst="rect">
            <a:avLst/>
          </a:prstGeom>
          <a:noFill/>
        </p:spPr>
        <p:txBody>
          <a:bodyPr wrap="none" rtlCol="0">
            <a:spAutoFit/>
          </a:bodyPr>
          <a:lstStyle/>
          <a:p>
            <a:r>
              <a:rPr lang="zh-CN" altLang="en-US" dirty="0" smtClean="0">
                <a:solidFill>
                  <a:schemeClr val="accent6"/>
                </a:solidFill>
              </a:rPr>
              <a:t>资深培训师</a:t>
            </a:r>
            <a:endParaRPr lang="zh-CN" altLang="en-US" dirty="0">
              <a:solidFill>
                <a:schemeClr val="accent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5" name="任意多边形 4"/>
          <p:cNvSpPr/>
          <p:nvPr/>
        </p:nvSpPr>
        <p:spPr>
          <a:xfrm>
            <a:off x="121406" y="0"/>
            <a:ext cx="5767312" cy="6858000"/>
          </a:xfrm>
          <a:custGeom>
            <a:avLst/>
            <a:gdLst>
              <a:gd name="connsiteX0" fmla="*/ 0 w 5767312"/>
              <a:gd name="connsiteY0" fmla="*/ 0 h 6858000"/>
              <a:gd name="connsiteX1" fmla="*/ 5767312 w 5767312"/>
              <a:gd name="connsiteY1" fmla="*/ 0 h 6858000"/>
              <a:gd name="connsiteX2" fmla="*/ 4033171 w 5767312"/>
              <a:gd name="connsiteY2" fmla="*/ 6858000 h 6858000"/>
              <a:gd name="connsiteX3" fmla="*/ 0 w 576731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67312" h="6858000">
                <a:moveTo>
                  <a:pt x="0" y="0"/>
                </a:moveTo>
                <a:lnTo>
                  <a:pt x="5767312" y="0"/>
                </a:lnTo>
                <a:lnTo>
                  <a:pt x="4033171"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0" y="0"/>
            <a:ext cx="5767312" cy="6858000"/>
          </a:xfrm>
          <a:custGeom>
            <a:avLst/>
            <a:gdLst>
              <a:gd name="connsiteX0" fmla="*/ 0 w 5767312"/>
              <a:gd name="connsiteY0" fmla="*/ 0 h 6858000"/>
              <a:gd name="connsiteX1" fmla="*/ 5767312 w 5767312"/>
              <a:gd name="connsiteY1" fmla="*/ 0 h 6858000"/>
              <a:gd name="connsiteX2" fmla="*/ 4033171 w 5767312"/>
              <a:gd name="connsiteY2" fmla="*/ 6858000 h 6858000"/>
              <a:gd name="connsiteX3" fmla="*/ 0 w 576731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67312" h="6858000">
                <a:moveTo>
                  <a:pt x="0" y="0"/>
                </a:moveTo>
                <a:lnTo>
                  <a:pt x="5767312" y="0"/>
                </a:lnTo>
                <a:lnTo>
                  <a:pt x="403317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42950" y="2321004"/>
            <a:ext cx="1877437" cy="1107996"/>
          </a:xfrm>
          <a:prstGeom prst="rect">
            <a:avLst/>
          </a:prstGeom>
          <a:noFill/>
        </p:spPr>
        <p:txBody>
          <a:bodyPr wrap="none" rtlCol="0">
            <a:spAutoFit/>
          </a:bodyPr>
          <a:lstStyle/>
          <a:p>
            <a:r>
              <a:rPr lang="zh-CN" altLang="en-US" sz="6600" b="1" dirty="0">
                <a:solidFill>
                  <a:schemeClr val="bg1"/>
                </a:solidFill>
              </a:rPr>
              <a:t>目录</a:t>
            </a:r>
            <a:endParaRPr lang="zh-CN" altLang="en-US" sz="6600" b="1" dirty="0">
              <a:solidFill>
                <a:schemeClr val="bg1"/>
              </a:solidFill>
            </a:endParaRPr>
          </a:p>
        </p:txBody>
      </p:sp>
      <p:sp>
        <p:nvSpPr>
          <p:cNvPr id="8" name="文本框 7"/>
          <p:cNvSpPr txBox="1"/>
          <p:nvPr/>
        </p:nvSpPr>
        <p:spPr>
          <a:xfrm>
            <a:off x="742950" y="3429000"/>
            <a:ext cx="3570208" cy="830997"/>
          </a:xfrm>
          <a:prstGeom prst="rect">
            <a:avLst/>
          </a:prstGeom>
          <a:noFill/>
        </p:spPr>
        <p:txBody>
          <a:bodyPr wrap="none" rtlCol="0">
            <a:spAutoFit/>
          </a:bodyPr>
          <a:lstStyle/>
          <a:p>
            <a:r>
              <a:rPr lang="en-US" altLang="zh-CN" sz="4800" dirty="0" smtClean="0">
                <a:solidFill>
                  <a:schemeClr val="bg1"/>
                </a:solidFill>
              </a:rPr>
              <a:t>CONTENTS</a:t>
            </a:r>
            <a:endParaRPr lang="zh-CN" altLang="en-US" sz="4800" dirty="0">
              <a:solidFill>
                <a:schemeClr val="bg1"/>
              </a:solidFill>
            </a:endParaRPr>
          </a:p>
        </p:txBody>
      </p:sp>
      <p:sp>
        <p:nvSpPr>
          <p:cNvPr id="9" name="文本框 8"/>
          <p:cNvSpPr txBox="1"/>
          <p:nvPr/>
        </p:nvSpPr>
        <p:spPr>
          <a:xfrm>
            <a:off x="8324850" y="1270218"/>
            <a:ext cx="2236510" cy="707886"/>
          </a:xfrm>
          <a:prstGeom prst="rect">
            <a:avLst/>
          </a:prstGeom>
          <a:noFill/>
        </p:spPr>
        <p:txBody>
          <a:bodyPr wrap="none" rtlCol="0">
            <a:spAutoFit/>
          </a:bodyPr>
          <a:lstStyle/>
          <a:p>
            <a:r>
              <a:rPr lang="zh-CN" altLang="en-US" sz="4000" dirty="0" smtClean="0">
                <a:solidFill>
                  <a:schemeClr val="accent1"/>
                </a:solidFill>
              </a:rPr>
              <a:t>公司概述</a:t>
            </a:r>
            <a:endParaRPr lang="zh-CN" altLang="en-US" sz="4000" dirty="0">
              <a:solidFill>
                <a:schemeClr val="accent1"/>
              </a:solidFill>
            </a:endParaRPr>
          </a:p>
        </p:txBody>
      </p:sp>
      <p:sp>
        <p:nvSpPr>
          <p:cNvPr id="10" name="文本框 9"/>
          <p:cNvSpPr txBox="1"/>
          <p:nvPr/>
        </p:nvSpPr>
        <p:spPr>
          <a:xfrm>
            <a:off x="8324850" y="2413691"/>
            <a:ext cx="2236510" cy="707886"/>
          </a:xfrm>
          <a:prstGeom prst="rect">
            <a:avLst/>
          </a:prstGeom>
          <a:noFill/>
        </p:spPr>
        <p:txBody>
          <a:bodyPr wrap="none" rtlCol="0">
            <a:spAutoFit/>
          </a:bodyPr>
          <a:lstStyle/>
          <a:p>
            <a:r>
              <a:rPr lang="zh-CN" altLang="en-US" sz="4000" dirty="0" smtClean="0">
                <a:solidFill>
                  <a:schemeClr val="accent1"/>
                </a:solidFill>
              </a:rPr>
              <a:t>组织架构</a:t>
            </a:r>
            <a:endParaRPr lang="zh-CN" altLang="en-US" sz="4000" dirty="0">
              <a:solidFill>
                <a:schemeClr val="accent1"/>
              </a:solidFill>
            </a:endParaRPr>
          </a:p>
        </p:txBody>
      </p:sp>
      <p:sp>
        <p:nvSpPr>
          <p:cNvPr id="11" name="文本框 10"/>
          <p:cNvSpPr txBox="1"/>
          <p:nvPr/>
        </p:nvSpPr>
        <p:spPr>
          <a:xfrm>
            <a:off x="8324850" y="3627191"/>
            <a:ext cx="2236510" cy="707886"/>
          </a:xfrm>
          <a:prstGeom prst="rect">
            <a:avLst/>
          </a:prstGeom>
          <a:noFill/>
        </p:spPr>
        <p:txBody>
          <a:bodyPr wrap="none" rtlCol="0">
            <a:spAutoFit/>
          </a:bodyPr>
          <a:lstStyle/>
          <a:p>
            <a:r>
              <a:rPr lang="zh-CN" altLang="en-US" sz="4000" dirty="0" smtClean="0">
                <a:solidFill>
                  <a:schemeClr val="accent1"/>
                </a:solidFill>
              </a:rPr>
              <a:t>企业文化</a:t>
            </a:r>
            <a:endParaRPr lang="zh-CN" altLang="en-US" sz="4000" dirty="0">
              <a:solidFill>
                <a:schemeClr val="accent1"/>
              </a:solidFill>
            </a:endParaRPr>
          </a:p>
        </p:txBody>
      </p:sp>
      <p:sp>
        <p:nvSpPr>
          <p:cNvPr id="12" name="文本框 11"/>
          <p:cNvSpPr txBox="1"/>
          <p:nvPr/>
        </p:nvSpPr>
        <p:spPr>
          <a:xfrm>
            <a:off x="8324850" y="4851555"/>
            <a:ext cx="2236510" cy="707886"/>
          </a:xfrm>
          <a:prstGeom prst="rect">
            <a:avLst/>
          </a:prstGeom>
          <a:noFill/>
        </p:spPr>
        <p:txBody>
          <a:bodyPr wrap="none" rtlCol="0">
            <a:spAutoFit/>
          </a:bodyPr>
          <a:lstStyle/>
          <a:p>
            <a:r>
              <a:rPr lang="zh-CN" altLang="en-US" sz="4000" dirty="0" smtClean="0">
                <a:solidFill>
                  <a:schemeClr val="accent1"/>
                </a:solidFill>
              </a:rPr>
              <a:t>管理制度</a:t>
            </a:r>
            <a:endParaRPr lang="zh-CN" altLang="en-US" sz="4000" dirty="0">
              <a:solidFill>
                <a:schemeClr val="accent1"/>
              </a:solidFill>
            </a:endParaRPr>
          </a:p>
        </p:txBody>
      </p:sp>
      <p:cxnSp>
        <p:nvCxnSpPr>
          <p:cNvPr id="14" name="直接连接符 13"/>
          <p:cNvCxnSpPr/>
          <p:nvPr/>
        </p:nvCxnSpPr>
        <p:spPr>
          <a:xfrm>
            <a:off x="7353300" y="1987926"/>
            <a:ext cx="48387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353300" y="3121577"/>
            <a:ext cx="48387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353300" y="4335077"/>
            <a:ext cx="48387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353300" y="5559441"/>
            <a:ext cx="483870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7197618" y="1000393"/>
            <a:ext cx="1127232" cy="1107996"/>
          </a:xfrm>
          <a:prstGeom prst="rect">
            <a:avLst/>
          </a:prstGeom>
          <a:noFill/>
        </p:spPr>
        <p:txBody>
          <a:bodyPr wrap="none" rtlCol="0">
            <a:spAutoFit/>
          </a:bodyPr>
          <a:lstStyle/>
          <a:p>
            <a:r>
              <a:rPr lang="en-US" altLang="zh-CN" sz="6600" b="1" dirty="0" smtClean="0">
                <a:solidFill>
                  <a:schemeClr val="accent6"/>
                </a:solidFill>
              </a:rPr>
              <a:t>01</a:t>
            </a:r>
            <a:endParaRPr lang="zh-CN" altLang="en-US" sz="6600" b="1" dirty="0">
              <a:solidFill>
                <a:schemeClr val="accent6"/>
              </a:solidFill>
            </a:endParaRPr>
          </a:p>
        </p:txBody>
      </p:sp>
      <p:sp>
        <p:nvSpPr>
          <p:cNvPr id="19" name="文本框 18"/>
          <p:cNvSpPr txBox="1"/>
          <p:nvPr/>
        </p:nvSpPr>
        <p:spPr>
          <a:xfrm>
            <a:off x="7197618" y="2154535"/>
            <a:ext cx="1127232" cy="1107996"/>
          </a:xfrm>
          <a:prstGeom prst="rect">
            <a:avLst/>
          </a:prstGeom>
          <a:noFill/>
        </p:spPr>
        <p:txBody>
          <a:bodyPr wrap="none" rtlCol="0">
            <a:spAutoFit/>
          </a:bodyPr>
          <a:lstStyle/>
          <a:p>
            <a:r>
              <a:rPr lang="en-US" altLang="zh-CN" sz="6600" b="1" dirty="0" smtClean="0">
                <a:solidFill>
                  <a:schemeClr val="accent6"/>
                </a:solidFill>
              </a:rPr>
              <a:t>02</a:t>
            </a:r>
            <a:endParaRPr lang="zh-CN" altLang="en-US" sz="6600" b="1" dirty="0">
              <a:solidFill>
                <a:schemeClr val="accent6"/>
              </a:solidFill>
            </a:endParaRPr>
          </a:p>
        </p:txBody>
      </p:sp>
      <p:sp>
        <p:nvSpPr>
          <p:cNvPr id="20" name="文本框 19"/>
          <p:cNvSpPr txBox="1"/>
          <p:nvPr/>
        </p:nvSpPr>
        <p:spPr>
          <a:xfrm>
            <a:off x="7197618" y="3389616"/>
            <a:ext cx="1127232" cy="1107996"/>
          </a:xfrm>
          <a:prstGeom prst="rect">
            <a:avLst/>
          </a:prstGeom>
          <a:noFill/>
        </p:spPr>
        <p:txBody>
          <a:bodyPr wrap="none" rtlCol="0">
            <a:spAutoFit/>
          </a:bodyPr>
          <a:lstStyle/>
          <a:p>
            <a:r>
              <a:rPr lang="en-US" altLang="zh-CN" sz="6600" b="1" dirty="0" smtClean="0">
                <a:solidFill>
                  <a:schemeClr val="accent6"/>
                </a:solidFill>
              </a:rPr>
              <a:t>03</a:t>
            </a:r>
            <a:endParaRPr lang="zh-CN" altLang="en-US" sz="6600" b="1" dirty="0">
              <a:solidFill>
                <a:schemeClr val="accent6"/>
              </a:solidFill>
            </a:endParaRPr>
          </a:p>
        </p:txBody>
      </p:sp>
      <p:sp>
        <p:nvSpPr>
          <p:cNvPr id="21" name="文本框 20"/>
          <p:cNvSpPr txBox="1"/>
          <p:nvPr/>
        </p:nvSpPr>
        <p:spPr>
          <a:xfrm>
            <a:off x="7197618" y="4600305"/>
            <a:ext cx="1127232" cy="1107996"/>
          </a:xfrm>
          <a:prstGeom prst="rect">
            <a:avLst/>
          </a:prstGeom>
          <a:noFill/>
        </p:spPr>
        <p:txBody>
          <a:bodyPr wrap="none" rtlCol="0">
            <a:spAutoFit/>
          </a:bodyPr>
          <a:lstStyle/>
          <a:p>
            <a:r>
              <a:rPr lang="en-US" altLang="zh-CN" sz="6600" b="1" dirty="0" smtClean="0">
                <a:solidFill>
                  <a:schemeClr val="accent6"/>
                </a:solidFill>
              </a:rPr>
              <a:t>04</a:t>
            </a:r>
            <a:endParaRPr lang="zh-CN" altLang="en-US" sz="6600" b="1" dirty="0">
              <a:solidFill>
                <a:schemeClr val="accent6"/>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b="15901"/>
          <a:stretch>
            <a:fillRect/>
          </a:stretch>
        </p:blipFill>
        <p:spPr>
          <a:xfrm>
            <a:off x="0" y="0"/>
            <a:ext cx="12192000" cy="6858000"/>
          </a:xfrm>
          <a:prstGeom prst="rect">
            <a:avLst/>
          </a:prstGeom>
        </p:spPr>
      </p:pic>
      <p:sp>
        <p:nvSpPr>
          <p:cNvPr id="2" name="矩形 1"/>
          <p:cNvSpPr/>
          <p:nvPr/>
        </p:nvSpPr>
        <p:spPr>
          <a:xfrm>
            <a:off x="0" y="2209800"/>
            <a:ext cx="12192000" cy="2838450"/>
          </a:xfrm>
          <a:prstGeom prst="rect">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19150" y="1374561"/>
            <a:ext cx="4278735" cy="4508927"/>
          </a:xfrm>
          <a:prstGeom prst="rect">
            <a:avLst/>
          </a:prstGeom>
          <a:noFill/>
        </p:spPr>
        <p:txBody>
          <a:bodyPr wrap="none" rtlCol="0">
            <a:spAutoFit/>
          </a:bodyPr>
          <a:lstStyle/>
          <a:p>
            <a:r>
              <a:rPr lang="en-US" altLang="zh-CN" sz="28700" b="1" i="1" dirty="0" smtClean="0">
                <a:solidFill>
                  <a:schemeClr val="accent6"/>
                </a:solidFill>
              </a:rPr>
              <a:t>01</a:t>
            </a:r>
            <a:endParaRPr lang="zh-CN" altLang="en-US" sz="28700" b="1" i="1" dirty="0">
              <a:solidFill>
                <a:schemeClr val="accent6"/>
              </a:solidFill>
            </a:endParaRPr>
          </a:p>
        </p:txBody>
      </p:sp>
      <p:sp>
        <p:nvSpPr>
          <p:cNvPr id="6" name="文本框 5"/>
          <p:cNvSpPr txBox="1"/>
          <p:nvPr/>
        </p:nvSpPr>
        <p:spPr>
          <a:xfrm>
            <a:off x="5308625" y="2765761"/>
            <a:ext cx="3262432" cy="1015663"/>
          </a:xfrm>
          <a:prstGeom prst="rect">
            <a:avLst/>
          </a:prstGeom>
          <a:noFill/>
        </p:spPr>
        <p:txBody>
          <a:bodyPr wrap="none" rtlCol="0">
            <a:spAutoFit/>
          </a:bodyPr>
          <a:lstStyle/>
          <a:p>
            <a:r>
              <a:rPr lang="zh-CN" altLang="en-US" sz="6000" b="1" dirty="0" smtClean="0">
                <a:solidFill>
                  <a:schemeClr val="bg1"/>
                </a:solidFill>
              </a:rPr>
              <a:t>公司概述</a:t>
            </a:r>
            <a:endParaRPr lang="zh-CN" altLang="en-US" sz="6000" b="1" dirty="0">
              <a:solidFill>
                <a:schemeClr val="bg1"/>
              </a:solidFill>
            </a:endParaRPr>
          </a:p>
        </p:txBody>
      </p:sp>
      <p:sp>
        <p:nvSpPr>
          <p:cNvPr id="7" name="文本框 6"/>
          <p:cNvSpPr txBox="1"/>
          <p:nvPr/>
        </p:nvSpPr>
        <p:spPr>
          <a:xfrm>
            <a:off x="5516985"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公司简介</a:t>
            </a:r>
            <a:endParaRPr lang="zh-CN" altLang="en-US" sz="2400" dirty="0">
              <a:solidFill>
                <a:schemeClr val="bg1"/>
              </a:solidFill>
            </a:endParaRPr>
          </a:p>
        </p:txBody>
      </p:sp>
      <p:sp>
        <p:nvSpPr>
          <p:cNvPr id="8" name="文本框 7"/>
          <p:cNvSpPr txBox="1"/>
          <p:nvPr/>
        </p:nvSpPr>
        <p:spPr>
          <a:xfrm>
            <a:off x="7044021"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业务介绍</a:t>
            </a:r>
            <a:endParaRPr lang="zh-CN" altLang="en-US" sz="2400" dirty="0">
              <a:solidFill>
                <a:schemeClr val="bg1"/>
              </a:solidFill>
            </a:endParaRPr>
          </a:p>
        </p:txBody>
      </p:sp>
      <p:sp>
        <p:nvSpPr>
          <p:cNvPr id="9" name="文本框 8"/>
          <p:cNvSpPr txBox="1"/>
          <p:nvPr/>
        </p:nvSpPr>
        <p:spPr>
          <a:xfrm>
            <a:off x="8571057"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发展历程</a:t>
            </a:r>
            <a:endParaRPr lang="zh-CN" altLang="en-US" sz="2400" dirty="0">
              <a:solidFill>
                <a:schemeClr val="bg1"/>
              </a:solidFill>
            </a:endParaRPr>
          </a:p>
        </p:txBody>
      </p:sp>
      <p:sp>
        <p:nvSpPr>
          <p:cNvPr id="10" name="文本框 9"/>
          <p:cNvSpPr txBox="1"/>
          <p:nvPr/>
        </p:nvSpPr>
        <p:spPr>
          <a:xfrm>
            <a:off x="10098093"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主要客户</a:t>
            </a:r>
            <a:endParaRPr lang="zh-CN" altLang="en-US" sz="24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公司概述</a:t>
            </a:r>
            <a:endParaRPr lang="zh-CN" altLang="en-US" sz="4400" b="1" dirty="0">
              <a:solidFill>
                <a:schemeClr val="accent1"/>
              </a:solidFill>
            </a:endParaRPr>
          </a:p>
        </p:txBody>
      </p:sp>
      <p:sp>
        <p:nvSpPr>
          <p:cNvPr id="3" name="文本框 2"/>
          <p:cNvSpPr txBox="1"/>
          <p:nvPr/>
        </p:nvSpPr>
        <p:spPr>
          <a:xfrm>
            <a:off x="74115" y="-98793"/>
            <a:ext cx="1040670" cy="1015663"/>
          </a:xfrm>
          <a:prstGeom prst="rect">
            <a:avLst/>
          </a:prstGeom>
          <a:noFill/>
        </p:spPr>
        <p:txBody>
          <a:bodyPr wrap="none" rtlCol="0">
            <a:spAutoFit/>
          </a:bodyPr>
          <a:lstStyle/>
          <a:p>
            <a:r>
              <a:rPr lang="en-US" altLang="zh-CN" sz="6000" b="1" dirty="0" smtClean="0">
                <a:solidFill>
                  <a:schemeClr val="bg1"/>
                </a:solidFill>
              </a:rPr>
              <a:t>01</a:t>
            </a:r>
            <a:endParaRPr lang="zh-CN" altLang="en-US" sz="6000" b="1" dirty="0">
              <a:solidFill>
                <a:schemeClr val="bg1"/>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p>
            <a:r>
              <a:rPr lang="zh-CN" altLang="en-US" sz="2800" b="1" dirty="0" smtClean="0">
                <a:solidFill>
                  <a:schemeClr val="accent1"/>
                </a:solidFill>
              </a:rPr>
              <a:t>公司简介</a:t>
            </a:r>
            <a:endParaRPr lang="zh-CN" altLang="en-US" sz="2800" b="1" dirty="0">
              <a:solidFill>
                <a:schemeClr val="accent1"/>
              </a:solidFill>
            </a:endParaRPr>
          </a:p>
        </p:txBody>
      </p:sp>
      <p:sp>
        <p:nvSpPr>
          <p:cNvPr id="5" name="文本框 4"/>
          <p:cNvSpPr txBox="1"/>
          <p:nvPr/>
        </p:nvSpPr>
        <p:spPr>
          <a:xfrm>
            <a:off x="6462046" y="181436"/>
            <a:ext cx="1620957" cy="523220"/>
          </a:xfrm>
          <a:prstGeom prst="rect">
            <a:avLst/>
          </a:prstGeom>
          <a:noFill/>
          <a:ln>
            <a:noFill/>
          </a:ln>
        </p:spPr>
        <p:txBody>
          <a:bodyPr wrap="none" rtlCol="0">
            <a:spAutoFit/>
          </a:bodyPr>
          <a:lstStyle/>
          <a:p>
            <a:r>
              <a:rPr lang="zh-CN" altLang="en-US" sz="2800" dirty="0" smtClean="0">
                <a:solidFill>
                  <a:schemeClr val="tx2">
                    <a:lumMod val="75000"/>
                  </a:schemeClr>
                </a:solidFill>
              </a:rPr>
              <a:t>业务介绍</a:t>
            </a:r>
            <a:endParaRPr lang="zh-CN" altLang="en-US" sz="2800" dirty="0">
              <a:solidFill>
                <a:schemeClr val="tx2">
                  <a:lumMod val="75000"/>
                </a:schemeClr>
              </a:solidFill>
            </a:endParaRPr>
          </a:p>
        </p:txBody>
      </p:sp>
      <p:sp>
        <p:nvSpPr>
          <p:cNvPr id="6" name="文本框 5"/>
          <p:cNvSpPr txBox="1"/>
          <p:nvPr/>
        </p:nvSpPr>
        <p:spPr>
          <a:xfrm>
            <a:off x="8227934" y="181436"/>
            <a:ext cx="1620957" cy="523220"/>
          </a:xfrm>
          <a:prstGeom prst="rect">
            <a:avLst/>
          </a:prstGeom>
          <a:noFill/>
          <a:ln>
            <a:noFill/>
          </a:ln>
        </p:spPr>
        <p:txBody>
          <a:bodyPr wrap="none" rtlCol="0">
            <a:spAutoFit/>
          </a:bodyPr>
          <a:lstStyle/>
          <a:p>
            <a:r>
              <a:rPr lang="zh-CN" altLang="en-US" sz="2800" dirty="0" smtClean="0">
                <a:solidFill>
                  <a:schemeClr val="tx2">
                    <a:lumMod val="75000"/>
                  </a:schemeClr>
                </a:solidFill>
              </a:rPr>
              <a:t>发展历程</a:t>
            </a:r>
            <a:endParaRPr lang="zh-CN" altLang="en-US" sz="2800" dirty="0">
              <a:solidFill>
                <a:schemeClr val="tx2">
                  <a:lumMod val="75000"/>
                </a:schemeClr>
              </a:solidFill>
            </a:endParaRPr>
          </a:p>
        </p:txBody>
      </p:sp>
      <p:sp>
        <p:nvSpPr>
          <p:cNvPr id="7" name="文本框 6"/>
          <p:cNvSpPr txBox="1"/>
          <p:nvPr/>
        </p:nvSpPr>
        <p:spPr>
          <a:xfrm>
            <a:off x="9993823" y="181436"/>
            <a:ext cx="1620957" cy="523220"/>
          </a:xfrm>
          <a:prstGeom prst="rect">
            <a:avLst/>
          </a:prstGeom>
          <a:noFill/>
          <a:ln>
            <a:noFill/>
          </a:ln>
        </p:spPr>
        <p:txBody>
          <a:bodyPr wrap="none" rtlCol="0">
            <a:spAutoFit/>
          </a:bodyPr>
          <a:lstStyle/>
          <a:p>
            <a:r>
              <a:rPr lang="zh-CN" altLang="en-US" sz="2800" dirty="0" smtClean="0">
                <a:solidFill>
                  <a:schemeClr val="tx2">
                    <a:lumMod val="75000"/>
                  </a:schemeClr>
                </a:solidFill>
              </a:rPr>
              <a:t>主要客户</a:t>
            </a:r>
            <a:endParaRPr lang="zh-CN" altLang="en-US" sz="2800" dirty="0">
              <a:solidFill>
                <a:schemeClr val="tx2">
                  <a:lumMod val="75000"/>
                </a:schemeClr>
              </a:solidFill>
            </a:endParaRPr>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4015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91184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639674"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4610766" y="721"/>
            <a:ext cx="1706349" cy="1012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216290" y="2123755"/>
            <a:ext cx="5873202" cy="1704954"/>
          </a:xfrm>
          <a:prstGeom prst="rect">
            <a:avLst/>
          </a:prstGeom>
        </p:spPr>
        <p:txBody>
          <a:bodyPr wrap="square">
            <a:spAutoFit/>
          </a:bodyPr>
          <a:lstStyle/>
          <a:p>
            <a:pPr>
              <a:lnSpc>
                <a:spcPct val="150000"/>
              </a:lnSpc>
            </a:pPr>
            <a:r>
              <a:rPr lang="en-US" altLang="zh-CN" dirty="0" smtClean="0">
                <a:solidFill>
                  <a:schemeClr val="accent1"/>
                </a:solidFill>
              </a:rPr>
              <a:t>WPS</a:t>
            </a:r>
            <a:r>
              <a:rPr lang="zh-CN" altLang="en-US" dirty="0" smtClean="0">
                <a:solidFill>
                  <a:schemeClr val="accent1"/>
                </a:solidFill>
              </a:rPr>
              <a:t>是全球领先的办公软件和服务提供商，</a:t>
            </a:r>
            <a:r>
              <a:rPr lang="en-US" altLang="zh-CN" dirty="0" smtClean="0">
                <a:solidFill>
                  <a:schemeClr val="accent1"/>
                </a:solidFill>
              </a:rPr>
              <a:t>WPS Office </a:t>
            </a:r>
            <a:r>
              <a:rPr lang="zh-CN" altLang="en-US" dirty="0" smtClean="0">
                <a:solidFill>
                  <a:schemeClr val="accent1"/>
                </a:solidFill>
              </a:rPr>
              <a:t>个人版拥有广泛用户基础，目前全球范围内已经有</a:t>
            </a:r>
            <a:r>
              <a:rPr lang="en-US" altLang="zh-CN" dirty="0" smtClean="0">
                <a:solidFill>
                  <a:schemeClr val="accent1"/>
                </a:solidFill>
              </a:rPr>
              <a:t>8</a:t>
            </a:r>
            <a:r>
              <a:rPr lang="zh-CN" altLang="en-US" dirty="0" smtClean="0">
                <a:solidFill>
                  <a:schemeClr val="accent1"/>
                </a:solidFill>
              </a:rPr>
              <a:t>亿用户在</a:t>
            </a:r>
            <a:r>
              <a:rPr lang="en-US" altLang="zh-CN" dirty="0" smtClean="0">
                <a:solidFill>
                  <a:schemeClr val="accent1"/>
                </a:solidFill>
              </a:rPr>
              <a:t>Windows</a:t>
            </a:r>
            <a:r>
              <a:rPr lang="zh-CN" altLang="en-US" dirty="0" smtClean="0">
                <a:solidFill>
                  <a:schemeClr val="accent1"/>
                </a:solidFill>
              </a:rPr>
              <a:t>、</a:t>
            </a:r>
            <a:r>
              <a:rPr lang="en-US" altLang="zh-CN" dirty="0" smtClean="0">
                <a:solidFill>
                  <a:schemeClr val="accent1"/>
                </a:solidFill>
              </a:rPr>
              <a:t>Linux</a:t>
            </a:r>
            <a:r>
              <a:rPr lang="zh-CN" altLang="en-US" dirty="0" smtClean="0">
                <a:solidFill>
                  <a:schemeClr val="accent1"/>
                </a:solidFill>
              </a:rPr>
              <a:t>、</a:t>
            </a:r>
            <a:r>
              <a:rPr lang="en-US" altLang="zh-CN" dirty="0" smtClean="0">
                <a:solidFill>
                  <a:schemeClr val="accent1"/>
                </a:solidFill>
              </a:rPr>
              <a:t>Android</a:t>
            </a:r>
            <a:r>
              <a:rPr lang="zh-CN" altLang="en-US" dirty="0" smtClean="0">
                <a:solidFill>
                  <a:schemeClr val="accent1"/>
                </a:solidFill>
              </a:rPr>
              <a:t>、</a:t>
            </a:r>
            <a:r>
              <a:rPr lang="en-US" altLang="zh-CN" dirty="0" smtClean="0">
                <a:solidFill>
                  <a:schemeClr val="accent1"/>
                </a:solidFill>
              </a:rPr>
              <a:t>iOS</a:t>
            </a:r>
            <a:r>
              <a:rPr lang="zh-CN" altLang="en-US" dirty="0" smtClean="0">
                <a:solidFill>
                  <a:schemeClr val="accent1"/>
                </a:solidFill>
              </a:rPr>
              <a:t>等众多主流操作平台上，使用金山办公软件。</a:t>
            </a:r>
            <a:endParaRPr lang="zh-CN" altLang="en-US" dirty="0">
              <a:solidFill>
                <a:schemeClr val="accent1"/>
              </a:solidFill>
            </a:endParaRPr>
          </a:p>
        </p:txBody>
      </p:sp>
      <p:sp>
        <p:nvSpPr>
          <p:cNvPr id="22" name="文本框 21"/>
          <p:cNvSpPr txBox="1"/>
          <p:nvPr/>
        </p:nvSpPr>
        <p:spPr>
          <a:xfrm>
            <a:off x="5216290" y="1433544"/>
            <a:ext cx="2191626" cy="769441"/>
          </a:xfrm>
          <a:prstGeom prst="rect">
            <a:avLst/>
          </a:prstGeom>
          <a:noFill/>
        </p:spPr>
        <p:txBody>
          <a:bodyPr wrap="none" rtlCol="0">
            <a:spAutoFit/>
          </a:bodyPr>
          <a:lstStyle/>
          <a:p>
            <a:r>
              <a:rPr lang="en-US" altLang="zh-CN" sz="4400" b="1" dirty="0" smtClean="0">
                <a:solidFill>
                  <a:schemeClr val="accent1"/>
                </a:solidFill>
              </a:rPr>
              <a:t>8</a:t>
            </a:r>
            <a:r>
              <a:rPr lang="zh-CN" altLang="en-US" sz="4400" b="1" dirty="0" smtClean="0">
                <a:solidFill>
                  <a:schemeClr val="accent1"/>
                </a:solidFill>
              </a:rPr>
              <a:t>亿用户</a:t>
            </a:r>
            <a:endParaRPr lang="zh-CN" altLang="en-US" sz="4400" b="1" dirty="0">
              <a:solidFill>
                <a:schemeClr val="accent1"/>
              </a:solidFill>
            </a:endParaRPr>
          </a:p>
        </p:txBody>
      </p:sp>
      <p:sp>
        <p:nvSpPr>
          <p:cNvPr id="23" name="文本框 22"/>
          <p:cNvSpPr txBox="1"/>
          <p:nvPr/>
        </p:nvSpPr>
        <p:spPr>
          <a:xfrm>
            <a:off x="5216290" y="4017627"/>
            <a:ext cx="4262705" cy="769441"/>
          </a:xfrm>
          <a:prstGeom prst="rect">
            <a:avLst/>
          </a:prstGeom>
          <a:noFill/>
        </p:spPr>
        <p:txBody>
          <a:bodyPr wrap="none" rtlCol="0">
            <a:spAutoFit/>
          </a:bodyPr>
          <a:lstStyle/>
          <a:p>
            <a:r>
              <a:rPr lang="en-US" altLang="zh-CN" sz="4400" b="1" dirty="0" smtClean="0">
                <a:solidFill>
                  <a:schemeClr val="accent1"/>
                </a:solidFill>
              </a:rPr>
              <a:t>8000</a:t>
            </a:r>
            <a:r>
              <a:rPr lang="zh-CN" altLang="en-US" sz="4400" b="1" dirty="0" smtClean="0">
                <a:solidFill>
                  <a:schemeClr val="accent1"/>
                </a:solidFill>
              </a:rPr>
              <a:t>万月下载量</a:t>
            </a:r>
            <a:endParaRPr lang="zh-CN" altLang="en-US" sz="4400" b="1" dirty="0">
              <a:solidFill>
                <a:schemeClr val="accent1"/>
              </a:solidFill>
            </a:endParaRPr>
          </a:p>
        </p:txBody>
      </p:sp>
      <p:sp>
        <p:nvSpPr>
          <p:cNvPr id="24" name="矩形 23"/>
          <p:cNvSpPr/>
          <p:nvPr/>
        </p:nvSpPr>
        <p:spPr>
          <a:xfrm>
            <a:off x="5216290" y="4789210"/>
            <a:ext cx="5873202" cy="1338828"/>
          </a:xfrm>
          <a:prstGeom prst="rect">
            <a:avLst/>
          </a:prstGeom>
        </p:spPr>
        <p:txBody>
          <a:bodyPr wrap="square">
            <a:spAutoFit/>
          </a:bodyPr>
          <a:lstStyle/>
          <a:p>
            <a:pPr>
              <a:lnSpc>
                <a:spcPct val="150000"/>
              </a:lnSpc>
            </a:pPr>
            <a:r>
              <a:rPr lang="en-US" altLang="zh-CN" dirty="0" smtClean="0">
                <a:solidFill>
                  <a:schemeClr val="accent1"/>
                </a:solidFill>
              </a:rPr>
              <a:t>DOCER</a:t>
            </a:r>
            <a:r>
              <a:rPr lang="zh-CN" altLang="en-US" dirty="0" smtClean="0">
                <a:solidFill>
                  <a:schemeClr val="accent1"/>
                </a:solidFill>
              </a:rPr>
              <a:t>稻壳儿</a:t>
            </a:r>
            <a:r>
              <a:rPr lang="en-US" altLang="zh-CN" dirty="0" smtClean="0">
                <a:solidFill>
                  <a:schemeClr val="accent1"/>
                </a:solidFill>
              </a:rPr>
              <a:t>——</a:t>
            </a:r>
            <a:r>
              <a:rPr lang="zh-CN" altLang="en-US" dirty="0" smtClean="0">
                <a:solidFill>
                  <a:schemeClr val="accent1"/>
                </a:solidFill>
              </a:rPr>
              <a:t>海量营养的</a:t>
            </a:r>
            <a:r>
              <a:rPr lang="en-US" altLang="zh-CN" dirty="0" smtClean="0">
                <a:solidFill>
                  <a:schemeClr val="accent1"/>
                </a:solidFill>
              </a:rPr>
              <a:t>Office</a:t>
            </a:r>
            <a:r>
              <a:rPr lang="zh-CN" altLang="en-US" dirty="0" smtClean="0">
                <a:solidFill>
                  <a:schemeClr val="accent1"/>
                </a:solidFill>
              </a:rPr>
              <a:t>文档资源分享平台，</a:t>
            </a:r>
            <a:r>
              <a:rPr lang="en-US" altLang="zh-CN" dirty="0" smtClean="0">
                <a:solidFill>
                  <a:schemeClr val="accent1"/>
                </a:solidFill>
              </a:rPr>
              <a:t>WPS</a:t>
            </a:r>
            <a:r>
              <a:rPr lang="zh-CN" altLang="en-US" dirty="0" smtClean="0">
                <a:solidFill>
                  <a:schemeClr val="accent1"/>
                </a:solidFill>
              </a:rPr>
              <a:t>旗下明星产品。经过三年的成长，稻壳儿日活超过</a:t>
            </a:r>
            <a:r>
              <a:rPr lang="en-US" altLang="zh-CN" dirty="0" smtClean="0">
                <a:solidFill>
                  <a:schemeClr val="accent1"/>
                </a:solidFill>
              </a:rPr>
              <a:t>2000</a:t>
            </a:r>
            <a:r>
              <a:rPr lang="zh-CN" altLang="en-US" dirty="0" smtClean="0">
                <a:solidFill>
                  <a:schemeClr val="accent1"/>
                </a:solidFill>
              </a:rPr>
              <a:t>万，日均</a:t>
            </a:r>
            <a:r>
              <a:rPr lang="en-US" altLang="zh-CN" dirty="0" smtClean="0">
                <a:solidFill>
                  <a:schemeClr val="accent1"/>
                </a:solidFill>
              </a:rPr>
              <a:t>PV</a:t>
            </a:r>
            <a:r>
              <a:rPr lang="zh-CN" altLang="en-US" dirty="0" smtClean="0">
                <a:solidFill>
                  <a:schemeClr val="accent1"/>
                </a:solidFill>
              </a:rPr>
              <a:t>超过</a:t>
            </a:r>
            <a:r>
              <a:rPr lang="en-US" altLang="zh-CN" dirty="0" smtClean="0">
                <a:solidFill>
                  <a:schemeClr val="accent1"/>
                </a:solidFill>
              </a:rPr>
              <a:t>3000</a:t>
            </a:r>
            <a:r>
              <a:rPr lang="zh-CN" altLang="en-US" dirty="0" smtClean="0">
                <a:solidFill>
                  <a:schemeClr val="accent1"/>
                </a:solidFill>
              </a:rPr>
              <a:t>万，月下载量超过</a:t>
            </a:r>
            <a:r>
              <a:rPr lang="en-US" altLang="zh-CN" dirty="0" smtClean="0">
                <a:solidFill>
                  <a:schemeClr val="accent1"/>
                </a:solidFill>
              </a:rPr>
              <a:t>8000</a:t>
            </a:r>
            <a:r>
              <a:rPr lang="zh-CN" altLang="en-US" dirty="0" smtClean="0">
                <a:solidFill>
                  <a:schemeClr val="accent1"/>
                </a:solidFill>
              </a:rPr>
              <a:t>万。</a:t>
            </a:r>
            <a:endParaRPr lang="zh-CN" altLang="en-US" dirty="0">
              <a:solidFill>
                <a:schemeClr val="accent1"/>
              </a:solidFill>
            </a:endParaRPr>
          </a:p>
        </p:txBody>
      </p:sp>
      <p:pic>
        <p:nvPicPr>
          <p:cNvPr id="26" name="图片 25"/>
          <p:cNvPicPr>
            <a:picLocks noChangeAspect="1"/>
          </p:cNvPicPr>
          <p:nvPr/>
        </p:nvPicPr>
        <p:blipFill>
          <a:blip r:embed="rId1"/>
          <a:stretch>
            <a:fillRect/>
          </a:stretch>
        </p:blipFill>
        <p:spPr>
          <a:xfrm>
            <a:off x="590550" y="1433544"/>
            <a:ext cx="4281020" cy="46343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29" name="直接连接符 28"/>
          <p:cNvCxnSpPr/>
          <p:nvPr/>
        </p:nvCxnSpPr>
        <p:spPr>
          <a:xfrm>
            <a:off x="5216290" y="1433544"/>
            <a:ext cx="64232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216290" y="6075045"/>
            <a:ext cx="64232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216290" y="3941427"/>
            <a:ext cx="642326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公司概述</a:t>
            </a:r>
            <a:endParaRPr lang="zh-CN" altLang="en-US" sz="4400" b="1" dirty="0">
              <a:solidFill>
                <a:schemeClr val="accent1"/>
              </a:solidFill>
            </a:endParaRPr>
          </a:p>
        </p:txBody>
      </p:sp>
      <p:sp>
        <p:nvSpPr>
          <p:cNvPr id="3" name="文本框 2"/>
          <p:cNvSpPr txBox="1"/>
          <p:nvPr/>
        </p:nvSpPr>
        <p:spPr>
          <a:xfrm>
            <a:off x="74115" y="-98793"/>
            <a:ext cx="1040670" cy="1015663"/>
          </a:xfrm>
          <a:prstGeom prst="rect">
            <a:avLst/>
          </a:prstGeom>
          <a:noFill/>
        </p:spPr>
        <p:txBody>
          <a:bodyPr wrap="none" rtlCol="0">
            <a:spAutoFit/>
          </a:bodyPr>
          <a:lstStyle/>
          <a:p>
            <a:r>
              <a:rPr lang="en-US" altLang="zh-CN" sz="6000" b="1" dirty="0" smtClean="0">
                <a:solidFill>
                  <a:schemeClr val="bg1"/>
                </a:solidFill>
              </a:rPr>
              <a:t>01</a:t>
            </a:r>
            <a:endParaRPr lang="zh-CN" altLang="en-US" sz="6000" b="1" dirty="0">
              <a:solidFill>
                <a:schemeClr val="bg1"/>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tx2">
                    <a:lumMod val="75000"/>
                  </a:schemeClr>
                </a:solidFill>
              </a:defRPr>
            </a:lvl1pPr>
          </a:lstStyle>
          <a:p>
            <a:r>
              <a:rPr lang="zh-CN" altLang="en-US" dirty="0"/>
              <a:t>公司简介</a:t>
            </a:r>
            <a:endParaRPr lang="zh-CN" altLang="en-US" dirty="0"/>
          </a:p>
        </p:txBody>
      </p:sp>
      <p:sp>
        <p:nvSpPr>
          <p:cNvPr id="5" name="文本框 4"/>
          <p:cNvSpPr txBox="1"/>
          <p:nvPr/>
        </p:nvSpPr>
        <p:spPr>
          <a:xfrm>
            <a:off x="6377670" y="181436"/>
            <a:ext cx="1620957" cy="523220"/>
          </a:xfrm>
          <a:prstGeom prst="rect">
            <a:avLst/>
          </a:prstGeom>
          <a:noFill/>
          <a:ln>
            <a:noFill/>
          </a:ln>
        </p:spPr>
        <p:txBody>
          <a:bodyPr wrap="none" rtlCol="0">
            <a:spAutoFit/>
          </a:bodyPr>
          <a:lstStyle>
            <a:defPPr>
              <a:defRPr lang="zh-CN"/>
            </a:defPPr>
            <a:lvl1pPr>
              <a:defRPr sz="2800" b="1">
                <a:solidFill>
                  <a:schemeClr val="accent1"/>
                </a:solidFill>
              </a:defRPr>
            </a:lvl1pPr>
          </a:lstStyle>
          <a:p>
            <a:r>
              <a:rPr lang="zh-CN" altLang="en-US" dirty="0"/>
              <a:t>业务介绍</a:t>
            </a:r>
            <a:endParaRPr lang="zh-CN" altLang="en-US" dirty="0"/>
          </a:p>
        </p:txBody>
      </p:sp>
      <p:sp>
        <p:nvSpPr>
          <p:cNvPr id="6" name="文本框 5"/>
          <p:cNvSpPr txBox="1"/>
          <p:nvPr/>
        </p:nvSpPr>
        <p:spPr>
          <a:xfrm>
            <a:off x="8227934" y="181436"/>
            <a:ext cx="1620957" cy="523220"/>
          </a:xfrm>
          <a:prstGeom prst="rect">
            <a:avLst/>
          </a:prstGeom>
          <a:noFill/>
          <a:ln>
            <a:noFill/>
          </a:ln>
        </p:spPr>
        <p:txBody>
          <a:bodyPr wrap="none" rtlCol="0">
            <a:spAutoFit/>
          </a:bodyPr>
          <a:lstStyle/>
          <a:p>
            <a:r>
              <a:rPr lang="zh-CN" altLang="en-US" sz="2800" dirty="0" smtClean="0">
                <a:solidFill>
                  <a:schemeClr val="tx2">
                    <a:lumMod val="75000"/>
                  </a:schemeClr>
                </a:solidFill>
              </a:rPr>
              <a:t>发展历程</a:t>
            </a:r>
            <a:endParaRPr lang="zh-CN" altLang="en-US" sz="2800" dirty="0">
              <a:solidFill>
                <a:schemeClr val="tx2">
                  <a:lumMod val="75000"/>
                </a:schemeClr>
              </a:solidFill>
            </a:endParaRPr>
          </a:p>
        </p:txBody>
      </p:sp>
      <p:sp>
        <p:nvSpPr>
          <p:cNvPr id="7" name="文本框 6"/>
          <p:cNvSpPr txBox="1"/>
          <p:nvPr/>
        </p:nvSpPr>
        <p:spPr>
          <a:xfrm>
            <a:off x="9993823" y="181436"/>
            <a:ext cx="1620957" cy="523220"/>
          </a:xfrm>
          <a:prstGeom prst="rect">
            <a:avLst/>
          </a:prstGeom>
          <a:noFill/>
          <a:ln>
            <a:noFill/>
          </a:ln>
        </p:spPr>
        <p:txBody>
          <a:bodyPr wrap="none" rtlCol="0">
            <a:spAutoFit/>
          </a:bodyPr>
          <a:lstStyle/>
          <a:p>
            <a:r>
              <a:rPr lang="zh-CN" altLang="en-US" sz="2800" dirty="0" smtClean="0">
                <a:solidFill>
                  <a:schemeClr val="tx2">
                    <a:lumMod val="75000"/>
                  </a:schemeClr>
                </a:solidFill>
              </a:rPr>
              <a:t>主要客户</a:t>
            </a:r>
            <a:endParaRPr lang="zh-CN" altLang="en-US" sz="2800" dirty="0">
              <a:solidFill>
                <a:schemeClr val="tx2">
                  <a:lumMod val="75000"/>
                </a:schemeClr>
              </a:solidFill>
            </a:endParaRPr>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02346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91184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639674"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6317115" y="721"/>
            <a:ext cx="1706349" cy="1012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饼图 11"/>
          <p:cNvSpPr/>
          <p:nvPr/>
        </p:nvSpPr>
        <p:spPr>
          <a:xfrm>
            <a:off x="2588442" y="-797585"/>
            <a:ext cx="7015117" cy="7015117"/>
          </a:xfrm>
          <a:prstGeom prst="pie">
            <a:avLst>
              <a:gd name="adj1" fmla="val 2552907"/>
              <a:gd name="adj2" fmla="val 8274487"/>
            </a:avLst>
          </a:prstGeom>
          <a:solidFill>
            <a:schemeClr val="accent6"/>
          </a:solidFill>
          <a:ln w="349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8965"/>
            <a:endParaRPr kumimoji="1" lang="zh-CN" altLang="en-US" sz="2400">
              <a:solidFill>
                <a:srgbClr val="FFFFFF"/>
              </a:solidFill>
            </a:endParaRPr>
          </a:p>
        </p:txBody>
      </p:sp>
      <p:sp>
        <p:nvSpPr>
          <p:cNvPr id="42" name="饼图 41"/>
          <p:cNvSpPr/>
          <p:nvPr/>
        </p:nvSpPr>
        <p:spPr>
          <a:xfrm>
            <a:off x="3326338" y="-427789"/>
            <a:ext cx="5514749" cy="5514749"/>
          </a:xfrm>
          <a:prstGeom prst="pie">
            <a:avLst>
              <a:gd name="adj1" fmla="val 2552907"/>
              <a:gd name="adj2" fmla="val 8274487"/>
            </a:avLst>
          </a:prstGeom>
          <a:solidFill>
            <a:schemeClr val="accent3"/>
          </a:solidFill>
          <a:ln w="349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8965"/>
            <a:endParaRPr kumimoji="1" lang="zh-CN" altLang="en-US" sz="2400">
              <a:solidFill>
                <a:srgbClr val="FFFFFF"/>
              </a:solidFill>
            </a:endParaRPr>
          </a:p>
        </p:txBody>
      </p:sp>
      <p:sp>
        <p:nvSpPr>
          <p:cNvPr id="43" name="饼图 42"/>
          <p:cNvSpPr/>
          <p:nvPr/>
        </p:nvSpPr>
        <p:spPr>
          <a:xfrm>
            <a:off x="4038347" y="46422"/>
            <a:ext cx="4067015" cy="4067015"/>
          </a:xfrm>
          <a:prstGeom prst="pie">
            <a:avLst>
              <a:gd name="adj1" fmla="val 2552907"/>
              <a:gd name="adj2" fmla="val 8274487"/>
            </a:avLst>
          </a:prstGeom>
          <a:solidFill>
            <a:schemeClr val="accent2"/>
          </a:solidFill>
          <a:ln w="349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8965"/>
            <a:endParaRPr kumimoji="1" lang="zh-CN" altLang="en-US" sz="2400">
              <a:solidFill>
                <a:srgbClr val="FFFFFF"/>
              </a:solidFill>
            </a:endParaRPr>
          </a:p>
        </p:txBody>
      </p:sp>
      <p:sp>
        <p:nvSpPr>
          <p:cNvPr id="44" name="饼图 48"/>
          <p:cNvSpPr/>
          <p:nvPr/>
        </p:nvSpPr>
        <p:spPr>
          <a:xfrm>
            <a:off x="4616686" y="205151"/>
            <a:ext cx="2891077" cy="2891077"/>
          </a:xfrm>
          <a:prstGeom prst="pie">
            <a:avLst>
              <a:gd name="adj1" fmla="val 2552907"/>
              <a:gd name="adj2" fmla="val 8274487"/>
            </a:avLst>
          </a:prstGeom>
          <a:solidFill>
            <a:schemeClr val="accent1"/>
          </a:solidFill>
          <a:ln w="3492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8965"/>
            <a:endParaRPr kumimoji="1" lang="zh-CN" altLang="en-US" sz="2400">
              <a:solidFill>
                <a:srgbClr val="FFFFFF"/>
              </a:solidFill>
            </a:endParaRPr>
          </a:p>
        </p:txBody>
      </p:sp>
      <p:sp>
        <p:nvSpPr>
          <p:cNvPr id="45" name="矩形 44"/>
          <p:cNvSpPr/>
          <p:nvPr/>
        </p:nvSpPr>
        <p:spPr>
          <a:xfrm>
            <a:off x="7355365" y="1849609"/>
            <a:ext cx="2095445" cy="379656"/>
          </a:xfrm>
          <a:prstGeom prst="rect">
            <a:avLst/>
          </a:prstGeom>
        </p:spPr>
        <p:txBody>
          <a:bodyPr wrap="none">
            <a:spAutoFit/>
          </a:bodyPr>
          <a:lstStyle/>
          <a:p>
            <a:pPr defTabSz="608965"/>
            <a:r>
              <a:rPr lang="zh-CN" altLang="en-US" sz="1865" b="1" dirty="0">
                <a:solidFill>
                  <a:schemeClr val="accent1"/>
                </a:solidFill>
              </a:rPr>
              <a:t>点击此处添加标题</a:t>
            </a:r>
            <a:endParaRPr lang="zh-CN" altLang="en-US" sz="1865" b="1" dirty="0">
              <a:solidFill>
                <a:schemeClr val="accent1"/>
              </a:solidFill>
            </a:endParaRPr>
          </a:p>
        </p:txBody>
      </p:sp>
      <p:cxnSp>
        <p:nvCxnSpPr>
          <p:cNvPr id="46" name="直线连接符 51"/>
          <p:cNvCxnSpPr/>
          <p:nvPr/>
        </p:nvCxnSpPr>
        <p:spPr>
          <a:xfrm>
            <a:off x="6303765" y="2054794"/>
            <a:ext cx="893223" cy="0"/>
          </a:xfrm>
          <a:prstGeom prst="line">
            <a:avLst/>
          </a:prstGeom>
          <a:ln w="12700" cmpd="sng">
            <a:solidFill>
              <a:schemeClr val="accent1"/>
            </a:solidFill>
            <a:tailEnd type="oval"/>
          </a:ln>
          <a:effectLst/>
        </p:spPr>
        <p:style>
          <a:lnRef idx="2">
            <a:schemeClr val="accent1"/>
          </a:lnRef>
          <a:fillRef idx="0">
            <a:schemeClr val="accent1"/>
          </a:fillRef>
          <a:effectRef idx="1">
            <a:schemeClr val="accent1"/>
          </a:effectRef>
          <a:fontRef idx="minor">
            <a:schemeClr val="tx1"/>
          </a:fontRef>
        </p:style>
      </p:cxnSp>
      <p:sp>
        <p:nvSpPr>
          <p:cNvPr id="47" name="矩形 46"/>
          <p:cNvSpPr/>
          <p:nvPr/>
        </p:nvSpPr>
        <p:spPr>
          <a:xfrm>
            <a:off x="8886257" y="3593411"/>
            <a:ext cx="2095445" cy="379656"/>
          </a:xfrm>
          <a:prstGeom prst="rect">
            <a:avLst/>
          </a:prstGeom>
        </p:spPr>
        <p:txBody>
          <a:bodyPr wrap="none">
            <a:spAutoFit/>
          </a:bodyPr>
          <a:lstStyle/>
          <a:p>
            <a:pPr defTabSz="608965"/>
            <a:r>
              <a:rPr lang="zh-CN" altLang="en-US" sz="1865" b="1" dirty="0">
                <a:solidFill>
                  <a:schemeClr val="accent3"/>
                </a:solidFill>
              </a:rPr>
              <a:t>点击此处添加标题</a:t>
            </a:r>
            <a:endParaRPr lang="zh-CN" altLang="en-US" sz="1865" b="1" dirty="0">
              <a:solidFill>
                <a:schemeClr val="accent3"/>
              </a:solidFill>
            </a:endParaRPr>
          </a:p>
        </p:txBody>
      </p:sp>
      <p:cxnSp>
        <p:nvCxnSpPr>
          <p:cNvPr id="48" name="直线连接符 54"/>
          <p:cNvCxnSpPr/>
          <p:nvPr/>
        </p:nvCxnSpPr>
        <p:spPr>
          <a:xfrm>
            <a:off x="7461547" y="3798597"/>
            <a:ext cx="1266332" cy="0"/>
          </a:xfrm>
          <a:prstGeom prst="line">
            <a:avLst/>
          </a:prstGeom>
          <a:ln w="12700" cmpd="sng">
            <a:solidFill>
              <a:schemeClr val="accent3"/>
            </a:solidFill>
            <a:tailEnd type="oval"/>
          </a:ln>
          <a:effectLst/>
        </p:spPr>
        <p:style>
          <a:lnRef idx="2">
            <a:schemeClr val="accent1"/>
          </a:lnRef>
          <a:fillRef idx="0">
            <a:schemeClr val="accent1"/>
          </a:fillRef>
          <a:effectRef idx="1">
            <a:schemeClr val="accent1"/>
          </a:effectRef>
          <a:fontRef idx="minor">
            <a:schemeClr val="tx1"/>
          </a:fontRef>
        </p:style>
      </p:cxnSp>
      <p:sp>
        <p:nvSpPr>
          <p:cNvPr id="49" name="矩形 48"/>
          <p:cNvSpPr/>
          <p:nvPr/>
        </p:nvSpPr>
        <p:spPr>
          <a:xfrm>
            <a:off x="1279202" y="2891043"/>
            <a:ext cx="2095445" cy="379656"/>
          </a:xfrm>
          <a:prstGeom prst="rect">
            <a:avLst/>
          </a:prstGeom>
        </p:spPr>
        <p:txBody>
          <a:bodyPr wrap="none">
            <a:spAutoFit/>
          </a:bodyPr>
          <a:lstStyle/>
          <a:p>
            <a:pPr defTabSz="608965"/>
            <a:r>
              <a:rPr lang="zh-CN" altLang="en-US" sz="1865" b="1" dirty="0">
                <a:solidFill>
                  <a:schemeClr val="accent2"/>
                </a:solidFill>
              </a:rPr>
              <a:t>点击此处添加标题</a:t>
            </a:r>
            <a:endParaRPr lang="zh-CN" altLang="en-US" sz="1865" b="1" dirty="0">
              <a:solidFill>
                <a:schemeClr val="accent2"/>
              </a:solidFill>
            </a:endParaRPr>
          </a:p>
        </p:txBody>
      </p:sp>
      <p:cxnSp>
        <p:nvCxnSpPr>
          <p:cNvPr id="50" name="直线连接符 57"/>
          <p:cNvCxnSpPr/>
          <p:nvPr/>
        </p:nvCxnSpPr>
        <p:spPr>
          <a:xfrm flipH="1">
            <a:off x="3457577" y="3124730"/>
            <a:ext cx="1549580" cy="0"/>
          </a:xfrm>
          <a:prstGeom prst="line">
            <a:avLst/>
          </a:prstGeom>
          <a:ln w="12700" cmpd="sng">
            <a:solidFill>
              <a:schemeClr val="accent2"/>
            </a:solidFill>
            <a:tailEnd type="oval"/>
          </a:ln>
          <a:effectLst/>
        </p:spPr>
        <p:style>
          <a:lnRef idx="2">
            <a:schemeClr val="accent1"/>
          </a:lnRef>
          <a:fillRef idx="0">
            <a:schemeClr val="accent1"/>
          </a:fillRef>
          <a:effectRef idx="1">
            <a:schemeClr val="accent1"/>
          </a:effectRef>
          <a:fontRef idx="minor">
            <a:schemeClr val="tx1"/>
          </a:fontRef>
        </p:style>
      </p:cxnSp>
      <p:sp>
        <p:nvSpPr>
          <p:cNvPr id="51" name="矩形 50"/>
          <p:cNvSpPr/>
          <p:nvPr/>
        </p:nvSpPr>
        <p:spPr>
          <a:xfrm>
            <a:off x="930811" y="4334051"/>
            <a:ext cx="2095445" cy="379656"/>
          </a:xfrm>
          <a:prstGeom prst="rect">
            <a:avLst/>
          </a:prstGeom>
        </p:spPr>
        <p:txBody>
          <a:bodyPr wrap="none">
            <a:spAutoFit/>
          </a:bodyPr>
          <a:lstStyle/>
          <a:p>
            <a:pPr defTabSz="608965"/>
            <a:r>
              <a:rPr lang="zh-CN" altLang="en-US" sz="1865" b="1" dirty="0">
                <a:solidFill>
                  <a:schemeClr val="accent6"/>
                </a:solidFill>
              </a:rPr>
              <a:t>点击此处添加标题</a:t>
            </a:r>
            <a:endParaRPr lang="zh-CN" altLang="en-US" sz="1865" b="1" dirty="0">
              <a:solidFill>
                <a:schemeClr val="accent6"/>
              </a:solidFill>
            </a:endParaRPr>
          </a:p>
        </p:txBody>
      </p:sp>
      <p:cxnSp>
        <p:nvCxnSpPr>
          <p:cNvPr id="52" name="直线连接符 60"/>
          <p:cNvCxnSpPr/>
          <p:nvPr/>
        </p:nvCxnSpPr>
        <p:spPr>
          <a:xfrm flipH="1">
            <a:off x="3109187" y="4567738"/>
            <a:ext cx="1081717" cy="0"/>
          </a:xfrm>
          <a:prstGeom prst="line">
            <a:avLst/>
          </a:prstGeom>
          <a:ln w="12700" cmpd="sng">
            <a:solidFill>
              <a:schemeClr val="accent6"/>
            </a:solidFill>
            <a:tailEnd type="oval"/>
          </a:ln>
          <a:effectLst/>
        </p:spPr>
        <p:style>
          <a:lnRef idx="2">
            <a:schemeClr val="accent1"/>
          </a:lnRef>
          <a:fillRef idx="0">
            <a:schemeClr val="accent1"/>
          </a:fillRef>
          <a:effectRef idx="1">
            <a:schemeClr val="accent1"/>
          </a:effectRef>
          <a:fontRef idx="minor">
            <a:schemeClr val="tx1"/>
          </a:fontRef>
        </p:style>
      </p:cxnSp>
      <p:sp>
        <p:nvSpPr>
          <p:cNvPr id="53" name="文本框 52"/>
          <p:cNvSpPr txBox="1"/>
          <p:nvPr/>
        </p:nvSpPr>
        <p:spPr>
          <a:xfrm>
            <a:off x="8940273" y="4472420"/>
            <a:ext cx="1596911" cy="1323439"/>
          </a:xfrm>
          <a:prstGeom prst="rect">
            <a:avLst/>
          </a:prstGeom>
          <a:noFill/>
        </p:spPr>
        <p:txBody>
          <a:bodyPr wrap="none" rtlCol="0">
            <a:spAutoFit/>
          </a:bodyPr>
          <a:lstStyle/>
          <a:p>
            <a:pPr algn="r" defTabSz="608965"/>
            <a:r>
              <a:rPr kumimoji="1" lang="en-US" altLang="zh-CN" sz="8000" b="1" dirty="0" smtClean="0">
                <a:solidFill>
                  <a:schemeClr val="accent3"/>
                </a:solidFill>
              </a:rPr>
              <a:t>20</a:t>
            </a:r>
            <a:r>
              <a:rPr kumimoji="1" lang="en-US" altLang="zh-CN" sz="2400" b="1" dirty="0">
                <a:solidFill>
                  <a:schemeClr val="accent3"/>
                </a:solidFill>
              </a:rPr>
              <a:t>%</a:t>
            </a:r>
            <a:endParaRPr kumimoji="1" lang="zh-CN" altLang="en-US" sz="2400" b="1" dirty="0">
              <a:solidFill>
                <a:schemeClr val="accent3"/>
              </a:solidFill>
            </a:endParaRPr>
          </a:p>
        </p:txBody>
      </p:sp>
      <p:sp>
        <p:nvSpPr>
          <p:cNvPr id="54" name="文本框 53"/>
          <p:cNvSpPr txBox="1"/>
          <p:nvPr/>
        </p:nvSpPr>
        <p:spPr>
          <a:xfrm>
            <a:off x="9459000" y="1645020"/>
            <a:ext cx="1596911" cy="1323439"/>
          </a:xfrm>
          <a:prstGeom prst="rect">
            <a:avLst/>
          </a:prstGeom>
          <a:noFill/>
        </p:spPr>
        <p:txBody>
          <a:bodyPr wrap="none" rtlCol="0">
            <a:spAutoFit/>
          </a:bodyPr>
          <a:lstStyle/>
          <a:p>
            <a:pPr algn="r" defTabSz="608965"/>
            <a:r>
              <a:rPr kumimoji="1" lang="en-US" altLang="zh-CN" sz="8000" b="1" dirty="0" smtClean="0">
                <a:solidFill>
                  <a:schemeClr val="accent1"/>
                </a:solidFill>
              </a:rPr>
              <a:t>30</a:t>
            </a:r>
            <a:r>
              <a:rPr kumimoji="1" lang="en-US" altLang="zh-CN" sz="2400" b="1" dirty="0">
                <a:solidFill>
                  <a:schemeClr val="accent1"/>
                </a:solidFill>
              </a:rPr>
              <a:t>%</a:t>
            </a:r>
            <a:endParaRPr kumimoji="1" lang="zh-CN" altLang="en-US" sz="2400" b="1" dirty="0">
              <a:solidFill>
                <a:schemeClr val="accent1"/>
              </a:solidFill>
            </a:endParaRPr>
          </a:p>
        </p:txBody>
      </p:sp>
      <p:sp>
        <p:nvSpPr>
          <p:cNvPr id="55" name="文本框 54"/>
          <p:cNvSpPr txBox="1"/>
          <p:nvPr/>
        </p:nvSpPr>
        <p:spPr>
          <a:xfrm>
            <a:off x="1279201" y="1611060"/>
            <a:ext cx="1596912" cy="1323439"/>
          </a:xfrm>
          <a:prstGeom prst="rect">
            <a:avLst/>
          </a:prstGeom>
          <a:noFill/>
        </p:spPr>
        <p:txBody>
          <a:bodyPr wrap="none" rtlCol="0">
            <a:spAutoFit/>
          </a:bodyPr>
          <a:lstStyle/>
          <a:p>
            <a:pPr defTabSz="608965"/>
            <a:r>
              <a:rPr kumimoji="1" lang="en-US" altLang="zh-CN" sz="8000" b="1" dirty="0" smtClean="0">
                <a:solidFill>
                  <a:schemeClr val="accent2"/>
                </a:solidFill>
              </a:rPr>
              <a:t>60</a:t>
            </a:r>
            <a:r>
              <a:rPr kumimoji="1" lang="en-US" altLang="zh-CN" sz="2400" b="1" dirty="0">
                <a:solidFill>
                  <a:schemeClr val="accent2"/>
                </a:solidFill>
              </a:rPr>
              <a:t>%</a:t>
            </a:r>
            <a:endParaRPr kumimoji="1" lang="zh-CN" altLang="en-US" sz="2400" b="1" dirty="0">
              <a:solidFill>
                <a:schemeClr val="accent2"/>
              </a:solidFill>
            </a:endParaRPr>
          </a:p>
        </p:txBody>
      </p:sp>
      <p:sp>
        <p:nvSpPr>
          <p:cNvPr id="56" name="文本框 55"/>
          <p:cNvSpPr txBox="1"/>
          <p:nvPr/>
        </p:nvSpPr>
        <p:spPr>
          <a:xfrm>
            <a:off x="930811" y="5085740"/>
            <a:ext cx="1596912" cy="1323439"/>
          </a:xfrm>
          <a:prstGeom prst="rect">
            <a:avLst/>
          </a:prstGeom>
          <a:noFill/>
        </p:spPr>
        <p:txBody>
          <a:bodyPr wrap="none" rtlCol="0">
            <a:spAutoFit/>
          </a:bodyPr>
          <a:lstStyle/>
          <a:p>
            <a:pPr defTabSz="608965"/>
            <a:r>
              <a:rPr kumimoji="1" lang="en-US" altLang="zh-CN" sz="8000" b="1" dirty="0" smtClean="0">
                <a:solidFill>
                  <a:schemeClr val="accent6"/>
                </a:solidFill>
              </a:rPr>
              <a:t>80</a:t>
            </a:r>
            <a:r>
              <a:rPr kumimoji="1" lang="en-US" altLang="zh-CN" sz="2400" b="1" dirty="0">
                <a:solidFill>
                  <a:schemeClr val="accent6"/>
                </a:solidFill>
              </a:rPr>
              <a:t>%</a:t>
            </a:r>
            <a:endParaRPr kumimoji="1" lang="zh-CN" altLang="en-US" sz="2400" b="1" dirty="0">
              <a:solidFill>
                <a:schemeClr val="accent6"/>
              </a:solidFill>
            </a:endParaRPr>
          </a:p>
        </p:txBody>
      </p:sp>
      <p:sp>
        <p:nvSpPr>
          <p:cNvPr id="57" name="文本框 56"/>
          <p:cNvSpPr txBox="1"/>
          <p:nvPr/>
        </p:nvSpPr>
        <p:spPr>
          <a:xfrm>
            <a:off x="5578985" y="2184693"/>
            <a:ext cx="1011815" cy="502766"/>
          </a:xfrm>
          <a:prstGeom prst="rect">
            <a:avLst/>
          </a:prstGeom>
          <a:noFill/>
        </p:spPr>
        <p:txBody>
          <a:bodyPr wrap="none" rtlCol="0">
            <a:spAutoFit/>
          </a:bodyPr>
          <a:lstStyle/>
          <a:p>
            <a:pPr algn="ctr" defTabSz="608965"/>
            <a:r>
              <a:rPr kumimoji="1" lang="en-US" altLang="zh-CN" sz="2665" b="1" dirty="0">
                <a:solidFill>
                  <a:srgbClr val="FFFFFF"/>
                </a:solidFill>
              </a:rPr>
              <a:t>NO.1</a:t>
            </a:r>
            <a:endParaRPr kumimoji="1" lang="zh-CN" altLang="en-US" sz="2665" b="1" dirty="0">
              <a:solidFill>
                <a:srgbClr val="FFFFFF"/>
              </a:solidFill>
            </a:endParaRPr>
          </a:p>
        </p:txBody>
      </p:sp>
      <p:sp>
        <p:nvSpPr>
          <p:cNvPr id="58" name="文本框 57"/>
          <p:cNvSpPr txBox="1"/>
          <p:nvPr/>
        </p:nvSpPr>
        <p:spPr>
          <a:xfrm>
            <a:off x="5590094" y="3326671"/>
            <a:ext cx="1011815" cy="502766"/>
          </a:xfrm>
          <a:prstGeom prst="rect">
            <a:avLst/>
          </a:prstGeom>
          <a:noFill/>
        </p:spPr>
        <p:txBody>
          <a:bodyPr wrap="none" rtlCol="0">
            <a:spAutoFit/>
          </a:bodyPr>
          <a:lstStyle/>
          <a:p>
            <a:pPr algn="ctr" defTabSz="608965"/>
            <a:r>
              <a:rPr kumimoji="1" lang="en-US" altLang="zh-CN" sz="2665" b="1" dirty="0">
                <a:solidFill>
                  <a:srgbClr val="FFFFFF"/>
                </a:solidFill>
              </a:rPr>
              <a:t>NO.2</a:t>
            </a:r>
            <a:endParaRPr kumimoji="1" lang="zh-CN" altLang="en-US" sz="2665" b="1" dirty="0">
              <a:solidFill>
                <a:srgbClr val="FFFFFF"/>
              </a:solidFill>
            </a:endParaRPr>
          </a:p>
        </p:txBody>
      </p:sp>
      <p:sp>
        <p:nvSpPr>
          <p:cNvPr id="59" name="文本框 58"/>
          <p:cNvSpPr txBox="1"/>
          <p:nvPr/>
        </p:nvSpPr>
        <p:spPr>
          <a:xfrm>
            <a:off x="5590094" y="4300998"/>
            <a:ext cx="1011815" cy="502766"/>
          </a:xfrm>
          <a:prstGeom prst="rect">
            <a:avLst/>
          </a:prstGeom>
          <a:noFill/>
        </p:spPr>
        <p:txBody>
          <a:bodyPr wrap="none" rtlCol="0">
            <a:spAutoFit/>
          </a:bodyPr>
          <a:lstStyle/>
          <a:p>
            <a:pPr algn="ctr" defTabSz="608965"/>
            <a:r>
              <a:rPr kumimoji="1" lang="en-US" altLang="zh-CN" sz="2665" b="1" dirty="0">
                <a:solidFill>
                  <a:srgbClr val="FFFFFF"/>
                </a:solidFill>
              </a:rPr>
              <a:t>NO.3</a:t>
            </a:r>
            <a:endParaRPr kumimoji="1" lang="zh-CN" altLang="en-US" sz="2665" b="1" dirty="0">
              <a:solidFill>
                <a:srgbClr val="FFFFFF"/>
              </a:solidFill>
            </a:endParaRPr>
          </a:p>
        </p:txBody>
      </p:sp>
      <p:sp>
        <p:nvSpPr>
          <p:cNvPr id="60" name="文本框 59"/>
          <p:cNvSpPr txBox="1"/>
          <p:nvPr/>
        </p:nvSpPr>
        <p:spPr>
          <a:xfrm>
            <a:off x="5590094" y="5323555"/>
            <a:ext cx="1011815" cy="502766"/>
          </a:xfrm>
          <a:prstGeom prst="rect">
            <a:avLst/>
          </a:prstGeom>
          <a:noFill/>
        </p:spPr>
        <p:txBody>
          <a:bodyPr wrap="none" rtlCol="0">
            <a:spAutoFit/>
          </a:bodyPr>
          <a:lstStyle/>
          <a:p>
            <a:pPr algn="ctr" defTabSz="608965"/>
            <a:r>
              <a:rPr kumimoji="1" lang="en-US" altLang="zh-CN" sz="2665" b="1" dirty="0">
                <a:solidFill>
                  <a:srgbClr val="FFFFFF"/>
                </a:solidFill>
              </a:rPr>
              <a:t>NO.4</a:t>
            </a:r>
            <a:endParaRPr kumimoji="1" lang="zh-CN" altLang="en-US" sz="2665" b="1" dirty="0">
              <a:solidFill>
                <a:srgbClr val="FFFFFF"/>
              </a:solidFill>
            </a:endParaRPr>
          </a:p>
        </p:txBody>
      </p:sp>
      <p:sp>
        <p:nvSpPr>
          <p:cNvPr id="61" name="文本框 60"/>
          <p:cNvSpPr txBox="1"/>
          <p:nvPr/>
        </p:nvSpPr>
        <p:spPr>
          <a:xfrm>
            <a:off x="1210299" y="3180554"/>
            <a:ext cx="2530492" cy="700192"/>
          </a:xfrm>
          <a:prstGeom prst="rect">
            <a:avLst/>
          </a:prstGeom>
          <a:noFill/>
        </p:spPr>
        <p:txBody>
          <a:bodyPr wrap="square" rtlCol="0">
            <a:spAutoFit/>
          </a:bodyPr>
          <a:lstStyle/>
          <a:p>
            <a:pPr algn="ctr">
              <a:lnSpc>
                <a:spcPct val="150000"/>
              </a:lnSpc>
            </a:pP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endParaRPr lang="zh-CN" altLang="en-US" sz="1400" dirty="0">
              <a:solidFill>
                <a:schemeClr val="bg1"/>
              </a:solidFill>
              <a:cs typeface="+mn-ea"/>
              <a:sym typeface="+mn-lt"/>
            </a:endParaRPr>
          </a:p>
        </p:txBody>
      </p:sp>
      <p:sp>
        <p:nvSpPr>
          <p:cNvPr id="62" name="文本框 61"/>
          <p:cNvSpPr txBox="1"/>
          <p:nvPr/>
        </p:nvSpPr>
        <p:spPr>
          <a:xfrm>
            <a:off x="920654" y="4594168"/>
            <a:ext cx="2530492" cy="700192"/>
          </a:xfrm>
          <a:prstGeom prst="rect">
            <a:avLst/>
          </a:prstGeom>
          <a:noFill/>
        </p:spPr>
        <p:txBody>
          <a:bodyPr wrap="square" rtlCol="0">
            <a:spAutoFit/>
          </a:bodyPr>
          <a:lstStyle/>
          <a:p>
            <a:pPr algn="ctr">
              <a:lnSpc>
                <a:spcPct val="150000"/>
              </a:lnSpc>
            </a:pP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endParaRPr lang="zh-CN" altLang="en-US" sz="1400" dirty="0">
              <a:solidFill>
                <a:schemeClr val="bg1"/>
              </a:solidFill>
              <a:cs typeface="+mn-ea"/>
              <a:sym typeface="+mn-lt"/>
            </a:endParaRPr>
          </a:p>
        </p:txBody>
      </p:sp>
      <p:sp>
        <p:nvSpPr>
          <p:cNvPr id="63" name="文本框 62"/>
          <p:cNvSpPr txBox="1"/>
          <p:nvPr/>
        </p:nvSpPr>
        <p:spPr>
          <a:xfrm>
            <a:off x="8964086" y="3919218"/>
            <a:ext cx="2530492" cy="700192"/>
          </a:xfrm>
          <a:prstGeom prst="rect">
            <a:avLst/>
          </a:prstGeom>
          <a:noFill/>
        </p:spPr>
        <p:txBody>
          <a:bodyPr wrap="square" rtlCol="0">
            <a:spAutoFit/>
          </a:bodyPr>
          <a:lstStyle/>
          <a:p>
            <a:pPr algn="ctr">
              <a:lnSpc>
                <a:spcPct val="150000"/>
              </a:lnSpc>
            </a:pP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endParaRPr lang="zh-CN" altLang="en-US" sz="1400" dirty="0">
              <a:solidFill>
                <a:schemeClr val="bg1"/>
              </a:solidFill>
              <a:cs typeface="+mn-ea"/>
              <a:sym typeface="+mn-lt"/>
            </a:endParaRPr>
          </a:p>
        </p:txBody>
      </p:sp>
      <p:sp>
        <p:nvSpPr>
          <p:cNvPr id="64" name="文本框 63"/>
          <p:cNvSpPr txBox="1"/>
          <p:nvPr/>
        </p:nvSpPr>
        <p:spPr>
          <a:xfrm>
            <a:off x="6983185" y="2128383"/>
            <a:ext cx="2530492" cy="700192"/>
          </a:xfrm>
          <a:prstGeom prst="rect">
            <a:avLst/>
          </a:prstGeom>
          <a:noFill/>
        </p:spPr>
        <p:txBody>
          <a:bodyPr wrap="square" rtlCol="0">
            <a:spAutoFit/>
          </a:bodyPr>
          <a:lstStyle/>
          <a:p>
            <a:pPr algn="ctr">
              <a:lnSpc>
                <a:spcPct val="150000"/>
              </a:lnSpc>
            </a:pP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endParaRPr lang="zh-CN" altLang="en-US" sz="1400" dirty="0">
              <a:solidFill>
                <a:schemeClr val="bg1"/>
              </a:solidFill>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公司概述</a:t>
            </a:r>
            <a:endParaRPr lang="zh-CN" altLang="en-US" sz="4400" b="1" dirty="0">
              <a:solidFill>
                <a:schemeClr val="accent1"/>
              </a:solidFill>
            </a:endParaRPr>
          </a:p>
        </p:txBody>
      </p:sp>
      <p:sp>
        <p:nvSpPr>
          <p:cNvPr id="3" name="文本框 2"/>
          <p:cNvSpPr txBox="1"/>
          <p:nvPr/>
        </p:nvSpPr>
        <p:spPr>
          <a:xfrm>
            <a:off x="74115" y="-98793"/>
            <a:ext cx="1040670" cy="1015663"/>
          </a:xfrm>
          <a:prstGeom prst="rect">
            <a:avLst/>
          </a:prstGeom>
          <a:noFill/>
        </p:spPr>
        <p:txBody>
          <a:bodyPr wrap="none" rtlCol="0">
            <a:spAutoFit/>
          </a:bodyPr>
          <a:lstStyle/>
          <a:p>
            <a:r>
              <a:rPr lang="en-US" altLang="zh-CN" sz="6000" b="1" dirty="0" smtClean="0">
                <a:solidFill>
                  <a:schemeClr val="bg1"/>
                </a:solidFill>
              </a:rPr>
              <a:t>01</a:t>
            </a:r>
            <a:endParaRPr lang="zh-CN" altLang="en-US" sz="6000" b="1" dirty="0">
              <a:solidFill>
                <a:schemeClr val="bg1"/>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tx2">
                    <a:lumMod val="75000"/>
                  </a:schemeClr>
                </a:solidFill>
              </a:defRPr>
            </a:lvl1pPr>
          </a:lstStyle>
          <a:p>
            <a:r>
              <a:rPr lang="zh-CN" altLang="en-US" dirty="0"/>
              <a:t>公司简介</a:t>
            </a:r>
            <a:endParaRPr lang="zh-CN" altLang="en-US" dirty="0"/>
          </a:p>
        </p:txBody>
      </p:sp>
      <p:sp>
        <p:nvSpPr>
          <p:cNvPr id="5" name="文本框 4"/>
          <p:cNvSpPr txBox="1"/>
          <p:nvPr/>
        </p:nvSpPr>
        <p:spPr>
          <a:xfrm>
            <a:off x="6462046" y="181436"/>
            <a:ext cx="1620957" cy="523220"/>
          </a:xfrm>
          <a:prstGeom prst="rect">
            <a:avLst/>
          </a:prstGeom>
          <a:noFill/>
          <a:ln>
            <a:noFill/>
          </a:ln>
        </p:spPr>
        <p:txBody>
          <a:bodyPr wrap="none" rtlCol="0">
            <a:spAutoFit/>
          </a:bodyPr>
          <a:lstStyle/>
          <a:p>
            <a:r>
              <a:rPr lang="zh-CN" altLang="en-US" sz="2800" dirty="0" smtClean="0">
                <a:solidFill>
                  <a:schemeClr val="tx2">
                    <a:lumMod val="75000"/>
                  </a:schemeClr>
                </a:solidFill>
              </a:rPr>
              <a:t>业务介绍</a:t>
            </a:r>
            <a:endParaRPr lang="zh-CN" altLang="en-US" sz="2800" dirty="0">
              <a:solidFill>
                <a:schemeClr val="tx2">
                  <a:lumMod val="75000"/>
                </a:schemeClr>
              </a:solidFill>
            </a:endParaRPr>
          </a:p>
        </p:txBody>
      </p:sp>
      <p:sp>
        <p:nvSpPr>
          <p:cNvPr id="6" name="文本框 5"/>
          <p:cNvSpPr txBox="1"/>
          <p:nvPr/>
        </p:nvSpPr>
        <p:spPr>
          <a:xfrm>
            <a:off x="8202149" y="181436"/>
            <a:ext cx="1620957" cy="523220"/>
          </a:xfrm>
          <a:prstGeom prst="rect">
            <a:avLst/>
          </a:prstGeom>
          <a:noFill/>
          <a:ln>
            <a:noFill/>
          </a:ln>
        </p:spPr>
        <p:txBody>
          <a:bodyPr wrap="none" rtlCol="0">
            <a:spAutoFit/>
          </a:bodyPr>
          <a:lstStyle>
            <a:defPPr>
              <a:defRPr lang="zh-CN"/>
            </a:defPPr>
            <a:lvl1pPr>
              <a:defRPr sz="2800" b="1">
                <a:solidFill>
                  <a:schemeClr val="accent1"/>
                </a:solidFill>
              </a:defRPr>
            </a:lvl1pPr>
          </a:lstStyle>
          <a:p>
            <a:r>
              <a:rPr lang="zh-CN" altLang="en-US" dirty="0"/>
              <a:t>发展历程</a:t>
            </a:r>
            <a:endParaRPr lang="zh-CN" altLang="en-US" dirty="0"/>
          </a:p>
        </p:txBody>
      </p:sp>
      <p:sp>
        <p:nvSpPr>
          <p:cNvPr id="7" name="文本框 6"/>
          <p:cNvSpPr txBox="1"/>
          <p:nvPr/>
        </p:nvSpPr>
        <p:spPr>
          <a:xfrm>
            <a:off x="9993823" y="181436"/>
            <a:ext cx="1620957" cy="523220"/>
          </a:xfrm>
          <a:prstGeom prst="rect">
            <a:avLst/>
          </a:prstGeom>
          <a:noFill/>
          <a:ln>
            <a:noFill/>
          </a:ln>
        </p:spPr>
        <p:txBody>
          <a:bodyPr wrap="none" rtlCol="0">
            <a:spAutoFit/>
          </a:bodyPr>
          <a:lstStyle/>
          <a:p>
            <a:r>
              <a:rPr lang="zh-CN" altLang="en-US" sz="2800" dirty="0" smtClean="0">
                <a:solidFill>
                  <a:schemeClr val="tx2">
                    <a:lumMod val="75000"/>
                  </a:schemeClr>
                </a:solidFill>
              </a:rPr>
              <a:t>主要客户</a:t>
            </a:r>
            <a:endParaRPr lang="zh-CN" altLang="en-US" sz="2800" dirty="0">
              <a:solidFill>
                <a:schemeClr val="tx2">
                  <a:lumMod val="75000"/>
                </a:schemeClr>
              </a:solidFill>
            </a:endParaRPr>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4015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846502"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639674"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8140153" y="721"/>
            <a:ext cx="1706349" cy="1012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右箭头 20"/>
          <p:cNvSpPr/>
          <p:nvPr/>
        </p:nvSpPr>
        <p:spPr>
          <a:xfrm>
            <a:off x="1114785" y="2158841"/>
            <a:ext cx="10245504" cy="1163418"/>
          </a:xfrm>
          <a:prstGeom prst="rightArrow">
            <a:avLst>
              <a:gd name="adj1" fmla="val 50000"/>
              <a:gd name="adj2" fmla="val 87271"/>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MH_Other_1"/>
          <p:cNvSpPr/>
          <p:nvPr>
            <p:custDataLst>
              <p:tags r:id="rId1"/>
            </p:custDataLst>
          </p:nvPr>
        </p:nvSpPr>
        <p:spPr>
          <a:xfrm>
            <a:off x="3992747" y="1908390"/>
            <a:ext cx="1647718" cy="16494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chemeClr val="accent1"/>
              </a:solidFill>
              <a:cs typeface="+mn-ea"/>
              <a:sym typeface="+mn-lt"/>
            </a:endParaRPr>
          </a:p>
        </p:txBody>
      </p:sp>
      <p:sp>
        <p:nvSpPr>
          <p:cNvPr id="23" name="MH_Other_3"/>
          <p:cNvSpPr/>
          <p:nvPr>
            <p:custDataLst>
              <p:tags r:id="rId2"/>
            </p:custDataLst>
          </p:nvPr>
        </p:nvSpPr>
        <p:spPr>
          <a:xfrm>
            <a:off x="1758812" y="1908390"/>
            <a:ext cx="1649418" cy="16494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chemeClr val="accent1"/>
              </a:solidFill>
              <a:cs typeface="+mn-ea"/>
              <a:sym typeface="+mn-lt"/>
            </a:endParaRPr>
          </a:p>
        </p:txBody>
      </p:sp>
      <p:sp>
        <p:nvSpPr>
          <p:cNvPr id="24" name="MH_Other_6"/>
          <p:cNvSpPr/>
          <p:nvPr>
            <p:custDataLst>
              <p:tags r:id="rId3"/>
            </p:custDataLst>
          </p:nvPr>
        </p:nvSpPr>
        <p:spPr>
          <a:xfrm>
            <a:off x="6237537" y="1908390"/>
            <a:ext cx="1647718" cy="16494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chemeClr val="accent1"/>
              </a:solidFill>
              <a:cs typeface="+mn-ea"/>
              <a:sym typeface="+mn-lt"/>
            </a:endParaRPr>
          </a:p>
        </p:txBody>
      </p:sp>
      <p:sp>
        <p:nvSpPr>
          <p:cNvPr id="25" name="MH_Other_8"/>
          <p:cNvSpPr/>
          <p:nvPr>
            <p:custDataLst>
              <p:tags r:id="rId4"/>
            </p:custDataLst>
          </p:nvPr>
        </p:nvSpPr>
        <p:spPr>
          <a:xfrm>
            <a:off x="8482328" y="1908390"/>
            <a:ext cx="1647718" cy="164941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chemeClr val="accent1"/>
              </a:solidFill>
              <a:cs typeface="+mn-ea"/>
              <a:sym typeface="+mn-lt"/>
            </a:endParaRPr>
          </a:p>
        </p:txBody>
      </p:sp>
      <p:sp>
        <p:nvSpPr>
          <p:cNvPr id="26" name="KSO_Shape"/>
          <p:cNvSpPr/>
          <p:nvPr/>
        </p:nvSpPr>
        <p:spPr>
          <a:xfrm>
            <a:off x="6779702" y="2394388"/>
            <a:ext cx="563388" cy="677420"/>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accent1"/>
              </a:solidFill>
              <a:cs typeface="+mn-ea"/>
              <a:sym typeface="+mn-lt"/>
            </a:endParaRPr>
          </a:p>
        </p:txBody>
      </p:sp>
      <p:sp>
        <p:nvSpPr>
          <p:cNvPr id="27" name="KSO_Shape"/>
          <p:cNvSpPr/>
          <p:nvPr/>
        </p:nvSpPr>
        <p:spPr bwMode="auto">
          <a:xfrm>
            <a:off x="2297965" y="2448017"/>
            <a:ext cx="571112" cy="570162"/>
          </a:xfrm>
          <a:custGeom>
            <a:avLst/>
            <a:gdLst>
              <a:gd name="T0" fmla="*/ 346433 w 5026"/>
              <a:gd name="T1" fmla="*/ 0 h 5027"/>
              <a:gd name="T2" fmla="*/ 293748 w 5026"/>
              <a:gd name="T3" fmla="*/ 4164 h 5027"/>
              <a:gd name="T4" fmla="*/ 243337 w 5026"/>
              <a:gd name="T5" fmla="*/ 15897 h 5027"/>
              <a:gd name="T6" fmla="*/ 196337 w 5026"/>
              <a:gd name="T7" fmla="*/ 34065 h 5027"/>
              <a:gd name="T8" fmla="*/ 153128 w 5026"/>
              <a:gd name="T9" fmla="*/ 59046 h 5027"/>
              <a:gd name="T10" fmla="*/ 113709 w 5026"/>
              <a:gd name="T11" fmla="*/ 90083 h 5027"/>
              <a:gd name="T12" fmla="*/ 79217 w 5026"/>
              <a:gd name="T13" fmla="*/ 126041 h 5027"/>
              <a:gd name="T14" fmla="*/ 50411 w 5026"/>
              <a:gd name="T15" fmla="*/ 166541 h 5027"/>
              <a:gd name="T16" fmla="*/ 27290 w 5026"/>
              <a:gd name="T17" fmla="*/ 211204 h 5027"/>
              <a:gd name="T18" fmla="*/ 10992 w 5026"/>
              <a:gd name="T19" fmla="*/ 259652 h 5027"/>
              <a:gd name="T20" fmla="*/ 1895 w 5026"/>
              <a:gd name="T21" fmla="*/ 310750 h 5027"/>
              <a:gd name="T22" fmla="*/ 0 w 5026"/>
              <a:gd name="T23" fmla="*/ 1556777 h 5027"/>
              <a:gd name="T24" fmla="*/ 1895 w 5026"/>
              <a:gd name="T25" fmla="*/ 1591978 h 5027"/>
              <a:gd name="T26" fmla="*/ 10992 w 5026"/>
              <a:gd name="T27" fmla="*/ 1643076 h 5027"/>
              <a:gd name="T28" fmla="*/ 27290 w 5026"/>
              <a:gd name="T29" fmla="*/ 1691524 h 5027"/>
              <a:gd name="T30" fmla="*/ 50411 w 5026"/>
              <a:gd name="T31" fmla="*/ 1736566 h 5027"/>
              <a:gd name="T32" fmla="*/ 79217 w 5026"/>
              <a:gd name="T33" fmla="*/ 1777065 h 5027"/>
              <a:gd name="T34" fmla="*/ 113709 w 5026"/>
              <a:gd name="T35" fmla="*/ 1812645 h 5027"/>
              <a:gd name="T36" fmla="*/ 153128 w 5026"/>
              <a:gd name="T37" fmla="*/ 1843682 h 5027"/>
              <a:gd name="T38" fmla="*/ 196337 w 5026"/>
              <a:gd name="T39" fmla="*/ 1868663 h 5027"/>
              <a:gd name="T40" fmla="*/ 243337 w 5026"/>
              <a:gd name="T41" fmla="*/ 1887209 h 5027"/>
              <a:gd name="T42" fmla="*/ 293748 w 5026"/>
              <a:gd name="T43" fmla="*/ 1898564 h 5027"/>
              <a:gd name="T44" fmla="*/ 346433 w 5026"/>
              <a:gd name="T45" fmla="*/ 1902728 h 5027"/>
              <a:gd name="T46" fmla="*/ 1576761 w 5026"/>
              <a:gd name="T47" fmla="*/ 1901971 h 5027"/>
              <a:gd name="T48" fmla="*/ 1628688 w 5026"/>
              <a:gd name="T49" fmla="*/ 1895536 h 5027"/>
              <a:gd name="T50" fmla="*/ 1677962 w 5026"/>
              <a:gd name="T51" fmla="*/ 1881532 h 5027"/>
              <a:gd name="T52" fmla="*/ 1723824 w 5026"/>
              <a:gd name="T53" fmla="*/ 1861093 h 5027"/>
              <a:gd name="T54" fmla="*/ 1766275 w 5026"/>
              <a:gd name="T55" fmla="*/ 1834219 h 5027"/>
              <a:gd name="T56" fmla="*/ 1803799 w 5026"/>
              <a:gd name="T57" fmla="*/ 1801290 h 5027"/>
              <a:gd name="T58" fmla="*/ 1836396 w 5026"/>
              <a:gd name="T59" fmla="*/ 1763818 h 5027"/>
              <a:gd name="T60" fmla="*/ 1863686 w 5026"/>
              <a:gd name="T61" fmla="*/ 1721426 h 5027"/>
              <a:gd name="T62" fmla="*/ 1884153 w 5026"/>
              <a:gd name="T63" fmla="*/ 1675627 h 5027"/>
              <a:gd name="T64" fmla="*/ 1898177 w 5026"/>
              <a:gd name="T65" fmla="*/ 1626422 h 5027"/>
              <a:gd name="T66" fmla="*/ 1904621 w 5026"/>
              <a:gd name="T67" fmla="*/ 1574567 h 5027"/>
              <a:gd name="T68" fmla="*/ 1905000 w 5026"/>
              <a:gd name="T69" fmla="*/ 345951 h 5027"/>
              <a:gd name="T70" fmla="*/ 1901210 w 5026"/>
              <a:gd name="T71" fmla="*/ 293339 h 5027"/>
              <a:gd name="T72" fmla="*/ 1889839 w 5026"/>
              <a:gd name="T73" fmla="*/ 242998 h 5027"/>
              <a:gd name="T74" fmla="*/ 1870887 w 5026"/>
              <a:gd name="T75" fmla="*/ 196064 h 5027"/>
              <a:gd name="T76" fmla="*/ 1846250 w 5026"/>
              <a:gd name="T77" fmla="*/ 152915 h 5027"/>
              <a:gd name="T78" fmla="*/ 1815170 w 5026"/>
              <a:gd name="T79" fmla="*/ 113551 h 5027"/>
              <a:gd name="T80" fmla="*/ 1779162 w 5026"/>
              <a:gd name="T81" fmla="*/ 79107 h 5027"/>
              <a:gd name="T82" fmla="*/ 1738606 w 5026"/>
              <a:gd name="T83" fmla="*/ 50341 h 5027"/>
              <a:gd name="T84" fmla="*/ 1693881 w 5026"/>
              <a:gd name="T85" fmla="*/ 27252 h 5027"/>
              <a:gd name="T86" fmla="*/ 1645744 w 5026"/>
              <a:gd name="T87" fmla="*/ 10977 h 5027"/>
              <a:gd name="T88" fmla="*/ 1594196 w 5026"/>
              <a:gd name="T89" fmla="*/ 1893 h 5027"/>
              <a:gd name="T90" fmla="*/ 1559326 w 5026"/>
              <a:gd name="T91" fmla="*/ 1124529 h 5027"/>
              <a:gd name="T92" fmla="*/ 779663 w 5026"/>
              <a:gd name="T93" fmla="*/ 1557156 h 5027"/>
              <a:gd name="T94" fmla="*/ 346433 w 5026"/>
              <a:gd name="T95" fmla="*/ 778578 h 5027"/>
              <a:gd name="T96" fmla="*/ 1126095 w 5026"/>
              <a:gd name="T97" fmla="*/ 345951 h 5027"/>
              <a:gd name="T98" fmla="*/ 1559326 w 5026"/>
              <a:gd name="T99" fmla="*/ 1124529 h 50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26" h="5027">
                <a:moveTo>
                  <a:pt x="4113" y="0"/>
                </a:moveTo>
                <a:lnTo>
                  <a:pt x="914" y="0"/>
                </a:lnTo>
                <a:lnTo>
                  <a:pt x="867" y="1"/>
                </a:lnTo>
                <a:lnTo>
                  <a:pt x="821" y="5"/>
                </a:lnTo>
                <a:lnTo>
                  <a:pt x="775" y="11"/>
                </a:lnTo>
                <a:lnTo>
                  <a:pt x="730" y="19"/>
                </a:lnTo>
                <a:lnTo>
                  <a:pt x="686" y="29"/>
                </a:lnTo>
                <a:lnTo>
                  <a:pt x="642" y="42"/>
                </a:lnTo>
                <a:lnTo>
                  <a:pt x="599" y="56"/>
                </a:lnTo>
                <a:lnTo>
                  <a:pt x="558" y="72"/>
                </a:lnTo>
                <a:lnTo>
                  <a:pt x="518" y="90"/>
                </a:lnTo>
                <a:lnTo>
                  <a:pt x="478" y="111"/>
                </a:lnTo>
                <a:lnTo>
                  <a:pt x="440" y="133"/>
                </a:lnTo>
                <a:lnTo>
                  <a:pt x="404" y="156"/>
                </a:lnTo>
                <a:lnTo>
                  <a:pt x="368" y="182"/>
                </a:lnTo>
                <a:lnTo>
                  <a:pt x="333" y="209"/>
                </a:lnTo>
                <a:lnTo>
                  <a:pt x="300" y="238"/>
                </a:lnTo>
                <a:lnTo>
                  <a:pt x="268" y="268"/>
                </a:lnTo>
                <a:lnTo>
                  <a:pt x="238" y="300"/>
                </a:lnTo>
                <a:lnTo>
                  <a:pt x="209" y="333"/>
                </a:lnTo>
                <a:lnTo>
                  <a:pt x="181" y="368"/>
                </a:lnTo>
                <a:lnTo>
                  <a:pt x="156" y="404"/>
                </a:lnTo>
                <a:lnTo>
                  <a:pt x="133" y="440"/>
                </a:lnTo>
                <a:lnTo>
                  <a:pt x="111" y="478"/>
                </a:lnTo>
                <a:lnTo>
                  <a:pt x="90" y="518"/>
                </a:lnTo>
                <a:lnTo>
                  <a:pt x="72" y="558"/>
                </a:lnTo>
                <a:lnTo>
                  <a:pt x="56" y="599"/>
                </a:lnTo>
                <a:lnTo>
                  <a:pt x="42" y="642"/>
                </a:lnTo>
                <a:lnTo>
                  <a:pt x="29" y="686"/>
                </a:lnTo>
                <a:lnTo>
                  <a:pt x="19" y="730"/>
                </a:lnTo>
                <a:lnTo>
                  <a:pt x="11" y="775"/>
                </a:lnTo>
                <a:lnTo>
                  <a:pt x="5" y="821"/>
                </a:lnTo>
                <a:lnTo>
                  <a:pt x="1" y="867"/>
                </a:lnTo>
                <a:lnTo>
                  <a:pt x="0" y="914"/>
                </a:lnTo>
                <a:lnTo>
                  <a:pt x="0" y="4113"/>
                </a:lnTo>
                <a:lnTo>
                  <a:pt x="1" y="4160"/>
                </a:lnTo>
                <a:lnTo>
                  <a:pt x="5" y="4206"/>
                </a:lnTo>
                <a:lnTo>
                  <a:pt x="11" y="4252"/>
                </a:lnTo>
                <a:lnTo>
                  <a:pt x="19" y="4297"/>
                </a:lnTo>
                <a:lnTo>
                  <a:pt x="29" y="4341"/>
                </a:lnTo>
                <a:lnTo>
                  <a:pt x="42" y="4385"/>
                </a:lnTo>
                <a:lnTo>
                  <a:pt x="56" y="4427"/>
                </a:lnTo>
                <a:lnTo>
                  <a:pt x="72" y="4469"/>
                </a:lnTo>
                <a:lnTo>
                  <a:pt x="90" y="4509"/>
                </a:lnTo>
                <a:lnTo>
                  <a:pt x="111" y="4548"/>
                </a:lnTo>
                <a:lnTo>
                  <a:pt x="133" y="4588"/>
                </a:lnTo>
                <a:lnTo>
                  <a:pt x="156" y="4624"/>
                </a:lnTo>
                <a:lnTo>
                  <a:pt x="181" y="4660"/>
                </a:lnTo>
                <a:lnTo>
                  <a:pt x="209" y="4695"/>
                </a:lnTo>
                <a:lnTo>
                  <a:pt x="238" y="4728"/>
                </a:lnTo>
                <a:lnTo>
                  <a:pt x="268" y="4759"/>
                </a:lnTo>
                <a:lnTo>
                  <a:pt x="300" y="4789"/>
                </a:lnTo>
                <a:lnTo>
                  <a:pt x="333" y="4818"/>
                </a:lnTo>
                <a:lnTo>
                  <a:pt x="368" y="4846"/>
                </a:lnTo>
                <a:lnTo>
                  <a:pt x="404" y="4871"/>
                </a:lnTo>
                <a:lnTo>
                  <a:pt x="440" y="4895"/>
                </a:lnTo>
                <a:lnTo>
                  <a:pt x="478" y="4917"/>
                </a:lnTo>
                <a:lnTo>
                  <a:pt x="518" y="4937"/>
                </a:lnTo>
                <a:lnTo>
                  <a:pt x="558" y="4955"/>
                </a:lnTo>
                <a:lnTo>
                  <a:pt x="599" y="4971"/>
                </a:lnTo>
                <a:lnTo>
                  <a:pt x="642" y="4986"/>
                </a:lnTo>
                <a:lnTo>
                  <a:pt x="686" y="4999"/>
                </a:lnTo>
                <a:lnTo>
                  <a:pt x="730" y="5008"/>
                </a:lnTo>
                <a:lnTo>
                  <a:pt x="775" y="5016"/>
                </a:lnTo>
                <a:lnTo>
                  <a:pt x="821" y="5022"/>
                </a:lnTo>
                <a:lnTo>
                  <a:pt x="867" y="5025"/>
                </a:lnTo>
                <a:lnTo>
                  <a:pt x="914" y="5027"/>
                </a:lnTo>
                <a:lnTo>
                  <a:pt x="4113" y="5027"/>
                </a:lnTo>
                <a:lnTo>
                  <a:pt x="4160" y="5025"/>
                </a:lnTo>
                <a:lnTo>
                  <a:pt x="4206" y="5022"/>
                </a:lnTo>
                <a:lnTo>
                  <a:pt x="4252" y="5016"/>
                </a:lnTo>
                <a:lnTo>
                  <a:pt x="4297" y="5008"/>
                </a:lnTo>
                <a:lnTo>
                  <a:pt x="4342" y="4999"/>
                </a:lnTo>
                <a:lnTo>
                  <a:pt x="4384" y="4986"/>
                </a:lnTo>
                <a:lnTo>
                  <a:pt x="4427" y="4971"/>
                </a:lnTo>
                <a:lnTo>
                  <a:pt x="4469" y="4955"/>
                </a:lnTo>
                <a:lnTo>
                  <a:pt x="4509" y="4937"/>
                </a:lnTo>
                <a:lnTo>
                  <a:pt x="4548" y="4917"/>
                </a:lnTo>
                <a:lnTo>
                  <a:pt x="4587" y="4895"/>
                </a:lnTo>
                <a:lnTo>
                  <a:pt x="4624" y="4871"/>
                </a:lnTo>
                <a:lnTo>
                  <a:pt x="4660" y="4846"/>
                </a:lnTo>
                <a:lnTo>
                  <a:pt x="4694" y="4818"/>
                </a:lnTo>
                <a:lnTo>
                  <a:pt x="4728" y="4789"/>
                </a:lnTo>
                <a:lnTo>
                  <a:pt x="4759" y="4759"/>
                </a:lnTo>
                <a:lnTo>
                  <a:pt x="4789" y="4728"/>
                </a:lnTo>
                <a:lnTo>
                  <a:pt x="4818" y="4695"/>
                </a:lnTo>
                <a:lnTo>
                  <a:pt x="4845" y="4660"/>
                </a:lnTo>
                <a:lnTo>
                  <a:pt x="4871" y="4624"/>
                </a:lnTo>
                <a:lnTo>
                  <a:pt x="4895" y="4588"/>
                </a:lnTo>
                <a:lnTo>
                  <a:pt x="4917" y="4548"/>
                </a:lnTo>
                <a:lnTo>
                  <a:pt x="4936" y="4509"/>
                </a:lnTo>
                <a:lnTo>
                  <a:pt x="4955" y="4469"/>
                </a:lnTo>
                <a:lnTo>
                  <a:pt x="4971" y="4427"/>
                </a:lnTo>
                <a:lnTo>
                  <a:pt x="4986" y="4385"/>
                </a:lnTo>
                <a:lnTo>
                  <a:pt x="4997" y="4341"/>
                </a:lnTo>
                <a:lnTo>
                  <a:pt x="5008" y="4297"/>
                </a:lnTo>
                <a:lnTo>
                  <a:pt x="5016" y="4252"/>
                </a:lnTo>
                <a:lnTo>
                  <a:pt x="5022" y="4206"/>
                </a:lnTo>
                <a:lnTo>
                  <a:pt x="5025" y="4160"/>
                </a:lnTo>
                <a:lnTo>
                  <a:pt x="5026" y="4113"/>
                </a:lnTo>
                <a:lnTo>
                  <a:pt x="5026" y="914"/>
                </a:lnTo>
                <a:lnTo>
                  <a:pt x="5025" y="867"/>
                </a:lnTo>
                <a:lnTo>
                  <a:pt x="5022" y="821"/>
                </a:lnTo>
                <a:lnTo>
                  <a:pt x="5016" y="775"/>
                </a:lnTo>
                <a:lnTo>
                  <a:pt x="5008" y="730"/>
                </a:lnTo>
                <a:lnTo>
                  <a:pt x="4997" y="686"/>
                </a:lnTo>
                <a:lnTo>
                  <a:pt x="4986" y="642"/>
                </a:lnTo>
                <a:lnTo>
                  <a:pt x="4971" y="599"/>
                </a:lnTo>
                <a:lnTo>
                  <a:pt x="4955" y="558"/>
                </a:lnTo>
                <a:lnTo>
                  <a:pt x="4936" y="518"/>
                </a:lnTo>
                <a:lnTo>
                  <a:pt x="4917" y="478"/>
                </a:lnTo>
                <a:lnTo>
                  <a:pt x="4895" y="440"/>
                </a:lnTo>
                <a:lnTo>
                  <a:pt x="4871" y="404"/>
                </a:lnTo>
                <a:lnTo>
                  <a:pt x="4845" y="368"/>
                </a:lnTo>
                <a:lnTo>
                  <a:pt x="4818" y="333"/>
                </a:lnTo>
                <a:lnTo>
                  <a:pt x="4789" y="300"/>
                </a:lnTo>
                <a:lnTo>
                  <a:pt x="4759" y="268"/>
                </a:lnTo>
                <a:lnTo>
                  <a:pt x="4728" y="238"/>
                </a:lnTo>
                <a:lnTo>
                  <a:pt x="4694" y="209"/>
                </a:lnTo>
                <a:lnTo>
                  <a:pt x="4660" y="182"/>
                </a:lnTo>
                <a:lnTo>
                  <a:pt x="4624" y="156"/>
                </a:lnTo>
                <a:lnTo>
                  <a:pt x="4587" y="133"/>
                </a:lnTo>
                <a:lnTo>
                  <a:pt x="4548" y="111"/>
                </a:lnTo>
                <a:lnTo>
                  <a:pt x="4509" y="90"/>
                </a:lnTo>
                <a:lnTo>
                  <a:pt x="4469" y="72"/>
                </a:lnTo>
                <a:lnTo>
                  <a:pt x="4427" y="56"/>
                </a:lnTo>
                <a:lnTo>
                  <a:pt x="4384" y="42"/>
                </a:lnTo>
                <a:lnTo>
                  <a:pt x="4342" y="29"/>
                </a:lnTo>
                <a:lnTo>
                  <a:pt x="4297" y="19"/>
                </a:lnTo>
                <a:lnTo>
                  <a:pt x="4252" y="11"/>
                </a:lnTo>
                <a:lnTo>
                  <a:pt x="4206" y="5"/>
                </a:lnTo>
                <a:lnTo>
                  <a:pt x="4160" y="1"/>
                </a:lnTo>
                <a:lnTo>
                  <a:pt x="4113" y="0"/>
                </a:lnTo>
                <a:close/>
                <a:moveTo>
                  <a:pt x="4114" y="2971"/>
                </a:moveTo>
                <a:lnTo>
                  <a:pt x="2971" y="2971"/>
                </a:lnTo>
                <a:lnTo>
                  <a:pt x="2971" y="4114"/>
                </a:lnTo>
                <a:lnTo>
                  <a:pt x="2057" y="4114"/>
                </a:lnTo>
                <a:lnTo>
                  <a:pt x="2057" y="2971"/>
                </a:lnTo>
                <a:lnTo>
                  <a:pt x="914" y="2971"/>
                </a:lnTo>
                <a:lnTo>
                  <a:pt x="914" y="2057"/>
                </a:lnTo>
                <a:lnTo>
                  <a:pt x="2057" y="2057"/>
                </a:lnTo>
                <a:lnTo>
                  <a:pt x="2057" y="914"/>
                </a:lnTo>
                <a:lnTo>
                  <a:pt x="2971" y="914"/>
                </a:lnTo>
                <a:lnTo>
                  <a:pt x="2971" y="2057"/>
                </a:lnTo>
                <a:lnTo>
                  <a:pt x="4114" y="2057"/>
                </a:lnTo>
                <a:lnTo>
                  <a:pt x="4114" y="297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accent1"/>
              </a:solidFill>
              <a:latin typeface="+mn-lt"/>
              <a:ea typeface="+mn-ea"/>
              <a:cs typeface="+mn-ea"/>
              <a:sym typeface="+mn-lt"/>
            </a:endParaRPr>
          </a:p>
        </p:txBody>
      </p:sp>
      <p:sp>
        <p:nvSpPr>
          <p:cNvPr id="28" name="KSO_Shape"/>
          <p:cNvSpPr/>
          <p:nvPr/>
        </p:nvSpPr>
        <p:spPr>
          <a:xfrm>
            <a:off x="8967477" y="2448018"/>
            <a:ext cx="677420" cy="570160"/>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accent1"/>
              </a:solidFill>
              <a:cs typeface="+mn-ea"/>
              <a:sym typeface="+mn-lt"/>
            </a:endParaRPr>
          </a:p>
        </p:txBody>
      </p:sp>
      <p:sp>
        <p:nvSpPr>
          <p:cNvPr id="29" name="KSO_Shape"/>
          <p:cNvSpPr/>
          <p:nvPr/>
        </p:nvSpPr>
        <p:spPr>
          <a:xfrm>
            <a:off x="4588193" y="2397197"/>
            <a:ext cx="456826" cy="671802"/>
          </a:xfrm>
          <a:custGeom>
            <a:avLst/>
            <a:gdLst>
              <a:gd name="connsiteX0" fmla="*/ 487089 w 709759"/>
              <a:gd name="connsiteY0" fmla="*/ 0 h 1043506"/>
              <a:gd name="connsiteX1" fmla="*/ 681925 w 709759"/>
              <a:gd name="connsiteY1" fmla="*/ 41740 h 1043506"/>
              <a:gd name="connsiteX2" fmla="*/ 640175 w 709759"/>
              <a:gd name="connsiteY2" fmla="*/ 222615 h 1043506"/>
              <a:gd name="connsiteX3" fmla="*/ 501006 w 709759"/>
              <a:gd name="connsiteY3" fmla="*/ 194788 h 1043506"/>
              <a:gd name="connsiteX4" fmla="*/ 361838 w 709759"/>
              <a:gd name="connsiteY4" fmla="*/ 347835 h 1043506"/>
              <a:gd name="connsiteX5" fmla="*/ 375755 w 709759"/>
              <a:gd name="connsiteY5" fmla="*/ 459143 h 1043506"/>
              <a:gd name="connsiteX6" fmla="*/ 584507 w 709759"/>
              <a:gd name="connsiteY6" fmla="*/ 459143 h 1043506"/>
              <a:gd name="connsiteX7" fmla="*/ 584507 w 709759"/>
              <a:gd name="connsiteY7" fmla="*/ 626104 h 1043506"/>
              <a:gd name="connsiteX8" fmla="*/ 389672 w 709759"/>
              <a:gd name="connsiteY8" fmla="*/ 626104 h 1043506"/>
              <a:gd name="connsiteX9" fmla="*/ 375755 w 709759"/>
              <a:gd name="connsiteY9" fmla="*/ 737411 h 1043506"/>
              <a:gd name="connsiteX10" fmla="*/ 292254 w 709759"/>
              <a:gd name="connsiteY10" fmla="*/ 848718 h 1043506"/>
              <a:gd name="connsiteX11" fmla="*/ 709759 w 709759"/>
              <a:gd name="connsiteY11" fmla="*/ 848718 h 1043506"/>
              <a:gd name="connsiteX12" fmla="*/ 709759 w 709759"/>
              <a:gd name="connsiteY12" fmla="*/ 1043506 h 1043506"/>
              <a:gd name="connsiteX13" fmla="*/ 0 w 709759"/>
              <a:gd name="connsiteY13" fmla="*/ 1043506 h 1043506"/>
              <a:gd name="connsiteX14" fmla="*/ 0 w 709759"/>
              <a:gd name="connsiteY14" fmla="*/ 918285 h 1043506"/>
              <a:gd name="connsiteX15" fmla="*/ 180919 w 709759"/>
              <a:gd name="connsiteY15" fmla="*/ 681757 h 1043506"/>
              <a:gd name="connsiteX16" fmla="*/ 167002 w 709759"/>
              <a:gd name="connsiteY16" fmla="*/ 626104 h 1043506"/>
              <a:gd name="connsiteX17" fmla="*/ 13917 w 709759"/>
              <a:gd name="connsiteY17" fmla="*/ 626104 h 1043506"/>
              <a:gd name="connsiteX18" fmla="*/ 13917 w 709759"/>
              <a:gd name="connsiteY18" fmla="*/ 459143 h 1043506"/>
              <a:gd name="connsiteX19" fmla="*/ 139168 w 709759"/>
              <a:gd name="connsiteY19" fmla="*/ 459143 h 1043506"/>
              <a:gd name="connsiteX20" fmla="*/ 139168 w 709759"/>
              <a:gd name="connsiteY20" fmla="*/ 333922 h 1043506"/>
              <a:gd name="connsiteX21" fmla="*/ 487089 w 709759"/>
              <a:gd name="connsiteY21" fmla="*/ 0 h 104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9759" h="1043506">
                <a:moveTo>
                  <a:pt x="487089" y="0"/>
                </a:moveTo>
                <a:cubicBezTo>
                  <a:pt x="570591" y="0"/>
                  <a:pt x="640175" y="27827"/>
                  <a:pt x="681925" y="41740"/>
                </a:cubicBezTo>
                <a:cubicBezTo>
                  <a:pt x="681925" y="41740"/>
                  <a:pt x="681925" y="41740"/>
                  <a:pt x="640175" y="222615"/>
                </a:cubicBezTo>
                <a:cubicBezTo>
                  <a:pt x="598424" y="208701"/>
                  <a:pt x="556674" y="194788"/>
                  <a:pt x="501006" y="194788"/>
                </a:cubicBezTo>
                <a:cubicBezTo>
                  <a:pt x="389672" y="194788"/>
                  <a:pt x="361838" y="264355"/>
                  <a:pt x="361838" y="347835"/>
                </a:cubicBezTo>
                <a:cubicBezTo>
                  <a:pt x="361838" y="389576"/>
                  <a:pt x="361838" y="417402"/>
                  <a:pt x="375755" y="459143"/>
                </a:cubicBezTo>
                <a:cubicBezTo>
                  <a:pt x="375755" y="459143"/>
                  <a:pt x="375755" y="459143"/>
                  <a:pt x="584507" y="459143"/>
                </a:cubicBezTo>
                <a:cubicBezTo>
                  <a:pt x="584507" y="459143"/>
                  <a:pt x="584507" y="459143"/>
                  <a:pt x="584507" y="626104"/>
                </a:cubicBezTo>
                <a:cubicBezTo>
                  <a:pt x="584507" y="626104"/>
                  <a:pt x="584507" y="626104"/>
                  <a:pt x="389672" y="626104"/>
                </a:cubicBezTo>
                <a:cubicBezTo>
                  <a:pt x="389672" y="667844"/>
                  <a:pt x="389672" y="695671"/>
                  <a:pt x="375755" y="737411"/>
                </a:cubicBezTo>
                <a:cubicBezTo>
                  <a:pt x="361838" y="779151"/>
                  <a:pt x="334004" y="806978"/>
                  <a:pt x="292254" y="848718"/>
                </a:cubicBezTo>
                <a:cubicBezTo>
                  <a:pt x="292254" y="848718"/>
                  <a:pt x="292254" y="848718"/>
                  <a:pt x="709759" y="848718"/>
                </a:cubicBezTo>
                <a:lnTo>
                  <a:pt x="709759" y="1043506"/>
                </a:lnTo>
                <a:cubicBezTo>
                  <a:pt x="709759" y="1043506"/>
                  <a:pt x="709759" y="1043506"/>
                  <a:pt x="0" y="1043506"/>
                </a:cubicBezTo>
                <a:cubicBezTo>
                  <a:pt x="0" y="1043506"/>
                  <a:pt x="0" y="1043506"/>
                  <a:pt x="0" y="918285"/>
                </a:cubicBezTo>
                <a:cubicBezTo>
                  <a:pt x="83501" y="876545"/>
                  <a:pt x="167002" y="793065"/>
                  <a:pt x="180919" y="681757"/>
                </a:cubicBezTo>
                <a:cubicBezTo>
                  <a:pt x="180919" y="667844"/>
                  <a:pt x="180919" y="640017"/>
                  <a:pt x="167002" y="626104"/>
                </a:cubicBezTo>
                <a:cubicBezTo>
                  <a:pt x="167002" y="626104"/>
                  <a:pt x="167002" y="626104"/>
                  <a:pt x="13917" y="626104"/>
                </a:cubicBezTo>
                <a:cubicBezTo>
                  <a:pt x="13917" y="626104"/>
                  <a:pt x="13917" y="626104"/>
                  <a:pt x="13917" y="459143"/>
                </a:cubicBezTo>
                <a:cubicBezTo>
                  <a:pt x="13917" y="459143"/>
                  <a:pt x="13917" y="459143"/>
                  <a:pt x="139168" y="459143"/>
                </a:cubicBezTo>
                <a:cubicBezTo>
                  <a:pt x="139168" y="417402"/>
                  <a:pt x="139168" y="375662"/>
                  <a:pt x="139168" y="333922"/>
                </a:cubicBezTo>
                <a:cubicBezTo>
                  <a:pt x="139168" y="139134"/>
                  <a:pt x="278337" y="0"/>
                  <a:pt x="48708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accent1"/>
              </a:solidFill>
              <a:cs typeface="+mn-ea"/>
              <a:sym typeface="+mn-lt"/>
            </a:endParaRPr>
          </a:p>
        </p:txBody>
      </p:sp>
      <p:sp>
        <p:nvSpPr>
          <p:cNvPr id="30" name="文本框 29"/>
          <p:cNvSpPr txBox="1"/>
          <p:nvPr/>
        </p:nvSpPr>
        <p:spPr>
          <a:xfrm>
            <a:off x="1295998" y="4208367"/>
            <a:ext cx="2285839" cy="1200329"/>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31" name="矩形 30"/>
          <p:cNvSpPr/>
          <p:nvPr/>
        </p:nvSpPr>
        <p:spPr>
          <a:xfrm>
            <a:off x="1320663" y="3808257"/>
            <a:ext cx="2236510" cy="400110"/>
          </a:xfrm>
          <a:prstGeom prst="rect">
            <a:avLst/>
          </a:prstGeom>
        </p:spPr>
        <p:txBody>
          <a:bodyPr wrap="none">
            <a:spAutoFit/>
          </a:bodyPr>
          <a:lstStyle/>
          <a:p>
            <a:pPr algn="ctr"/>
            <a:r>
              <a:rPr lang="zh-CN" altLang="en-US" sz="2000" b="1" dirty="0">
                <a:solidFill>
                  <a:schemeClr val="accent1"/>
                </a:solidFill>
                <a:cs typeface="+mn-ea"/>
                <a:sym typeface="+mn-lt"/>
              </a:rPr>
              <a:t>这里添加文字标题</a:t>
            </a:r>
            <a:endParaRPr lang="zh-CN" altLang="en-US" sz="2000" dirty="0">
              <a:solidFill>
                <a:schemeClr val="accent1"/>
              </a:solidFill>
              <a:cs typeface="+mn-ea"/>
              <a:sym typeface="+mn-lt"/>
            </a:endParaRPr>
          </a:p>
        </p:txBody>
      </p:sp>
      <p:sp>
        <p:nvSpPr>
          <p:cNvPr id="32" name="文本框 31"/>
          <p:cNvSpPr txBox="1"/>
          <p:nvPr/>
        </p:nvSpPr>
        <p:spPr>
          <a:xfrm>
            <a:off x="3698108" y="4208367"/>
            <a:ext cx="2285839" cy="1200329"/>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33" name="矩形 32"/>
          <p:cNvSpPr/>
          <p:nvPr/>
        </p:nvSpPr>
        <p:spPr>
          <a:xfrm>
            <a:off x="3722773" y="3808257"/>
            <a:ext cx="2236510" cy="400110"/>
          </a:xfrm>
          <a:prstGeom prst="rect">
            <a:avLst/>
          </a:prstGeom>
        </p:spPr>
        <p:txBody>
          <a:bodyPr wrap="none">
            <a:spAutoFit/>
          </a:bodyPr>
          <a:lstStyle/>
          <a:p>
            <a:pPr algn="ctr"/>
            <a:r>
              <a:rPr lang="zh-CN" altLang="en-US" sz="2000" b="1" dirty="0">
                <a:solidFill>
                  <a:schemeClr val="accent2"/>
                </a:solidFill>
                <a:cs typeface="+mn-ea"/>
                <a:sym typeface="+mn-lt"/>
              </a:rPr>
              <a:t>这里添加文字标题</a:t>
            </a:r>
            <a:endParaRPr lang="zh-CN" altLang="en-US" sz="2000" dirty="0">
              <a:solidFill>
                <a:schemeClr val="accent2"/>
              </a:solidFill>
              <a:cs typeface="+mn-ea"/>
              <a:sym typeface="+mn-lt"/>
            </a:endParaRPr>
          </a:p>
        </p:txBody>
      </p:sp>
      <p:sp>
        <p:nvSpPr>
          <p:cNvPr id="34" name="文本框 33"/>
          <p:cNvSpPr txBox="1"/>
          <p:nvPr/>
        </p:nvSpPr>
        <p:spPr>
          <a:xfrm>
            <a:off x="5983947" y="4208367"/>
            <a:ext cx="2285839" cy="1200329"/>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35" name="矩形 34"/>
          <p:cNvSpPr/>
          <p:nvPr/>
        </p:nvSpPr>
        <p:spPr>
          <a:xfrm>
            <a:off x="6008612" y="3808257"/>
            <a:ext cx="2236510" cy="400110"/>
          </a:xfrm>
          <a:prstGeom prst="rect">
            <a:avLst/>
          </a:prstGeom>
        </p:spPr>
        <p:txBody>
          <a:bodyPr wrap="none">
            <a:spAutoFit/>
          </a:bodyPr>
          <a:lstStyle/>
          <a:p>
            <a:pPr algn="ctr"/>
            <a:r>
              <a:rPr lang="zh-CN" altLang="en-US" sz="2000" b="1" dirty="0">
                <a:solidFill>
                  <a:schemeClr val="accent3"/>
                </a:solidFill>
                <a:cs typeface="+mn-ea"/>
                <a:sym typeface="+mn-lt"/>
              </a:rPr>
              <a:t>这里添加文字标题</a:t>
            </a:r>
            <a:endParaRPr lang="zh-CN" altLang="en-US" sz="2000" dirty="0">
              <a:solidFill>
                <a:schemeClr val="accent3"/>
              </a:solidFill>
              <a:cs typeface="+mn-ea"/>
              <a:sym typeface="+mn-lt"/>
            </a:endParaRPr>
          </a:p>
        </p:txBody>
      </p:sp>
      <p:sp>
        <p:nvSpPr>
          <p:cNvPr id="36" name="文本框 35"/>
          <p:cNvSpPr txBox="1"/>
          <p:nvPr/>
        </p:nvSpPr>
        <p:spPr>
          <a:xfrm>
            <a:off x="8294450" y="4208367"/>
            <a:ext cx="2285839" cy="1200329"/>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37" name="矩形 36"/>
          <p:cNvSpPr/>
          <p:nvPr/>
        </p:nvSpPr>
        <p:spPr>
          <a:xfrm>
            <a:off x="8319115" y="3808257"/>
            <a:ext cx="2236510" cy="400110"/>
          </a:xfrm>
          <a:prstGeom prst="rect">
            <a:avLst/>
          </a:prstGeom>
        </p:spPr>
        <p:txBody>
          <a:bodyPr wrap="none">
            <a:spAutoFit/>
          </a:bodyPr>
          <a:lstStyle/>
          <a:p>
            <a:pPr algn="ctr"/>
            <a:r>
              <a:rPr lang="zh-CN" altLang="en-US" sz="2000" b="1" dirty="0">
                <a:solidFill>
                  <a:schemeClr val="accent4"/>
                </a:solidFill>
                <a:cs typeface="+mn-ea"/>
                <a:sym typeface="+mn-lt"/>
              </a:rPr>
              <a:t>这里添加文字标题</a:t>
            </a:r>
            <a:endParaRPr lang="zh-CN" altLang="en-US" sz="2000" dirty="0">
              <a:solidFill>
                <a:schemeClr val="accent4"/>
              </a:solidFill>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公司概述</a:t>
            </a:r>
            <a:endParaRPr lang="zh-CN" altLang="en-US" sz="4400" b="1" dirty="0">
              <a:solidFill>
                <a:schemeClr val="accent1"/>
              </a:solidFill>
            </a:endParaRPr>
          </a:p>
        </p:txBody>
      </p:sp>
      <p:sp>
        <p:nvSpPr>
          <p:cNvPr id="3" name="文本框 2"/>
          <p:cNvSpPr txBox="1"/>
          <p:nvPr/>
        </p:nvSpPr>
        <p:spPr>
          <a:xfrm>
            <a:off x="74115" y="-98793"/>
            <a:ext cx="1040670" cy="1015663"/>
          </a:xfrm>
          <a:prstGeom prst="rect">
            <a:avLst/>
          </a:prstGeom>
          <a:noFill/>
        </p:spPr>
        <p:txBody>
          <a:bodyPr wrap="none" rtlCol="0">
            <a:spAutoFit/>
          </a:bodyPr>
          <a:lstStyle/>
          <a:p>
            <a:r>
              <a:rPr lang="en-US" altLang="zh-CN" sz="6000" b="1" dirty="0" smtClean="0">
                <a:solidFill>
                  <a:schemeClr val="bg1"/>
                </a:solidFill>
              </a:rPr>
              <a:t>01</a:t>
            </a:r>
            <a:endParaRPr lang="zh-CN" altLang="en-US" sz="6000" b="1" dirty="0">
              <a:solidFill>
                <a:schemeClr val="bg1"/>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tx2">
                    <a:lumMod val="75000"/>
                  </a:schemeClr>
                </a:solidFill>
              </a:defRPr>
            </a:lvl1pPr>
          </a:lstStyle>
          <a:p>
            <a:r>
              <a:rPr lang="zh-CN" altLang="en-US" dirty="0"/>
              <a:t>公司简介</a:t>
            </a:r>
            <a:endParaRPr lang="zh-CN" altLang="en-US" dirty="0"/>
          </a:p>
        </p:txBody>
      </p:sp>
      <p:sp>
        <p:nvSpPr>
          <p:cNvPr id="5" name="文本框 4"/>
          <p:cNvSpPr txBox="1"/>
          <p:nvPr/>
        </p:nvSpPr>
        <p:spPr>
          <a:xfrm>
            <a:off x="6462046" y="181436"/>
            <a:ext cx="1620957" cy="523220"/>
          </a:xfrm>
          <a:prstGeom prst="rect">
            <a:avLst/>
          </a:prstGeom>
          <a:noFill/>
          <a:ln>
            <a:noFill/>
          </a:ln>
        </p:spPr>
        <p:txBody>
          <a:bodyPr wrap="none" rtlCol="0">
            <a:spAutoFit/>
          </a:bodyPr>
          <a:lstStyle/>
          <a:p>
            <a:r>
              <a:rPr lang="zh-CN" altLang="en-US" sz="2800" dirty="0" smtClean="0">
                <a:solidFill>
                  <a:schemeClr val="tx2">
                    <a:lumMod val="75000"/>
                  </a:schemeClr>
                </a:solidFill>
              </a:rPr>
              <a:t>业务介绍</a:t>
            </a:r>
            <a:endParaRPr lang="zh-CN" altLang="en-US" sz="2800" dirty="0">
              <a:solidFill>
                <a:schemeClr val="tx2">
                  <a:lumMod val="75000"/>
                </a:schemeClr>
              </a:solidFill>
            </a:endParaRPr>
          </a:p>
        </p:txBody>
      </p:sp>
      <p:sp>
        <p:nvSpPr>
          <p:cNvPr id="6" name="文本框 5"/>
          <p:cNvSpPr txBox="1"/>
          <p:nvPr/>
        </p:nvSpPr>
        <p:spPr>
          <a:xfrm>
            <a:off x="8227934" y="181436"/>
            <a:ext cx="1620957" cy="523220"/>
          </a:xfrm>
          <a:prstGeom prst="rect">
            <a:avLst/>
          </a:prstGeom>
          <a:noFill/>
          <a:ln>
            <a:noFill/>
          </a:ln>
        </p:spPr>
        <p:txBody>
          <a:bodyPr wrap="none" rtlCol="0">
            <a:spAutoFit/>
          </a:bodyPr>
          <a:lstStyle/>
          <a:p>
            <a:r>
              <a:rPr lang="zh-CN" altLang="en-US" sz="2800" dirty="0" smtClean="0">
                <a:solidFill>
                  <a:schemeClr val="tx2">
                    <a:lumMod val="75000"/>
                  </a:schemeClr>
                </a:solidFill>
              </a:rPr>
              <a:t>发展历程</a:t>
            </a:r>
            <a:endParaRPr lang="zh-CN" altLang="en-US" sz="2800" dirty="0">
              <a:solidFill>
                <a:schemeClr val="tx2">
                  <a:lumMod val="75000"/>
                </a:schemeClr>
              </a:solidFill>
            </a:endParaRPr>
          </a:p>
        </p:txBody>
      </p:sp>
      <p:sp>
        <p:nvSpPr>
          <p:cNvPr id="7" name="文本框 6"/>
          <p:cNvSpPr txBox="1"/>
          <p:nvPr/>
        </p:nvSpPr>
        <p:spPr>
          <a:xfrm>
            <a:off x="9951126" y="181436"/>
            <a:ext cx="1620957" cy="523220"/>
          </a:xfrm>
          <a:prstGeom prst="rect">
            <a:avLst/>
          </a:prstGeom>
          <a:noFill/>
          <a:ln>
            <a:noFill/>
          </a:ln>
        </p:spPr>
        <p:txBody>
          <a:bodyPr wrap="none" rtlCol="0">
            <a:spAutoFit/>
          </a:bodyPr>
          <a:lstStyle>
            <a:defPPr>
              <a:defRPr lang="zh-CN"/>
            </a:defPPr>
            <a:lvl1pPr>
              <a:defRPr sz="2800" b="1">
                <a:solidFill>
                  <a:schemeClr val="accent1"/>
                </a:solidFill>
              </a:defRPr>
            </a:lvl1pPr>
          </a:lstStyle>
          <a:p>
            <a:r>
              <a:rPr lang="zh-CN" altLang="en-US" dirty="0"/>
              <a:t>主要客户</a:t>
            </a:r>
            <a:endParaRPr lang="zh-CN" altLang="en-US" dirty="0"/>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4015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91184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614780"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9908431" y="721"/>
            <a:ext cx="1706349" cy="1012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232946" y="2189116"/>
            <a:ext cx="3600450" cy="8191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2232946" y="3030400"/>
            <a:ext cx="4229100" cy="8191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矩形 22"/>
          <p:cNvSpPr/>
          <p:nvPr/>
        </p:nvSpPr>
        <p:spPr>
          <a:xfrm>
            <a:off x="2232946" y="3871684"/>
            <a:ext cx="4781550" cy="819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矩形 23"/>
          <p:cNvSpPr/>
          <p:nvPr/>
        </p:nvSpPr>
        <p:spPr>
          <a:xfrm>
            <a:off x="2232946" y="4728934"/>
            <a:ext cx="5334000" cy="8191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5" name="图片 24"/>
          <p:cNvPicPr>
            <a:picLocks noChangeAspect="1"/>
          </p:cNvPicPr>
          <p:nvPr/>
        </p:nvPicPr>
        <p:blipFill rotWithShape="1">
          <a:blip r:embed="rId1" cstate="print">
            <a:extLst>
              <a:ext uri="{28A0092B-C50C-407E-A947-70E740481C1C}">
                <a14:useLocalDpi xmlns:a14="http://schemas.microsoft.com/office/drawing/2010/main" val="0"/>
              </a:ext>
            </a:extLst>
          </a:blip>
          <a:srcRect t="4682" b="1338"/>
          <a:stretch>
            <a:fillRect/>
          </a:stretch>
        </p:blipFill>
        <p:spPr>
          <a:xfrm>
            <a:off x="270797" y="1347832"/>
            <a:ext cx="2286000" cy="4819007"/>
          </a:xfrm>
          <a:prstGeom prst="rect">
            <a:avLst/>
          </a:prstGeom>
        </p:spPr>
      </p:pic>
      <p:sp>
        <p:nvSpPr>
          <p:cNvPr id="26" name="文本框 25"/>
          <p:cNvSpPr txBox="1"/>
          <p:nvPr/>
        </p:nvSpPr>
        <p:spPr>
          <a:xfrm>
            <a:off x="3409716" y="2266882"/>
            <a:ext cx="1212191" cy="707886"/>
          </a:xfrm>
          <a:prstGeom prst="rect">
            <a:avLst/>
          </a:prstGeom>
          <a:noFill/>
        </p:spPr>
        <p:txBody>
          <a:bodyPr wrap="none" rtlCol="0">
            <a:spAutoFit/>
          </a:bodyPr>
          <a:lstStyle/>
          <a:p>
            <a:r>
              <a:rPr lang="en-US" altLang="zh-CN" sz="4000" b="1" dirty="0" smtClean="0">
                <a:solidFill>
                  <a:schemeClr val="bg1"/>
                </a:solidFill>
                <a:cs typeface="+mn-ea"/>
                <a:sym typeface="+mn-lt"/>
              </a:rPr>
              <a:t>60%</a:t>
            </a:r>
            <a:endParaRPr lang="zh-CN" altLang="en-US" sz="4000" b="1" dirty="0">
              <a:solidFill>
                <a:schemeClr val="bg1"/>
              </a:solidFill>
              <a:cs typeface="+mn-ea"/>
              <a:sym typeface="+mn-lt"/>
            </a:endParaRPr>
          </a:p>
        </p:txBody>
      </p:sp>
      <p:sp>
        <p:nvSpPr>
          <p:cNvPr id="27" name="文本框 26"/>
          <p:cNvSpPr txBox="1"/>
          <p:nvPr/>
        </p:nvSpPr>
        <p:spPr>
          <a:xfrm>
            <a:off x="3409716" y="3099307"/>
            <a:ext cx="1212191" cy="707886"/>
          </a:xfrm>
          <a:prstGeom prst="rect">
            <a:avLst/>
          </a:prstGeom>
          <a:noFill/>
        </p:spPr>
        <p:txBody>
          <a:bodyPr wrap="none" rtlCol="0">
            <a:spAutoFit/>
          </a:bodyPr>
          <a:lstStyle/>
          <a:p>
            <a:r>
              <a:rPr lang="en-US" altLang="zh-CN" sz="4000" b="1" dirty="0" smtClean="0">
                <a:solidFill>
                  <a:schemeClr val="bg1"/>
                </a:solidFill>
                <a:cs typeface="+mn-ea"/>
                <a:sym typeface="+mn-lt"/>
              </a:rPr>
              <a:t>70%</a:t>
            </a:r>
            <a:endParaRPr lang="zh-CN" altLang="en-US" sz="4000" b="1" dirty="0">
              <a:solidFill>
                <a:schemeClr val="bg1"/>
              </a:solidFill>
              <a:cs typeface="+mn-ea"/>
              <a:sym typeface="+mn-lt"/>
            </a:endParaRPr>
          </a:p>
        </p:txBody>
      </p:sp>
      <p:sp>
        <p:nvSpPr>
          <p:cNvPr id="28" name="文本框 27"/>
          <p:cNvSpPr txBox="1"/>
          <p:nvPr/>
        </p:nvSpPr>
        <p:spPr>
          <a:xfrm>
            <a:off x="3409716" y="3918457"/>
            <a:ext cx="1212191" cy="707886"/>
          </a:xfrm>
          <a:prstGeom prst="rect">
            <a:avLst/>
          </a:prstGeom>
          <a:noFill/>
        </p:spPr>
        <p:txBody>
          <a:bodyPr wrap="none" rtlCol="0">
            <a:spAutoFit/>
          </a:bodyPr>
          <a:lstStyle/>
          <a:p>
            <a:r>
              <a:rPr lang="en-US" altLang="zh-CN" sz="4000" b="1" dirty="0" smtClean="0">
                <a:solidFill>
                  <a:schemeClr val="bg1"/>
                </a:solidFill>
                <a:cs typeface="+mn-ea"/>
                <a:sym typeface="+mn-lt"/>
              </a:rPr>
              <a:t>80%</a:t>
            </a:r>
            <a:endParaRPr lang="zh-CN" altLang="en-US" sz="4000" b="1" dirty="0">
              <a:solidFill>
                <a:schemeClr val="bg1"/>
              </a:solidFill>
              <a:cs typeface="+mn-ea"/>
              <a:sym typeface="+mn-lt"/>
            </a:endParaRPr>
          </a:p>
        </p:txBody>
      </p:sp>
      <p:sp>
        <p:nvSpPr>
          <p:cNvPr id="29" name="文本框 28"/>
          <p:cNvSpPr txBox="1"/>
          <p:nvPr/>
        </p:nvSpPr>
        <p:spPr>
          <a:xfrm>
            <a:off x="3409716" y="4736518"/>
            <a:ext cx="1212191" cy="707886"/>
          </a:xfrm>
          <a:prstGeom prst="rect">
            <a:avLst/>
          </a:prstGeom>
          <a:noFill/>
        </p:spPr>
        <p:txBody>
          <a:bodyPr wrap="none" rtlCol="0">
            <a:spAutoFit/>
          </a:bodyPr>
          <a:lstStyle/>
          <a:p>
            <a:r>
              <a:rPr lang="en-US" altLang="zh-CN" sz="4000" b="1" dirty="0" smtClean="0">
                <a:solidFill>
                  <a:schemeClr val="bg1"/>
                </a:solidFill>
                <a:cs typeface="+mn-ea"/>
                <a:sym typeface="+mn-lt"/>
              </a:rPr>
              <a:t>90%</a:t>
            </a:r>
            <a:endParaRPr lang="zh-CN" altLang="en-US" sz="4000" b="1" dirty="0">
              <a:solidFill>
                <a:schemeClr val="bg1"/>
              </a:solidFill>
              <a:cs typeface="+mn-ea"/>
              <a:sym typeface="+mn-lt"/>
            </a:endParaRPr>
          </a:p>
        </p:txBody>
      </p:sp>
      <p:sp>
        <p:nvSpPr>
          <p:cNvPr id="30" name="文本框 29"/>
          <p:cNvSpPr txBox="1"/>
          <p:nvPr/>
        </p:nvSpPr>
        <p:spPr>
          <a:xfrm>
            <a:off x="6462046" y="2257059"/>
            <a:ext cx="3790950" cy="683264"/>
          </a:xfrm>
          <a:prstGeom prst="rect">
            <a:avLst/>
          </a:prstGeom>
          <a:noFill/>
        </p:spPr>
        <p:txBody>
          <a:bodyPr wrap="square" rtlCol="0">
            <a:spAutoFit/>
          </a:bodyPr>
          <a:lstStyle/>
          <a:p>
            <a:pPr>
              <a:lnSpc>
                <a:spcPct val="12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31" name="文本框 30"/>
          <p:cNvSpPr txBox="1"/>
          <p:nvPr/>
        </p:nvSpPr>
        <p:spPr>
          <a:xfrm>
            <a:off x="7014496" y="3057136"/>
            <a:ext cx="3790950" cy="683264"/>
          </a:xfrm>
          <a:prstGeom prst="rect">
            <a:avLst/>
          </a:prstGeom>
          <a:noFill/>
        </p:spPr>
        <p:txBody>
          <a:bodyPr wrap="square" rtlCol="0">
            <a:spAutoFit/>
          </a:bodyPr>
          <a:lstStyle/>
          <a:p>
            <a:pPr>
              <a:lnSpc>
                <a:spcPct val="12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32" name="文本框 31"/>
          <p:cNvSpPr txBox="1"/>
          <p:nvPr/>
        </p:nvSpPr>
        <p:spPr>
          <a:xfrm>
            <a:off x="7452646" y="3890757"/>
            <a:ext cx="3790950" cy="683264"/>
          </a:xfrm>
          <a:prstGeom prst="rect">
            <a:avLst/>
          </a:prstGeom>
          <a:noFill/>
        </p:spPr>
        <p:txBody>
          <a:bodyPr wrap="square" rtlCol="0">
            <a:spAutoFit/>
          </a:bodyPr>
          <a:lstStyle/>
          <a:p>
            <a:pPr>
              <a:lnSpc>
                <a:spcPct val="12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33" name="文本框 32"/>
          <p:cNvSpPr txBox="1"/>
          <p:nvPr/>
        </p:nvSpPr>
        <p:spPr>
          <a:xfrm>
            <a:off x="8043196" y="4748829"/>
            <a:ext cx="3790950" cy="683264"/>
          </a:xfrm>
          <a:prstGeom prst="rect">
            <a:avLst/>
          </a:prstGeom>
          <a:noFill/>
        </p:spPr>
        <p:txBody>
          <a:bodyPr wrap="square" rtlCol="0">
            <a:spAutoFit/>
          </a:bodyPr>
          <a:lstStyle/>
          <a:p>
            <a:pPr>
              <a:lnSpc>
                <a:spcPct val="12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b="15901"/>
          <a:stretch>
            <a:fillRect/>
          </a:stretch>
        </p:blipFill>
        <p:spPr>
          <a:xfrm>
            <a:off x="0" y="0"/>
            <a:ext cx="12192000" cy="6858000"/>
          </a:xfrm>
          <a:prstGeom prst="rect">
            <a:avLst/>
          </a:prstGeom>
        </p:spPr>
      </p:pic>
      <p:sp>
        <p:nvSpPr>
          <p:cNvPr id="2" name="矩形 1"/>
          <p:cNvSpPr/>
          <p:nvPr/>
        </p:nvSpPr>
        <p:spPr>
          <a:xfrm>
            <a:off x="0" y="2209800"/>
            <a:ext cx="12192000" cy="2838450"/>
          </a:xfrm>
          <a:prstGeom prst="rect">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19150" y="1374561"/>
            <a:ext cx="4278735" cy="4508927"/>
          </a:xfrm>
          <a:prstGeom prst="rect">
            <a:avLst/>
          </a:prstGeom>
          <a:noFill/>
        </p:spPr>
        <p:txBody>
          <a:bodyPr wrap="none" rtlCol="0">
            <a:spAutoFit/>
          </a:bodyPr>
          <a:lstStyle/>
          <a:p>
            <a:r>
              <a:rPr lang="en-US" altLang="zh-CN" sz="28700" b="1" i="1" dirty="0" smtClean="0">
                <a:solidFill>
                  <a:schemeClr val="accent6"/>
                </a:solidFill>
              </a:rPr>
              <a:t>02</a:t>
            </a:r>
            <a:endParaRPr lang="zh-CN" altLang="en-US" sz="28700" b="1" i="1" dirty="0">
              <a:solidFill>
                <a:schemeClr val="accent6"/>
              </a:solidFill>
            </a:endParaRPr>
          </a:p>
        </p:txBody>
      </p:sp>
      <p:sp>
        <p:nvSpPr>
          <p:cNvPr id="6" name="文本框 5"/>
          <p:cNvSpPr txBox="1"/>
          <p:nvPr/>
        </p:nvSpPr>
        <p:spPr>
          <a:xfrm>
            <a:off x="5308625" y="2765761"/>
            <a:ext cx="3262432" cy="1015663"/>
          </a:xfrm>
          <a:prstGeom prst="rect">
            <a:avLst/>
          </a:prstGeom>
          <a:noFill/>
        </p:spPr>
        <p:txBody>
          <a:bodyPr wrap="none" rtlCol="0">
            <a:spAutoFit/>
          </a:bodyPr>
          <a:lstStyle/>
          <a:p>
            <a:r>
              <a:rPr lang="zh-CN" altLang="en-US" sz="6000" b="1" dirty="0" smtClean="0">
                <a:solidFill>
                  <a:schemeClr val="bg1"/>
                </a:solidFill>
              </a:rPr>
              <a:t>组织架构</a:t>
            </a:r>
            <a:endParaRPr lang="zh-CN" altLang="en-US" sz="6000" b="1" dirty="0" smtClean="0">
              <a:solidFill>
                <a:schemeClr val="bg1"/>
              </a:solidFill>
            </a:endParaRPr>
          </a:p>
        </p:txBody>
      </p:sp>
      <p:sp>
        <p:nvSpPr>
          <p:cNvPr id="7" name="文本框 6"/>
          <p:cNvSpPr txBox="1"/>
          <p:nvPr/>
        </p:nvSpPr>
        <p:spPr>
          <a:xfrm>
            <a:off x="5516985"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公司架构</a:t>
            </a:r>
            <a:endParaRPr lang="zh-CN" altLang="en-US" sz="2400" dirty="0">
              <a:solidFill>
                <a:schemeClr val="bg1"/>
              </a:solidFill>
            </a:endParaRPr>
          </a:p>
        </p:txBody>
      </p:sp>
      <p:sp>
        <p:nvSpPr>
          <p:cNvPr id="8" name="文本框 7"/>
          <p:cNvSpPr txBox="1"/>
          <p:nvPr/>
        </p:nvSpPr>
        <p:spPr>
          <a:xfrm>
            <a:off x="7044021"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领导团队</a:t>
            </a:r>
            <a:endParaRPr lang="zh-CN" altLang="en-US" sz="2400" dirty="0">
              <a:solidFill>
                <a:schemeClr val="bg1"/>
              </a:solidFill>
            </a:endParaRPr>
          </a:p>
        </p:txBody>
      </p:sp>
      <p:sp>
        <p:nvSpPr>
          <p:cNvPr id="9" name="文本框 8"/>
          <p:cNvSpPr txBox="1"/>
          <p:nvPr/>
        </p:nvSpPr>
        <p:spPr>
          <a:xfrm>
            <a:off x="8571057"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部门介绍</a:t>
            </a:r>
            <a:endParaRPr lang="zh-CN" altLang="en-US" sz="2400" dirty="0">
              <a:solidFill>
                <a:schemeClr val="bg1"/>
              </a:solidFill>
            </a:endParaRPr>
          </a:p>
        </p:txBody>
      </p:sp>
      <p:sp>
        <p:nvSpPr>
          <p:cNvPr id="10" name="文本框 9"/>
          <p:cNvSpPr txBox="1"/>
          <p:nvPr/>
        </p:nvSpPr>
        <p:spPr>
          <a:xfrm>
            <a:off x="10098093"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员工队伍</a:t>
            </a:r>
            <a:endParaRPr lang="zh-CN" altLang="en-US" sz="240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 name="文本框 1"/>
          <p:cNvSpPr txBox="1"/>
          <p:nvPr/>
        </p:nvSpPr>
        <p:spPr>
          <a:xfrm>
            <a:off x="1621767" y="70484"/>
            <a:ext cx="2441694" cy="769441"/>
          </a:xfrm>
          <a:prstGeom prst="rect">
            <a:avLst/>
          </a:prstGeom>
          <a:noFill/>
        </p:spPr>
        <p:txBody>
          <a:bodyPr wrap="none" rtlCol="0">
            <a:spAutoFit/>
          </a:bodyPr>
          <a:lstStyle/>
          <a:p>
            <a:r>
              <a:rPr lang="zh-CN" altLang="en-US" sz="4400" b="1" dirty="0" smtClean="0">
                <a:solidFill>
                  <a:srgbClr val="0F6FC6"/>
                </a:solidFill>
              </a:rPr>
              <a:t>组织架构</a:t>
            </a:r>
            <a:endParaRPr lang="zh-CN" altLang="en-US" sz="4400" b="1" dirty="0">
              <a:solidFill>
                <a:srgbClr val="0F6FC6"/>
              </a:solidFill>
            </a:endParaRPr>
          </a:p>
        </p:txBody>
      </p:sp>
      <p:sp>
        <p:nvSpPr>
          <p:cNvPr id="3" name="文本框 2"/>
          <p:cNvSpPr txBox="1"/>
          <p:nvPr/>
        </p:nvSpPr>
        <p:spPr>
          <a:xfrm>
            <a:off x="74115" y="-98793"/>
            <a:ext cx="1040670" cy="1015663"/>
          </a:xfrm>
          <a:prstGeom prst="rect">
            <a:avLst/>
          </a:prstGeom>
          <a:noFill/>
        </p:spPr>
        <p:txBody>
          <a:bodyPr wrap="none" rtlCol="0">
            <a:spAutoFit/>
          </a:bodyPr>
          <a:lstStyle/>
          <a:p>
            <a:r>
              <a:rPr lang="en-US" altLang="zh-CN" sz="6000" b="1" dirty="0" smtClean="0">
                <a:solidFill>
                  <a:srgbClr val="FFFFFF"/>
                </a:solidFill>
              </a:rPr>
              <a:t>02</a:t>
            </a:r>
            <a:endParaRPr lang="zh-CN" altLang="en-US" sz="6000" b="1" dirty="0">
              <a:solidFill>
                <a:srgbClr val="FFFFFF"/>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p>
            <a:r>
              <a:rPr lang="zh-CN" altLang="en-US" sz="2800" b="1" dirty="0" smtClean="0">
                <a:solidFill>
                  <a:srgbClr val="0F6FC6"/>
                </a:solidFill>
              </a:rPr>
              <a:t>公司架构</a:t>
            </a:r>
            <a:endParaRPr lang="zh-CN" altLang="en-US" sz="2800" b="1" dirty="0">
              <a:solidFill>
                <a:srgbClr val="0F6FC6"/>
              </a:solidFill>
            </a:endParaRPr>
          </a:p>
        </p:txBody>
      </p:sp>
      <p:sp>
        <p:nvSpPr>
          <p:cNvPr id="5" name="文本框 4"/>
          <p:cNvSpPr txBox="1"/>
          <p:nvPr/>
        </p:nvSpPr>
        <p:spPr>
          <a:xfrm>
            <a:off x="6462046"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领导团队</a:t>
            </a:r>
            <a:endParaRPr lang="zh-CN" altLang="en-US" sz="2800" dirty="0">
              <a:solidFill>
                <a:srgbClr val="17406D">
                  <a:lumMod val="75000"/>
                </a:srgbClr>
              </a:solidFill>
            </a:endParaRPr>
          </a:p>
        </p:txBody>
      </p:sp>
      <p:sp>
        <p:nvSpPr>
          <p:cNvPr id="6" name="文本框 5"/>
          <p:cNvSpPr txBox="1"/>
          <p:nvPr/>
        </p:nvSpPr>
        <p:spPr>
          <a:xfrm>
            <a:off x="8227934"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部门介绍</a:t>
            </a:r>
            <a:endParaRPr lang="zh-CN" altLang="en-US" sz="2800" dirty="0">
              <a:solidFill>
                <a:srgbClr val="17406D">
                  <a:lumMod val="75000"/>
                </a:srgbClr>
              </a:solidFill>
            </a:endParaRPr>
          </a:p>
        </p:txBody>
      </p:sp>
      <p:sp>
        <p:nvSpPr>
          <p:cNvPr id="7" name="文本框 6"/>
          <p:cNvSpPr txBox="1"/>
          <p:nvPr/>
        </p:nvSpPr>
        <p:spPr>
          <a:xfrm>
            <a:off x="9993823"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员工队伍</a:t>
            </a:r>
            <a:endParaRPr lang="zh-CN" altLang="en-US" sz="2800" dirty="0">
              <a:solidFill>
                <a:srgbClr val="17406D">
                  <a:lumMod val="75000"/>
                </a:srgbClr>
              </a:solidFill>
            </a:endParaRPr>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4015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91184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639674"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0" name="矩形 19"/>
          <p:cNvSpPr/>
          <p:nvPr/>
        </p:nvSpPr>
        <p:spPr>
          <a:xfrm>
            <a:off x="4610766" y="721"/>
            <a:ext cx="1706349" cy="1012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aphicFrame>
        <p:nvGraphicFramePr>
          <p:cNvPr id="8" name="图示 7"/>
          <p:cNvGraphicFramePr/>
          <p:nvPr/>
        </p:nvGraphicFramePr>
        <p:xfrm>
          <a:off x="1486821" y="641984"/>
          <a:ext cx="9950450" cy="621601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tx2">
                    <a:lumMod val="75000"/>
                  </a:schemeClr>
                </a:solidFill>
              </a:defRPr>
            </a:lvl1pPr>
          </a:lstStyle>
          <a:p>
            <a:r>
              <a:rPr lang="zh-CN" altLang="en-US" dirty="0" smtClean="0">
                <a:solidFill>
                  <a:srgbClr val="17406D">
                    <a:lumMod val="75000"/>
                  </a:srgbClr>
                </a:solidFill>
              </a:rPr>
              <a:t>公司架构</a:t>
            </a:r>
            <a:endParaRPr lang="zh-CN" altLang="en-US" dirty="0">
              <a:solidFill>
                <a:srgbClr val="17406D">
                  <a:lumMod val="75000"/>
                </a:srgbClr>
              </a:solidFill>
            </a:endParaRPr>
          </a:p>
        </p:txBody>
      </p:sp>
      <p:sp>
        <p:nvSpPr>
          <p:cNvPr id="5" name="文本框 4"/>
          <p:cNvSpPr txBox="1"/>
          <p:nvPr/>
        </p:nvSpPr>
        <p:spPr>
          <a:xfrm>
            <a:off x="6377670" y="181436"/>
            <a:ext cx="1620957" cy="523220"/>
          </a:xfrm>
          <a:prstGeom prst="rect">
            <a:avLst/>
          </a:prstGeom>
          <a:noFill/>
          <a:ln>
            <a:noFill/>
          </a:ln>
        </p:spPr>
        <p:txBody>
          <a:bodyPr wrap="none" rtlCol="0">
            <a:spAutoFit/>
          </a:bodyPr>
          <a:lstStyle>
            <a:defPPr>
              <a:defRPr lang="zh-CN"/>
            </a:defPPr>
            <a:lvl1pPr>
              <a:defRPr sz="2800" b="1">
                <a:solidFill>
                  <a:schemeClr val="accent1"/>
                </a:solidFill>
              </a:defRPr>
            </a:lvl1pPr>
          </a:lstStyle>
          <a:p>
            <a:r>
              <a:rPr lang="zh-CN" altLang="en-US" dirty="0" smtClean="0">
                <a:solidFill>
                  <a:srgbClr val="0F6FC6"/>
                </a:solidFill>
              </a:rPr>
              <a:t>领导团队</a:t>
            </a:r>
            <a:endParaRPr lang="zh-CN" altLang="en-US" dirty="0">
              <a:solidFill>
                <a:srgbClr val="0F6FC6"/>
              </a:solidFill>
            </a:endParaRPr>
          </a:p>
        </p:txBody>
      </p:sp>
      <p:sp>
        <p:nvSpPr>
          <p:cNvPr id="6" name="文本框 5"/>
          <p:cNvSpPr txBox="1"/>
          <p:nvPr/>
        </p:nvSpPr>
        <p:spPr>
          <a:xfrm>
            <a:off x="8227934"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部门介绍</a:t>
            </a:r>
            <a:endParaRPr lang="zh-CN" altLang="en-US" sz="2800" dirty="0">
              <a:solidFill>
                <a:srgbClr val="17406D">
                  <a:lumMod val="75000"/>
                </a:srgbClr>
              </a:solidFill>
            </a:endParaRPr>
          </a:p>
        </p:txBody>
      </p:sp>
      <p:sp>
        <p:nvSpPr>
          <p:cNvPr id="7" name="文本框 6"/>
          <p:cNvSpPr txBox="1"/>
          <p:nvPr/>
        </p:nvSpPr>
        <p:spPr>
          <a:xfrm>
            <a:off x="9993823"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员工队伍</a:t>
            </a:r>
            <a:endParaRPr lang="zh-CN" altLang="en-US" sz="2800" dirty="0">
              <a:solidFill>
                <a:srgbClr val="17406D">
                  <a:lumMod val="75000"/>
                </a:srgbClr>
              </a:solidFill>
            </a:endParaRPr>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02346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91184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639674"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0" name="矩形 19"/>
          <p:cNvSpPr/>
          <p:nvPr/>
        </p:nvSpPr>
        <p:spPr>
          <a:xfrm>
            <a:off x="6317115" y="721"/>
            <a:ext cx="1706349" cy="1012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文本框 24"/>
          <p:cNvSpPr txBox="1"/>
          <p:nvPr/>
        </p:nvSpPr>
        <p:spPr>
          <a:xfrm>
            <a:off x="1621767" y="70484"/>
            <a:ext cx="2441694" cy="769441"/>
          </a:xfrm>
          <a:prstGeom prst="rect">
            <a:avLst/>
          </a:prstGeom>
          <a:noFill/>
        </p:spPr>
        <p:txBody>
          <a:bodyPr wrap="none" rtlCol="0">
            <a:spAutoFit/>
          </a:bodyPr>
          <a:lstStyle/>
          <a:p>
            <a:r>
              <a:rPr lang="zh-CN" altLang="en-US" sz="4400" b="1" dirty="0" smtClean="0">
                <a:solidFill>
                  <a:srgbClr val="0F6FC6"/>
                </a:solidFill>
              </a:rPr>
              <a:t>组织架构</a:t>
            </a:r>
            <a:endParaRPr lang="zh-CN" altLang="en-US" sz="4400" b="1" dirty="0">
              <a:solidFill>
                <a:srgbClr val="0F6FC6"/>
              </a:solidFill>
            </a:endParaRPr>
          </a:p>
        </p:txBody>
      </p:sp>
      <p:sp>
        <p:nvSpPr>
          <p:cNvPr id="26" name="文本框 25"/>
          <p:cNvSpPr txBox="1"/>
          <p:nvPr/>
        </p:nvSpPr>
        <p:spPr>
          <a:xfrm>
            <a:off x="74115" y="-98793"/>
            <a:ext cx="1040670" cy="1015663"/>
          </a:xfrm>
          <a:prstGeom prst="rect">
            <a:avLst/>
          </a:prstGeom>
          <a:noFill/>
        </p:spPr>
        <p:txBody>
          <a:bodyPr wrap="none" rtlCol="0">
            <a:spAutoFit/>
          </a:bodyPr>
          <a:lstStyle/>
          <a:p>
            <a:r>
              <a:rPr lang="en-US" altLang="zh-CN" sz="6000" b="1" dirty="0" smtClean="0">
                <a:solidFill>
                  <a:srgbClr val="FFFFFF"/>
                </a:solidFill>
              </a:rPr>
              <a:t>02</a:t>
            </a:r>
            <a:endParaRPr lang="zh-CN" altLang="en-US" sz="6000" b="1" dirty="0">
              <a:solidFill>
                <a:srgbClr val="FFFFFF"/>
              </a:solidFill>
            </a:endParaRPr>
          </a:p>
        </p:txBody>
      </p:sp>
      <p:pic>
        <p:nvPicPr>
          <p:cNvPr id="8" name="图片 7"/>
          <p:cNvPicPr>
            <a:picLocks noChangeAspect="1"/>
          </p:cNvPicPr>
          <p:nvPr/>
        </p:nvPicPr>
        <p:blipFill rotWithShape="1">
          <a:blip r:embed="rId1"/>
          <a:srcRect t="1612"/>
          <a:stretch>
            <a:fillRect/>
          </a:stretch>
        </p:blipFill>
        <p:spPr>
          <a:xfrm>
            <a:off x="1314783" y="1859227"/>
            <a:ext cx="3381375" cy="3598632"/>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10" name="文本框 9"/>
          <p:cNvSpPr txBox="1"/>
          <p:nvPr/>
        </p:nvSpPr>
        <p:spPr>
          <a:xfrm>
            <a:off x="5506636" y="1983394"/>
            <a:ext cx="1107996" cy="646331"/>
          </a:xfrm>
          <a:prstGeom prst="rect">
            <a:avLst/>
          </a:prstGeom>
          <a:noFill/>
        </p:spPr>
        <p:txBody>
          <a:bodyPr wrap="none" rtlCol="0">
            <a:spAutoFit/>
          </a:bodyPr>
          <a:lstStyle/>
          <a:p>
            <a:r>
              <a:rPr lang="zh-CN" altLang="en-US" sz="3600" b="1" dirty="0" smtClean="0">
                <a:solidFill>
                  <a:schemeClr val="accent1"/>
                </a:solidFill>
              </a:rPr>
              <a:t>雷军</a:t>
            </a:r>
            <a:endParaRPr lang="zh-CN" altLang="en-US" sz="3600" b="1" dirty="0">
              <a:solidFill>
                <a:schemeClr val="accent1"/>
              </a:solidFill>
            </a:endParaRPr>
          </a:p>
        </p:txBody>
      </p:sp>
      <p:sp>
        <p:nvSpPr>
          <p:cNvPr id="11" name="文本框 10"/>
          <p:cNvSpPr txBox="1"/>
          <p:nvPr/>
        </p:nvSpPr>
        <p:spPr>
          <a:xfrm>
            <a:off x="6611331" y="2229752"/>
            <a:ext cx="877163" cy="369332"/>
          </a:xfrm>
          <a:prstGeom prst="rect">
            <a:avLst/>
          </a:prstGeom>
          <a:noFill/>
        </p:spPr>
        <p:txBody>
          <a:bodyPr wrap="none" rtlCol="0">
            <a:spAutoFit/>
          </a:bodyPr>
          <a:lstStyle/>
          <a:p>
            <a:r>
              <a:rPr lang="zh-CN" altLang="en-US" dirty="0" smtClean="0">
                <a:solidFill>
                  <a:schemeClr val="accent1"/>
                </a:solidFill>
              </a:rPr>
              <a:t>董事长</a:t>
            </a:r>
            <a:endParaRPr lang="zh-CN" altLang="en-US" dirty="0">
              <a:solidFill>
                <a:schemeClr val="accent1"/>
              </a:solidFill>
            </a:endParaRPr>
          </a:p>
        </p:txBody>
      </p:sp>
      <p:cxnSp>
        <p:nvCxnSpPr>
          <p:cNvPr id="27" name="直接连接符 26"/>
          <p:cNvCxnSpPr/>
          <p:nvPr/>
        </p:nvCxnSpPr>
        <p:spPr>
          <a:xfrm flipH="1">
            <a:off x="6451716" y="1983394"/>
            <a:ext cx="381000" cy="646331"/>
          </a:xfrm>
          <a:prstGeom prst="line">
            <a:avLst/>
          </a:prstGeom>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5542363" y="2761316"/>
            <a:ext cx="5391150" cy="2585323"/>
          </a:xfrm>
          <a:prstGeom prst="rect">
            <a:avLst/>
          </a:prstGeom>
          <a:noFill/>
        </p:spPr>
        <p:txBody>
          <a:bodyPr wrap="square" rtlCol="0">
            <a:spAutoFit/>
          </a:bodyPr>
          <a:lstStyle/>
          <a:p>
            <a:pPr>
              <a:lnSpc>
                <a:spcPct val="150000"/>
              </a:lnSpc>
            </a:pPr>
            <a:r>
              <a:rPr lang="zh-CN" altLang="en-US" dirty="0" smtClean="0">
                <a:solidFill>
                  <a:schemeClr val="bg1"/>
                </a:solidFill>
              </a:rPr>
              <a:t>雷军，</a:t>
            </a:r>
            <a:r>
              <a:rPr lang="en-US" altLang="zh-CN" dirty="0" smtClean="0">
                <a:solidFill>
                  <a:schemeClr val="bg1"/>
                </a:solidFill>
              </a:rPr>
              <a:t>1969</a:t>
            </a:r>
            <a:r>
              <a:rPr lang="zh-CN" altLang="en-US" dirty="0" smtClean="0">
                <a:solidFill>
                  <a:schemeClr val="bg1"/>
                </a:solidFill>
              </a:rPr>
              <a:t>年出生于湖北仙桃，小米科技创始人、董事长兼首席执行官；金山软件公司董事长；中国大陆著名天使投资人。</a:t>
            </a:r>
            <a:endParaRPr lang="zh-CN" altLang="en-US" dirty="0" smtClean="0">
              <a:solidFill>
                <a:schemeClr val="bg1"/>
              </a:solidFill>
            </a:endParaRPr>
          </a:p>
          <a:p>
            <a:pPr>
              <a:lnSpc>
                <a:spcPct val="150000"/>
              </a:lnSpc>
            </a:pPr>
            <a:r>
              <a:rPr lang="en-US" altLang="zh-CN" dirty="0" smtClean="0">
                <a:solidFill>
                  <a:schemeClr val="bg1"/>
                </a:solidFill>
              </a:rPr>
              <a:t>2012</a:t>
            </a:r>
            <a:r>
              <a:rPr lang="zh-CN" altLang="en-US" dirty="0" smtClean="0">
                <a:solidFill>
                  <a:schemeClr val="bg1"/>
                </a:solidFill>
              </a:rPr>
              <a:t>年</a:t>
            </a:r>
            <a:r>
              <a:rPr lang="en-US" altLang="zh-CN" dirty="0" smtClean="0">
                <a:solidFill>
                  <a:schemeClr val="bg1"/>
                </a:solidFill>
              </a:rPr>
              <a:t>12</a:t>
            </a:r>
            <a:r>
              <a:rPr lang="zh-CN" altLang="en-US" dirty="0" smtClean="0">
                <a:solidFill>
                  <a:schemeClr val="bg1"/>
                </a:solidFill>
              </a:rPr>
              <a:t>月，荣获“中国经济年度人物新锐奖”。</a:t>
            </a:r>
            <a:endParaRPr lang="zh-CN" altLang="en-US" dirty="0" smtClean="0">
              <a:solidFill>
                <a:schemeClr val="bg1"/>
              </a:solidFill>
            </a:endParaRPr>
          </a:p>
          <a:p>
            <a:pPr>
              <a:lnSpc>
                <a:spcPct val="150000"/>
              </a:lnSpc>
            </a:pPr>
            <a:r>
              <a:rPr lang="zh-CN" altLang="en-US" dirty="0" smtClean="0">
                <a:solidFill>
                  <a:schemeClr val="bg1"/>
                </a:solidFill>
              </a:rPr>
              <a:t>雷军曾任两届海淀区政协委员，</a:t>
            </a:r>
            <a:r>
              <a:rPr lang="en-US" altLang="zh-CN" dirty="0" smtClean="0">
                <a:solidFill>
                  <a:schemeClr val="bg1"/>
                </a:solidFill>
              </a:rPr>
              <a:t>2012</a:t>
            </a:r>
            <a:r>
              <a:rPr lang="zh-CN" altLang="en-US" dirty="0" smtClean="0">
                <a:solidFill>
                  <a:schemeClr val="bg1"/>
                </a:solidFill>
              </a:rPr>
              <a:t>年当选北京市人大代表，</a:t>
            </a:r>
            <a:r>
              <a:rPr lang="en-US" altLang="zh-CN" dirty="0" smtClean="0">
                <a:solidFill>
                  <a:schemeClr val="bg1"/>
                </a:solidFill>
              </a:rPr>
              <a:t>2013</a:t>
            </a:r>
            <a:r>
              <a:rPr lang="zh-CN" altLang="en-US" dirty="0" smtClean="0">
                <a:solidFill>
                  <a:schemeClr val="bg1"/>
                </a:solidFill>
              </a:rPr>
              <a:t>年</a:t>
            </a:r>
            <a:r>
              <a:rPr lang="en-US" altLang="zh-CN" dirty="0" smtClean="0">
                <a:solidFill>
                  <a:schemeClr val="bg1"/>
                </a:solidFill>
              </a:rPr>
              <a:t>2</a:t>
            </a:r>
            <a:r>
              <a:rPr lang="zh-CN" altLang="en-US" dirty="0" smtClean="0">
                <a:solidFill>
                  <a:schemeClr val="bg1"/>
                </a:solidFill>
              </a:rPr>
              <a:t>月当选全国人民代表大会代表。</a:t>
            </a:r>
            <a:endParaRPr lang="zh-CN" altLang="en-US"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tx2">
                    <a:lumMod val="75000"/>
                  </a:schemeClr>
                </a:solidFill>
              </a:defRPr>
            </a:lvl1pPr>
          </a:lstStyle>
          <a:p>
            <a:r>
              <a:rPr lang="zh-CN" altLang="en-US" dirty="0" smtClean="0">
                <a:solidFill>
                  <a:srgbClr val="17406D">
                    <a:lumMod val="75000"/>
                  </a:srgbClr>
                </a:solidFill>
              </a:rPr>
              <a:t>公司架构</a:t>
            </a:r>
            <a:endParaRPr lang="zh-CN" altLang="en-US" dirty="0">
              <a:solidFill>
                <a:srgbClr val="17406D">
                  <a:lumMod val="75000"/>
                </a:srgbClr>
              </a:solidFill>
            </a:endParaRPr>
          </a:p>
        </p:txBody>
      </p:sp>
      <p:sp>
        <p:nvSpPr>
          <p:cNvPr id="5" name="文本框 4"/>
          <p:cNvSpPr txBox="1"/>
          <p:nvPr/>
        </p:nvSpPr>
        <p:spPr>
          <a:xfrm>
            <a:off x="6462046"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领导团队</a:t>
            </a:r>
            <a:endParaRPr lang="zh-CN" altLang="en-US" sz="2800" dirty="0">
              <a:solidFill>
                <a:srgbClr val="17406D">
                  <a:lumMod val="75000"/>
                </a:srgbClr>
              </a:solidFill>
            </a:endParaRPr>
          </a:p>
        </p:txBody>
      </p:sp>
      <p:sp>
        <p:nvSpPr>
          <p:cNvPr id="6" name="文本框 5"/>
          <p:cNvSpPr txBox="1"/>
          <p:nvPr/>
        </p:nvSpPr>
        <p:spPr>
          <a:xfrm>
            <a:off x="8202149" y="181436"/>
            <a:ext cx="1620957" cy="523220"/>
          </a:xfrm>
          <a:prstGeom prst="rect">
            <a:avLst/>
          </a:prstGeom>
          <a:noFill/>
          <a:ln>
            <a:noFill/>
          </a:ln>
        </p:spPr>
        <p:txBody>
          <a:bodyPr wrap="none" rtlCol="0">
            <a:spAutoFit/>
          </a:bodyPr>
          <a:lstStyle>
            <a:defPPr>
              <a:defRPr lang="zh-CN"/>
            </a:defPPr>
            <a:lvl1pPr>
              <a:defRPr sz="2800" b="1">
                <a:solidFill>
                  <a:schemeClr val="accent1"/>
                </a:solidFill>
              </a:defRPr>
            </a:lvl1pPr>
          </a:lstStyle>
          <a:p>
            <a:r>
              <a:rPr lang="zh-CN" altLang="en-US" dirty="0" smtClean="0">
                <a:solidFill>
                  <a:srgbClr val="0F6FC6"/>
                </a:solidFill>
              </a:rPr>
              <a:t>部门介绍</a:t>
            </a:r>
            <a:endParaRPr lang="zh-CN" altLang="en-US" dirty="0">
              <a:solidFill>
                <a:srgbClr val="0F6FC6"/>
              </a:solidFill>
            </a:endParaRPr>
          </a:p>
        </p:txBody>
      </p:sp>
      <p:sp>
        <p:nvSpPr>
          <p:cNvPr id="7" name="文本框 6"/>
          <p:cNvSpPr txBox="1"/>
          <p:nvPr/>
        </p:nvSpPr>
        <p:spPr>
          <a:xfrm>
            <a:off x="9993823"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员工队伍</a:t>
            </a:r>
            <a:endParaRPr lang="zh-CN" altLang="en-US" sz="2800" dirty="0">
              <a:solidFill>
                <a:srgbClr val="17406D">
                  <a:lumMod val="75000"/>
                </a:srgbClr>
              </a:solidFill>
            </a:endParaRPr>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4015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846502"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639674"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0" name="矩形 19"/>
          <p:cNvSpPr/>
          <p:nvPr/>
        </p:nvSpPr>
        <p:spPr>
          <a:xfrm>
            <a:off x="8140153" y="721"/>
            <a:ext cx="1706349" cy="1012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文本框 24"/>
          <p:cNvSpPr txBox="1"/>
          <p:nvPr/>
        </p:nvSpPr>
        <p:spPr>
          <a:xfrm>
            <a:off x="1621767" y="70484"/>
            <a:ext cx="2441694" cy="769441"/>
          </a:xfrm>
          <a:prstGeom prst="rect">
            <a:avLst/>
          </a:prstGeom>
          <a:noFill/>
        </p:spPr>
        <p:txBody>
          <a:bodyPr wrap="none" rtlCol="0">
            <a:spAutoFit/>
          </a:bodyPr>
          <a:lstStyle/>
          <a:p>
            <a:r>
              <a:rPr lang="zh-CN" altLang="en-US" sz="4400" b="1" dirty="0" smtClean="0">
                <a:solidFill>
                  <a:srgbClr val="0F6FC6"/>
                </a:solidFill>
              </a:rPr>
              <a:t>组织架构</a:t>
            </a:r>
            <a:endParaRPr lang="zh-CN" altLang="en-US" sz="4400" b="1" dirty="0">
              <a:solidFill>
                <a:srgbClr val="0F6FC6"/>
              </a:solidFill>
            </a:endParaRPr>
          </a:p>
        </p:txBody>
      </p:sp>
      <p:sp>
        <p:nvSpPr>
          <p:cNvPr id="26" name="文本框 25"/>
          <p:cNvSpPr txBox="1"/>
          <p:nvPr/>
        </p:nvSpPr>
        <p:spPr>
          <a:xfrm>
            <a:off x="74115" y="-98793"/>
            <a:ext cx="1040670" cy="1015663"/>
          </a:xfrm>
          <a:prstGeom prst="rect">
            <a:avLst/>
          </a:prstGeom>
          <a:noFill/>
        </p:spPr>
        <p:txBody>
          <a:bodyPr wrap="none" rtlCol="0">
            <a:spAutoFit/>
          </a:bodyPr>
          <a:lstStyle/>
          <a:p>
            <a:r>
              <a:rPr lang="en-US" altLang="zh-CN" sz="6000" b="1" dirty="0" smtClean="0">
                <a:solidFill>
                  <a:srgbClr val="FFFFFF"/>
                </a:solidFill>
              </a:rPr>
              <a:t>02</a:t>
            </a:r>
            <a:endParaRPr lang="zh-CN" altLang="en-US" sz="6000" b="1" dirty="0">
              <a:solidFill>
                <a:srgbClr val="FFFFFF"/>
              </a:solidFill>
            </a:endParaRPr>
          </a:p>
        </p:txBody>
      </p:sp>
      <p:sp>
        <p:nvSpPr>
          <p:cNvPr id="27" name="文本框 26"/>
          <p:cNvSpPr txBox="1"/>
          <p:nvPr/>
        </p:nvSpPr>
        <p:spPr>
          <a:xfrm>
            <a:off x="1843631" y="2294181"/>
            <a:ext cx="2283910" cy="1089529"/>
          </a:xfrm>
          <a:prstGeom prst="rect">
            <a:avLst/>
          </a:prstGeom>
          <a:noFill/>
        </p:spPr>
        <p:txBody>
          <a:bodyPr wrap="square" rtlCol="0">
            <a:spAutoFit/>
          </a:bodyPr>
          <a:lstStyle/>
          <a:p>
            <a:pPr algn="just">
              <a:lnSpc>
                <a:spcPct val="120000"/>
              </a:lnSpc>
            </a:pP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endParaRPr lang="zh-CN" altLang="en-US" dirty="0">
              <a:solidFill>
                <a:schemeClr val="bg1"/>
              </a:solidFill>
              <a:cs typeface="+mn-ea"/>
              <a:sym typeface="+mn-lt"/>
            </a:endParaRPr>
          </a:p>
        </p:txBody>
      </p:sp>
      <p:sp>
        <p:nvSpPr>
          <p:cNvPr id="28" name="文本框 27"/>
          <p:cNvSpPr txBox="1"/>
          <p:nvPr/>
        </p:nvSpPr>
        <p:spPr>
          <a:xfrm>
            <a:off x="4868212" y="2294181"/>
            <a:ext cx="2283910" cy="1089529"/>
          </a:xfrm>
          <a:prstGeom prst="rect">
            <a:avLst/>
          </a:prstGeom>
          <a:noFill/>
        </p:spPr>
        <p:txBody>
          <a:bodyPr wrap="square" rtlCol="0">
            <a:spAutoFit/>
          </a:bodyPr>
          <a:lstStyle/>
          <a:p>
            <a:pPr algn="just">
              <a:lnSpc>
                <a:spcPct val="120000"/>
              </a:lnSpc>
            </a:pP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endParaRPr lang="zh-CN" altLang="en-US" dirty="0">
              <a:solidFill>
                <a:schemeClr val="bg1"/>
              </a:solidFill>
              <a:cs typeface="+mn-ea"/>
              <a:sym typeface="+mn-lt"/>
            </a:endParaRPr>
          </a:p>
        </p:txBody>
      </p:sp>
      <p:sp>
        <p:nvSpPr>
          <p:cNvPr id="29" name="文本框 28"/>
          <p:cNvSpPr txBox="1"/>
          <p:nvPr/>
        </p:nvSpPr>
        <p:spPr>
          <a:xfrm>
            <a:off x="7904255" y="2294181"/>
            <a:ext cx="2283910" cy="1089529"/>
          </a:xfrm>
          <a:prstGeom prst="rect">
            <a:avLst/>
          </a:prstGeom>
          <a:noFill/>
        </p:spPr>
        <p:txBody>
          <a:bodyPr wrap="square" rtlCol="0">
            <a:spAutoFit/>
          </a:bodyPr>
          <a:lstStyle/>
          <a:p>
            <a:pPr algn="just">
              <a:lnSpc>
                <a:spcPct val="120000"/>
              </a:lnSpc>
            </a:pP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endParaRPr lang="zh-CN" altLang="en-US" dirty="0">
              <a:solidFill>
                <a:schemeClr val="bg1"/>
              </a:solidFill>
              <a:cs typeface="+mn-ea"/>
              <a:sym typeface="+mn-lt"/>
            </a:endParaRPr>
          </a:p>
        </p:txBody>
      </p:sp>
      <p:sp>
        <p:nvSpPr>
          <p:cNvPr id="30" name="文本框 29"/>
          <p:cNvSpPr txBox="1"/>
          <p:nvPr/>
        </p:nvSpPr>
        <p:spPr>
          <a:xfrm>
            <a:off x="1843631" y="4668091"/>
            <a:ext cx="2283910" cy="1089529"/>
          </a:xfrm>
          <a:prstGeom prst="rect">
            <a:avLst/>
          </a:prstGeom>
          <a:noFill/>
        </p:spPr>
        <p:txBody>
          <a:bodyPr wrap="square" rtlCol="0">
            <a:spAutoFit/>
          </a:bodyPr>
          <a:lstStyle/>
          <a:p>
            <a:pPr algn="just">
              <a:lnSpc>
                <a:spcPct val="120000"/>
              </a:lnSpc>
            </a:pP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endParaRPr lang="zh-CN" altLang="en-US" dirty="0">
              <a:solidFill>
                <a:schemeClr val="bg1"/>
              </a:solidFill>
              <a:cs typeface="+mn-ea"/>
              <a:sym typeface="+mn-lt"/>
            </a:endParaRPr>
          </a:p>
        </p:txBody>
      </p:sp>
      <p:sp>
        <p:nvSpPr>
          <p:cNvPr id="31" name="文本框 30"/>
          <p:cNvSpPr txBox="1"/>
          <p:nvPr/>
        </p:nvSpPr>
        <p:spPr>
          <a:xfrm>
            <a:off x="4868212" y="4668091"/>
            <a:ext cx="2283910" cy="1089529"/>
          </a:xfrm>
          <a:prstGeom prst="rect">
            <a:avLst/>
          </a:prstGeom>
          <a:noFill/>
        </p:spPr>
        <p:txBody>
          <a:bodyPr wrap="square" rtlCol="0">
            <a:spAutoFit/>
          </a:bodyPr>
          <a:lstStyle/>
          <a:p>
            <a:pPr algn="just">
              <a:lnSpc>
                <a:spcPct val="120000"/>
              </a:lnSpc>
            </a:pP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endParaRPr lang="zh-CN" altLang="en-US" dirty="0">
              <a:solidFill>
                <a:schemeClr val="bg1"/>
              </a:solidFill>
              <a:cs typeface="+mn-ea"/>
              <a:sym typeface="+mn-lt"/>
            </a:endParaRPr>
          </a:p>
        </p:txBody>
      </p:sp>
      <p:sp>
        <p:nvSpPr>
          <p:cNvPr id="32" name="文本框 31"/>
          <p:cNvSpPr txBox="1"/>
          <p:nvPr/>
        </p:nvSpPr>
        <p:spPr>
          <a:xfrm>
            <a:off x="7904255" y="4668091"/>
            <a:ext cx="2283910" cy="1089529"/>
          </a:xfrm>
          <a:prstGeom prst="rect">
            <a:avLst/>
          </a:prstGeom>
          <a:noFill/>
        </p:spPr>
        <p:txBody>
          <a:bodyPr wrap="square" rtlCol="0">
            <a:spAutoFit/>
          </a:bodyPr>
          <a:lstStyle/>
          <a:p>
            <a:pPr algn="just">
              <a:lnSpc>
                <a:spcPct val="120000"/>
              </a:lnSpc>
            </a:pP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endParaRPr lang="zh-CN" altLang="en-US" dirty="0">
              <a:solidFill>
                <a:schemeClr val="bg1"/>
              </a:solidFill>
              <a:cs typeface="+mn-ea"/>
              <a:sym typeface="+mn-lt"/>
            </a:endParaRPr>
          </a:p>
        </p:txBody>
      </p:sp>
      <p:grpSp>
        <p:nvGrpSpPr>
          <p:cNvPr id="33" name="组合 32"/>
          <p:cNvGrpSpPr/>
          <p:nvPr/>
        </p:nvGrpSpPr>
        <p:grpSpPr>
          <a:xfrm>
            <a:off x="2624284" y="1642299"/>
            <a:ext cx="555189" cy="552266"/>
            <a:chOff x="922338" y="1316038"/>
            <a:chExt cx="301625" cy="300037"/>
          </a:xfrm>
          <a:solidFill>
            <a:schemeClr val="accent1"/>
          </a:solidFill>
        </p:grpSpPr>
        <p:sp>
          <p:nvSpPr>
            <p:cNvPr id="34" name="Freeform 5"/>
            <p:cNvSpPr/>
            <p:nvPr/>
          </p:nvSpPr>
          <p:spPr>
            <a:xfrm>
              <a:off x="922338" y="1316038"/>
              <a:ext cx="301625" cy="300037"/>
            </a:xfrm>
            <a:custGeom>
              <a:avLst/>
              <a:gdLst/>
              <a:ahLst/>
              <a:cxnLst>
                <a:cxn ang="0">
                  <a:pos x="259556" y="107932"/>
                </a:cxn>
                <a:cxn ang="0">
                  <a:pos x="259556" y="12849"/>
                </a:cxn>
                <a:cxn ang="0">
                  <a:pos x="205589" y="12849"/>
                </a:cxn>
                <a:cxn ang="0">
                  <a:pos x="205589" y="53966"/>
                </a:cxn>
                <a:cxn ang="0">
                  <a:pos x="149052" y="0"/>
                </a:cxn>
                <a:cxn ang="0">
                  <a:pos x="0" y="149049"/>
                </a:cxn>
                <a:cxn ang="0">
                  <a:pos x="25699" y="149049"/>
                </a:cxn>
                <a:cxn ang="0">
                  <a:pos x="25699" y="300667"/>
                </a:cxn>
                <a:cxn ang="0">
                  <a:pos x="107934" y="300667"/>
                </a:cxn>
                <a:cxn ang="0">
                  <a:pos x="107934" y="177316"/>
                </a:cxn>
                <a:cxn ang="0">
                  <a:pos x="190170" y="177316"/>
                </a:cxn>
                <a:cxn ang="0">
                  <a:pos x="190170" y="300667"/>
                </a:cxn>
                <a:cxn ang="0">
                  <a:pos x="272406" y="300667"/>
                </a:cxn>
                <a:cxn ang="0">
                  <a:pos x="272406" y="149049"/>
                </a:cxn>
                <a:cxn ang="0">
                  <a:pos x="300674" y="149049"/>
                </a:cxn>
                <a:cxn ang="0">
                  <a:pos x="259556" y="107932"/>
                </a:cxn>
              </a:cxnLst>
              <a:rect l="0" t="0" r="0" b="0"/>
              <a:pathLst>
                <a:path w="117" h="117">
                  <a:moveTo>
                    <a:pt x="101" y="42"/>
                  </a:moveTo>
                  <a:lnTo>
                    <a:pt x="101" y="5"/>
                  </a:lnTo>
                  <a:lnTo>
                    <a:pt x="80" y="5"/>
                  </a:lnTo>
                  <a:lnTo>
                    <a:pt x="80" y="21"/>
                  </a:lnTo>
                  <a:lnTo>
                    <a:pt x="58" y="0"/>
                  </a:lnTo>
                  <a:lnTo>
                    <a:pt x="0" y="58"/>
                  </a:lnTo>
                  <a:lnTo>
                    <a:pt x="10" y="58"/>
                  </a:lnTo>
                  <a:lnTo>
                    <a:pt x="10" y="117"/>
                  </a:lnTo>
                  <a:lnTo>
                    <a:pt x="42" y="117"/>
                  </a:lnTo>
                  <a:lnTo>
                    <a:pt x="42" y="69"/>
                  </a:lnTo>
                  <a:lnTo>
                    <a:pt x="74" y="69"/>
                  </a:lnTo>
                  <a:lnTo>
                    <a:pt x="74" y="117"/>
                  </a:lnTo>
                  <a:lnTo>
                    <a:pt x="106" y="117"/>
                  </a:lnTo>
                  <a:lnTo>
                    <a:pt x="106" y="58"/>
                  </a:lnTo>
                  <a:lnTo>
                    <a:pt x="117" y="58"/>
                  </a:lnTo>
                  <a:lnTo>
                    <a:pt x="101" y="42"/>
                  </a:lnTo>
                  <a:close/>
                </a:path>
              </a:pathLst>
            </a:custGeom>
            <a:grpFill/>
            <a:ln w="9525">
              <a:noFill/>
            </a:ln>
          </p:spPr>
          <p:txBody>
            <a:bodyPr/>
            <a:lstStyle/>
            <a:p>
              <a:endParaRPr lang="zh-CN" altLang="en-US">
                <a:solidFill>
                  <a:schemeClr val="accent1"/>
                </a:solidFill>
                <a:cs typeface="+mn-ea"/>
                <a:sym typeface="+mn-lt"/>
              </a:endParaRPr>
            </a:p>
          </p:txBody>
        </p:sp>
        <p:sp>
          <p:nvSpPr>
            <p:cNvPr id="35" name="Rectangle 6"/>
            <p:cNvSpPr/>
            <p:nvPr/>
          </p:nvSpPr>
          <p:spPr>
            <a:xfrm>
              <a:off x="1046163" y="1504950"/>
              <a:ext cx="53975" cy="111125"/>
            </a:xfrm>
            <a:prstGeom prst="rect">
              <a:avLst/>
            </a:prstGeom>
            <a:grpFill/>
            <a:ln w="9525">
              <a:noFill/>
              <a:miter/>
            </a:ln>
          </p:spPr>
          <p:txBody>
            <a:bodyPr/>
            <a:lstStyle/>
            <a:p>
              <a:pPr lvl="0" eaLnBrk="1" hangingPunct="1"/>
              <a:endParaRPr lang="zh-CN" altLang="en-US" sz="1800" dirty="0">
                <a:solidFill>
                  <a:schemeClr val="accent1"/>
                </a:solidFill>
                <a:cs typeface="+mn-ea"/>
                <a:sym typeface="+mn-lt"/>
              </a:endParaRPr>
            </a:p>
          </p:txBody>
        </p:sp>
        <p:sp>
          <p:nvSpPr>
            <p:cNvPr id="36" name="Rectangle 7"/>
            <p:cNvSpPr/>
            <p:nvPr/>
          </p:nvSpPr>
          <p:spPr>
            <a:xfrm>
              <a:off x="1046163" y="1504950"/>
              <a:ext cx="53975" cy="111125"/>
            </a:xfrm>
            <a:prstGeom prst="rect">
              <a:avLst/>
            </a:prstGeom>
            <a:grpFill/>
            <a:ln w="9525">
              <a:noFill/>
              <a:miter/>
            </a:ln>
          </p:spPr>
          <p:txBody>
            <a:bodyPr/>
            <a:lstStyle/>
            <a:p>
              <a:pPr lvl="0" eaLnBrk="1" hangingPunct="1"/>
              <a:endParaRPr lang="zh-CN" altLang="en-US" sz="1800" dirty="0">
                <a:solidFill>
                  <a:schemeClr val="accent1"/>
                </a:solidFill>
                <a:cs typeface="+mn-ea"/>
                <a:sym typeface="+mn-lt"/>
              </a:endParaRPr>
            </a:p>
          </p:txBody>
        </p:sp>
        <p:sp>
          <p:nvSpPr>
            <p:cNvPr id="37" name="Rectangle 8"/>
            <p:cNvSpPr/>
            <p:nvPr/>
          </p:nvSpPr>
          <p:spPr>
            <a:xfrm>
              <a:off x="1046163" y="1504950"/>
              <a:ext cx="53975" cy="111125"/>
            </a:xfrm>
            <a:prstGeom prst="rect">
              <a:avLst/>
            </a:prstGeom>
            <a:grpFill/>
            <a:ln w="9525">
              <a:noFill/>
              <a:miter/>
            </a:ln>
          </p:spPr>
          <p:txBody>
            <a:bodyPr/>
            <a:lstStyle/>
            <a:p>
              <a:pPr lvl="0" eaLnBrk="1" hangingPunct="1"/>
              <a:endParaRPr lang="zh-CN" altLang="en-US" sz="1800" dirty="0">
                <a:solidFill>
                  <a:schemeClr val="accent1"/>
                </a:solidFill>
                <a:cs typeface="+mn-ea"/>
                <a:sym typeface="+mn-lt"/>
              </a:endParaRPr>
            </a:p>
          </p:txBody>
        </p:sp>
        <p:sp>
          <p:nvSpPr>
            <p:cNvPr id="38" name="Rectangle 9"/>
            <p:cNvSpPr/>
            <p:nvPr/>
          </p:nvSpPr>
          <p:spPr>
            <a:xfrm>
              <a:off x="1046163" y="1504950"/>
              <a:ext cx="53975" cy="111125"/>
            </a:xfrm>
            <a:prstGeom prst="rect">
              <a:avLst/>
            </a:prstGeom>
            <a:grpFill/>
            <a:ln w="9525">
              <a:noFill/>
              <a:miter/>
            </a:ln>
          </p:spPr>
          <p:txBody>
            <a:bodyPr/>
            <a:lstStyle/>
            <a:p>
              <a:pPr lvl="0" eaLnBrk="1" hangingPunct="1"/>
              <a:endParaRPr lang="zh-CN" altLang="en-US" sz="1800" dirty="0">
                <a:solidFill>
                  <a:schemeClr val="accent1"/>
                </a:solidFill>
                <a:cs typeface="+mn-ea"/>
                <a:sym typeface="+mn-lt"/>
              </a:endParaRPr>
            </a:p>
          </p:txBody>
        </p:sp>
      </p:grpSp>
      <p:sp>
        <p:nvSpPr>
          <p:cNvPr id="39" name="Freeform 15"/>
          <p:cNvSpPr>
            <a:spLocks noEditPoints="1"/>
          </p:cNvSpPr>
          <p:nvPr/>
        </p:nvSpPr>
        <p:spPr>
          <a:xfrm>
            <a:off x="5631535" y="1662752"/>
            <a:ext cx="552266" cy="555189"/>
          </a:xfrm>
          <a:custGeom>
            <a:avLst/>
            <a:gdLst/>
            <a:ahLst/>
            <a:cxnLst>
              <a:cxn ang="0">
                <a:pos x="246006" y="0"/>
              </a:cxn>
              <a:cxn ang="0">
                <a:pos x="54668" y="0"/>
              </a:cxn>
              <a:cxn ang="0">
                <a:pos x="0" y="54667"/>
              </a:cxn>
              <a:cxn ang="0">
                <a:pos x="0" y="246000"/>
              </a:cxn>
              <a:cxn ang="0">
                <a:pos x="54668" y="300667"/>
              </a:cxn>
              <a:cxn ang="0">
                <a:pos x="246006" y="300667"/>
              </a:cxn>
              <a:cxn ang="0">
                <a:pos x="300674" y="246000"/>
              </a:cxn>
              <a:cxn ang="0">
                <a:pos x="300674" y="54667"/>
              </a:cxn>
              <a:cxn ang="0">
                <a:pos x="246006" y="0"/>
              </a:cxn>
              <a:cxn ang="0">
                <a:pos x="246006" y="177667"/>
              </a:cxn>
              <a:cxn ang="0">
                <a:pos x="177671" y="177667"/>
              </a:cxn>
              <a:cxn ang="0">
                <a:pos x="177671" y="246000"/>
              </a:cxn>
              <a:cxn ang="0">
                <a:pos x="123003" y="246000"/>
              </a:cxn>
              <a:cxn ang="0">
                <a:pos x="123003" y="177667"/>
              </a:cxn>
              <a:cxn ang="0">
                <a:pos x="54668" y="177667"/>
              </a:cxn>
              <a:cxn ang="0">
                <a:pos x="54668" y="123000"/>
              </a:cxn>
              <a:cxn ang="0">
                <a:pos x="123003" y="123000"/>
              </a:cxn>
              <a:cxn ang="0">
                <a:pos x="123003" y="54667"/>
              </a:cxn>
              <a:cxn ang="0">
                <a:pos x="177671" y="54667"/>
              </a:cxn>
              <a:cxn ang="0">
                <a:pos x="177671" y="123000"/>
              </a:cxn>
              <a:cxn ang="0">
                <a:pos x="246006" y="123000"/>
              </a:cxn>
              <a:cxn ang="0">
                <a:pos x="246006" y="177667"/>
              </a:cxn>
            </a:cxnLst>
            <a:rect l="0" t="0" r="0" b="0"/>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chemeClr val="accent2"/>
          </a:solidFill>
          <a:ln w="9525">
            <a:noFill/>
          </a:ln>
        </p:spPr>
        <p:txBody>
          <a:bodyPr/>
          <a:lstStyle/>
          <a:p>
            <a:endParaRPr lang="zh-CN" altLang="en-US">
              <a:solidFill>
                <a:schemeClr val="accent1"/>
              </a:solidFill>
              <a:cs typeface="+mn-ea"/>
              <a:sym typeface="+mn-lt"/>
            </a:endParaRPr>
          </a:p>
        </p:txBody>
      </p:sp>
      <p:sp>
        <p:nvSpPr>
          <p:cNvPr id="40" name="Freeform 16"/>
          <p:cNvSpPr>
            <a:spLocks noEditPoints="1"/>
          </p:cNvSpPr>
          <p:nvPr/>
        </p:nvSpPr>
        <p:spPr>
          <a:xfrm>
            <a:off x="8743778" y="1618923"/>
            <a:ext cx="604862" cy="599018"/>
          </a:xfrm>
          <a:custGeom>
            <a:avLst/>
            <a:gdLst/>
            <a:ahLst/>
            <a:cxnLst>
              <a:cxn ang="0">
                <a:pos x="317600" y="281037"/>
              </a:cxn>
              <a:cxn ang="0">
                <a:pos x="240469" y="201712"/>
              </a:cxn>
              <a:cxn ang="0">
                <a:pos x="238200" y="199445"/>
              </a:cxn>
              <a:cxn ang="0">
                <a:pos x="258617" y="129186"/>
              </a:cxn>
              <a:cxn ang="0">
                <a:pos x="129309" y="0"/>
              </a:cxn>
              <a:cxn ang="0">
                <a:pos x="0" y="129186"/>
              </a:cxn>
              <a:cxn ang="0">
                <a:pos x="129309" y="258372"/>
              </a:cxn>
              <a:cxn ang="0">
                <a:pos x="199634" y="237974"/>
              </a:cxn>
              <a:cxn ang="0">
                <a:pos x="201903" y="240241"/>
              </a:cxn>
              <a:cxn ang="0">
                <a:pos x="281303" y="317299"/>
              </a:cxn>
              <a:cxn ang="0">
                <a:pos x="299452" y="326365"/>
              </a:cxn>
              <a:cxn ang="0">
                <a:pos x="317600" y="317299"/>
              </a:cxn>
              <a:cxn ang="0">
                <a:pos x="317600" y="281037"/>
              </a:cxn>
              <a:cxn ang="0">
                <a:pos x="129309" y="217577"/>
              </a:cxn>
              <a:cxn ang="0">
                <a:pos x="40834" y="129186"/>
              </a:cxn>
              <a:cxn ang="0">
                <a:pos x="129309" y="40796"/>
              </a:cxn>
              <a:cxn ang="0">
                <a:pos x="217783" y="129186"/>
              </a:cxn>
              <a:cxn ang="0">
                <a:pos x="129309" y="217577"/>
              </a:cxn>
            </a:cxnLst>
            <a:rect l="0" t="0" r="0" b="0"/>
            <a:pathLst>
              <a:path w="145" h="144">
                <a:moveTo>
                  <a:pt x="140" y="124"/>
                </a:moveTo>
                <a:cubicBezTo>
                  <a:pt x="106" y="89"/>
                  <a:pt x="106" y="89"/>
                  <a:pt x="106" y="89"/>
                </a:cubicBezTo>
                <a:cubicBezTo>
                  <a:pt x="106" y="89"/>
                  <a:pt x="105" y="88"/>
                  <a:pt x="105" y="88"/>
                </a:cubicBezTo>
                <a:cubicBezTo>
                  <a:pt x="111" y="79"/>
                  <a:pt x="114" y="68"/>
                  <a:pt x="114" y="57"/>
                </a:cubicBezTo>
                <a:cubicBezTo>
                  <a:pt x="114" y="26"/>
                  <a:pt x="88" y="0"/>
                  <a:pt x="57" y="0"/>
                </a:cubicBezTo>
                <a:cubicBezTo>
                  <a:pt x="26" y="0"/>
                  <a:pt x="0" y="26"/>
                  <a:pt x="0" y="57"/>
                </a:cubicBezTo>
                <a:cubicBezTo>
                  <a:pt x="0" y="88"/>
                  <a:pt x="26" y="114"/>
                  <a:pt x="57" y="114"/>
                </a:cubicBezTo>
                <a:cubicBezTo>
                  <a:pt x="68" y="114"/>
                  <a:pt x="79" y="111"/>
                  <a:pt x="88" y="105"/>
                </a:cubicBezTo>
                <a:cubicBezTo>
                  <a:pt x="88" y="105"/>
                  <a:pt x="89" y="106"/>
                  <a:pt x="89" y="106"/>
                </a:cubicBezTo>
                <a:cubicBezTo>
                  <a:pt x="124" y="140"/>
                  <a:pt x="124" y="140"/>
                  <a:pt x="124" y="140"/>
                </a:cubicBezTo>
                <a:cubicBezTo>
                  <a:pt x="126" y="143"/>
                  <a:pt x="129" y="144"/>
                  <a:pt x="132" y="144"/>
                </a:cubicBezTo>
                <a:cubicBezTo>
                  <a:pt x="135" y="144"/>
                  <a:pt x="138" y="143"/>
                  <a:pt x="140" y="140"/>
                </a:cubicBezTo>
                <a:cubicBezTo>
                  <a:pt x="145" y="136"/>
                  <a:pt x="145" y="128"/>
                  <a:pt x="140" y="124"/>
                </a:cubicBezTo>
                <a:moveTo>
                  <a:pt x="57" y="96"/>
                </a:moveTo>
                <a:cubicBezTo>
                  <a:pt x="36" y="96"/>
                  <a:pt x="18" y="78"/>
                  <a:pt x="18" y="57"/>
                </a:cubicBezTo>
                <a:cubicBezTo>
                  <a:pt x="18" y="35"/>
                  <a:pt x="36" y="18"/>
                  <a:pt x="57" y="18"/>
                </a:cubicBezTo>
                <a:cubicBezTo>
                  <a:pt x="78" y="18"/>
                  <a:pt x="96" y="35"/>
                  <a:pt x="96" y="57"/>
                </a:cubicBezTo>
                <a:cubicBezTo>
                  <a:pt x="96" y="78"/>
                  <a:pt x="78" y="96"/>
                  <a:pt x="57" y="96"/>
                </a:cubicBezTo>
              </a:path>
            </a:pathLst>
          </a:custGeom>
          <a:solidFill>
            <a:schemeClr val="accent4"/>
          </a:solidFill>
          <a:ln w="9525">
            <a:noFill/>
          </a:ln>
        </p:spPr>
        <p:txBody>
          <a:bodyPr/>
          <a:lstStyle/>
          <a:p>
            <a:endParaRPr lang="zh-CN" altLang="en-US">
              <a:solidFill>
                <a:schemeClr val="accent1"/>
              </a:solidFill>
              <a:cs typeface="+mn-ea"/>
              <a:sym typeface="+mn-lt"/>
            </a:endParaRPr>
          </a:p>
        </p:txBody>
      </p:sp>
      <p:sp>
        <p:nvSpPr>
          <p:cNvPr id="41" name="Freeform 33"/>
          <p:cNvSpPr>
            <a:spLocks noEditPoints="1"/>
          </p:cNvSpPr>
          <p:nvPr/>
        </p:nvSpPr>
        <p:spPr>
          <a:xfrm>
            <a:off x="2693054" y="4063114"/>
            <a:ext cx="502592" cy="601942"/>
          </a:xfrm>
          <a:custGeom>
            <a:avLst/>
            <a:gdLst/>
            <a:ahLst/>
            <a:cxnLst>
              <a:cxn ang="0">
                <a:pos x="231544" y="135985"/>
              </a:cxn>
              <a:cxn ang="0">
                <a:pos x="231544" y="95190"/>
              </a:cxn>
              <a:cxn ang="0">
                <a:pos x="136203" y="0"/>
              </a:cxn>
              <a:cxn ang="0">
                <a:pos x="40861" y="95190"/>
              </a:cxn>
              <a:cxn ang="0">
                <a:pos x="40861" y="135985"/>
              </a:cxn>
              <a:cxn ang="0">
                <a:pos x="0" y="135985"/>
              </a:cxn>
              <a:cxn ang="0">
                <a:pos x="0" y="326365"/>
              </a:cxn>
              <a:cxn ang="0">
                <a:pos x="272405" y="326365"/>
              </a:cxn>
              <a:cxn ang="0">
                <a:pos x="272405" y="135985"/>
              </a:cxn>
              <a:cxn ang="0">
                <a:pos x="231544" y="135985"/>
              </a:cxn>
              <a:cxn ang="0">
                <a:pos x="149823" y="240241"/>
              </a:cxn>
              <a:cxn ang="0">
                <a:pos x="149823" y="285569"/>
              </a:cxn>
              <a:cxn ang="0">
                <a:pos x="122582" y="285569"/>
              </a:cxn>
              <a:cxn ang="0">
                <a:pos x="122582" y="240241"/>
              </a:cxn>
              <a:cxn ang="0">
                <a:pos x="108962" y="217577"/>
              </a:cxn>
              <a:cxn ang="0">
                <a:pos x="136203" y="190380"/>
              </a:cxn>
              <a:cxn ang="0">
                <a:pos x="163443" y="217577"/>
              </a:cxn>
              <a:cxn ang="0">
                <a:pos x="149823" y="240241"/>
              </a:cxn>
              <a:cxn ang="0">
                <a:pos x="204304" y="135985"/>
              </a:cxn>
              <a:cxn ang="0">
                <a:pos x="68101" y="135985"/>
              </a:cxn>
              <a:cxn ang="0">
                <a:pos x="68101" y="95190"/>
              </a:cxn>
              <a:cxn ang="0">
                <a:pos x="136203" y="27197"/>
              </a:cxn>
              <a:cxn ang="0">
                <a:pos x="204304" y="95190"/>
              </a:cxn>
              <a:cxn ang="0">
                <a:pos x="204304" y="135985"/>
              </a:cxn>
            </a:cxnLst>
            <a:rect l="0" t="0" r="0" b="0"/>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chemeClr val="accent5"/>
          </a:solidFill>
          <a:ln w="9525">
            <a:noFill/>
          </a:ln>
        </p:spPr>
        <p:txBody>
          <a:bodyPr/>
          <a:lstStyle/>
          <a:p>
            <a:endParaRPr lang="zh-CN" altLang="en-US">
              <a:solidFill>
                <a:schemeClr val="accent1"/>
              </a:solidFill>
              <a:cs typeface="+mn-ea"/>
              <a:sym typeface="+mn-lt"/>
            </a:endParaRPr>
          </a:p>
        </p:txBody>
      </p:sp>
      <p:grpSp>
        <p:nvGrpSpPr>
          <p:cNvPr id="42" name="组合 41"/>
          <p:cNvGrpSpPr/>
          <p:nvPr/>
        </p:nvGrpSpPr>
        <p:grpSpPr>
          <a:xfrm>
            <a:off x="5631535" y="3998829"/>
            <a:ext cx="753888" cy="631162"/>
            <a:chOff x="2197100" y="1916113"/>
            <a:chExt cx="409575" cy="342900"/>
          </a:xfrm>
          <a:solidFill>
            <a:schemeClr val="accent6"/>
          </a:solidFill>
        </p:grpSpPr>
        <p:sp>
          <p:nvSpPr>
            <p:cNvPr id="43" name="Freeform 35"/>
            <p:cNvSpPr/>
            <p:nvPr/>
          </p:nvSpPr>
          <p:spPr>
            <a:xfrm>
              <a:off x="2197100" y="2006600"/>
              <a:ext cx="314325" cy="252413"/>
            </a:xfrm>
            <a:custGeom>
              <a:avLst/>
              <a:gdLst/>
              <a:ahLst/>
              <a:cxnLst>
                <a:cxn ang="0">
                  <a:pos x="279444" y="188314"/>
                </a:cxn>
                <a:cxn ang="0">
                  <a:pos x="202199" y="211002"/>
                </a:cxn>
                <a:cxn ang="0">
                  <a:pos x="193111" y="211002"/>
                </a:cxn>
                <a:cxn ang="0">
                  <a:pos x="188568" y="208733"/>
                </a:cxn>
                <a:cxn ang="0">
                  <a:pos x="179480" y="208733"/>
                </a:cxn>
                <a:cxn ang="0">
                  <a:pos x="174936" y="206464"/>
                </a:cxn>
                <a:cxn ang="0">
                  <a:pos x="168120" y="206464"/>
                </a:cxn>
                <a:cxn ang="0">
                  <a:pos x="163577" y="204195"/>
                </a:cxn>
                <a:cxn ang="0">
                  <a:pos x="154489" y="201927"/>
                </a:cxn>
                <a:cxn ang="0">
                  <a:pos x="152217" y="199658"/>
                </a:cxn>
                <a:cxn ang="0">
                  <a:pos x="143130" y="195120"/>
                </a:cxn>
                <a:cxn ang="0">
                  <a:pos x="143130" y="195120"/>
                </a:cxn>
                <a:cxn ang="0">
                  <a:pos x="113595" y="172432"/>
                </a:cxn>
                <a:cxn ang="0">
                  <a:pos x="113595" y="172432"/>
                </a:cxn>
                <a:cxn ang="0">
                  <a:pos x="104507" y="163356"/>
                </a:cxn>
                <a:cxn ang="0">
                  <a:pos x="102235" y="161087"/>
                </a:cxn>
                <a:cxn ang="0">
                  <a:pos x="74973" y="81678"/>
                </a:cxn>
                <a:cxn ang="0">
                  <a:pos x="109051" y="81678"/>
                </a:cxn>
                <a:cxn ang="0">
                  <a:pos x="54526" y="0"/>
                </a:cxn>
                <a:cxn ang="0">
                  <a:pos x="0" y="81678"/>
                </a:cxn>
                <a:cxn ang="0">
                  <a:pos x="34078" y="81678"/>
                </a:cxn>
                <a:cxn ang="0">
                  <a:pos x="63613" y="176969"/>
                </a:cxn>
                <a:cxn ang="0">
                  <a:pos x="65885" y="179238"/>
                </a:cxn>
                <a:cxn ang="0">
                  <a:pos x="70429" y="188314"/>
                </a:cxn>
                <a:cxn ang="0">
                  <a:pos x="72701" y="190582"/>
                </a:cxn>
                <a:cxn ang="0">
                  <a:pos x="84060" y="201927"/>
                </a:cxn>
                <a:cxn ang="0">
                  <a:pos x="84060" y="201927"/>
                </a:cxn>
                <a:cxn ang="0">
                  <a:pos x="122683" y="231421"/>
                </a:cxn>
                <a:cxn ang="0">
                  <a:pos x="122683" y="231421"/>
                </a:cxn>
                <a:cxn ang="0">
                  <a:pos x="136314" y="238228"/>
                </a:cxn>
                <a:cxn ang="0">
                  <a:pos x="138586" y="238228"/>
                </a:cxn>
                <a:cxn ang="0">
                  <a:pos x="149945" y="242766"/>
                </a:cxn>
                <a:cxn ang="0">
                  <a:pos x="154489" y="245034"/>
                </a:cxn>
                <a:cxn ang="0">
                  <a:pos x="165849" y="247303"/>
                </a:cxn>
                <a:cxn ang="0">
                  <a:pos x="172664" y="249572"/>
                </a:cxn>
                <a:cxn ang="0">
                  <a:pos x="174936" y="249572"/>
                </a:cxn>
                <a:cxn ang="0">
                  <a:pos x="184024" y="249572"/>
                </a:cxn>
                <a:cxn ang="0">
                  <a:pos x="188568" y="251841"/>
                </a:cxn>
                <a:cxn ang="0">
                  <a:pos x="204471" y="251841"/>
                </a:cxn>
                <a:cxn ang="0">
                  <a:pos x="302163" y="220077"/>
                </a:cxn>
                <a:cxn ang="0">
                  <a:pos x="306706" y="192851"/>
                </a:cxn>
                <a:cxn ang="0">
                  <a:pos x="279444" y="188314"/>
                </a:cxn>
              </a:cxnLst>
              <a:rect l="0" t="0" r="0" b="0"/>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w="9525">
              <a:noFill/>
            </a:ln>
          </p:spPr>
          <p:txBody>
            <a:bodyPr/>
            <a:lstStyle/>
            <a:p>
              <a:endParaRPr lang="zh-CN" altLang="en-US">
                <a:solidFill>
                  <a:schemeClr val="accent1"/>
                </a:solidFill>
                <a:cs typeface="+mn-ea"/>
                <a:sym typeface="+mn-lt"/>
              </a:endParaRPr>
            </a:p>
          </p:txBody>
        </p:sp>
        <p:sp>
          <p:nvSpPr>
            <p:cNvPr id="44" name="Freeform 36"/>
            <p:cNvSpPr/>
            <p:nvPr/>
          </p:nvSpPr>
          <p:spPr>
            <a:xfrm>
              <a:off x="2292350" y="1916113"/>
              <a:ext cx="314325" cy="255587"/>
            </a:xfrm>
            <a:custGeom>
              <a:avLst/>
              <a:gdLst/>
              <a:ahLst/>
              <a:cxnLst>
                <a:cxn ang="0">
                  <a:pos x="279444" y="171899"/>
                </a:cxn>
                <a:cxn ang="0">
                  <a:pos x="249909" y="75636"/>
                </a:cxn>
                <a:cxn ang="0">
                  <a:pos x="247637" y="73344"/>
                </a:cxn>
                <a:cxn ang="0">
                  <a:pos x="240821" y="64176"/>
                </a:cxn>
                <a:cxn ang="0">
                  <a:pos x="240821" y="61884"/>
                </a:cxn>
                <a:cxn ang="0">
                  <a:pos x="177208" y="13752"/>
                </a:cxn>
                <a:cxn ang="0">
                  <a:pos x="174936" y="13752"/>
                </a:cxn>
                <a:cxn ang="0">
                  <a:pos x="163577" y="9168"/>
                </a:cxn>
                <a:cxn ang="0">
                  <a:pos x="159033" y="6876"/>
                </a:cxn>
                <a:cxn ang="0">
                  <a:pos x="147673" y="4584"/>
                </a:cxn>
                <a:cxn ang="0">
                  <a:pos x="140858" y="2292"/>
                </a:cxn>
                <a:cxn ang="0">
                  <a:pos x="138586" y="2292"/>
                </a:cxn>
                <a:cxn ang="0">
                  <a:pos x="129498" y="2292"/>
                </a:cxn>
                <a:cxn ang="0">
                  <a:pos x="124954" y="0"/>
                </a:cxn>
                <a:cxn ang="0">
                  <a:pos x="111323" y="0"/>
                </a:cxn>
                <a:cxn ang="0">
                  <a:pos x="109051" y="0"/>
                </a:cxn>
                <a:cxn ang="0">
                  <a:pos x="109051" y="0"/>
                </a:cxn>
                <a:cxn ang="0">
                  <a:pos x="11359" y="32088"/>
                </a:cxn>
                <a:cxn ang="0">
                  <a:pos x="6816" y="59592"/>
                </a:cxn>
                <a:cxn ang="0">
                  <a:pos x="34078" y="64176"/>
                </a:cxn>
                <a:cxn ang="0">
                  <a:pos x="109051" y="41256"/>
                </a:cxn>
                <a:cxn ang="0">
                  <a:pos x="120411" y="41256"/>
                </a:cxn>
                <a:cxn ang="0">
                  <a:pos x="124954" y="41256"/>
                </a:cxn>
                <a:cxn ang="0">
                  <a:pos x="134042" y="43548"/>
                </a:cxn>
                <a:cxn ang="0">
                  <a:pos x="138586" y="43548"/>
                </a:cxn>
                <a:cxn ang="0">
                  <a:pos x="147673" y="45840"/>
                </a:cxn>
                <a:cxn ang="0">
                  <a:pos x="149945" y="48132"/>
                </a:cxn>
                <a:cxn ang="0">
                  <a:pos x="159033" y="50424"/>
                </a:cxn>
                <a:cxn ang="0">
                  <a:pos x="159033" y="52716"/>
                </a:cxn>
                <a:cxn ang="0">
                  <a:pos x="209015" y="89388"/>
                </a:cxn>
                <a:cxn ang="0">
                  <a:pos x="209015" y="89388"/>
                </a:cxn>
                <a:cxn ang="0">
                  <a:pos x="238549" y="171899"/>
                </a:cxn>
                <a:cxn ang="0">
                  <a:pos x="204471" y="171899"/>
                </a:cxn>
                <a:cxn ang="0">
                  <a:pos x="258996" y="254411"/>
                </a:cxn>
                <a:cxn ang="0">
                  <a:pos x="313522" y="171899"/>
                </a:cxn>
                <a:cxn ang="0">
                  <a:pos x="279444" y="171899"/>
                </a:cxn>
              </a:cxnLst>
              <a:rect l="0" t="0" r="0" b="0"/>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w="9525">
              <a:noFill/>
            </a:ln>
          </p:spPr>
          <p:txBody>
            <a:bodyPr/>
            <a:lstStyle/>
            <a:p>
              <a:endParaRPr lang="zh-CN" altLang="en-US">
                <a:solidFill>
                  <a:schemeClr val="accent1"/>
                </a:solidFill>
                <a:cs typeface="+mn-ea"/>
                <a:sym typeface="+mn-lt"/>
              </a:endParaRPr>
            </a:p>
          </p:txBody>
        </p:sp>
      </p:grpSp>
      <p:sp>
        <p:nvSpPr>
          <p:cNvPr id="45" name="Freeform 37"/>
          <p:cNvSpPr/>
          <p:nvPr/>
        </p:nvSpPr>
        <p:spPr>
          <a:xfrm>
            <a:off x="8656116" y="4098179"/>
            <a:ext cx="780187" cy="531812"/>
          </a:xfrm>
          <a:custGeom>
            <a:avLst/>
            <a:gdLst/>
            <a:ahLst/>
            <a:cxnLst>
              <a:cxn ang="0">
                <a:pos x="307761" y="20558"/>
              </a:cxn>
              <a:cxn ang="0">
                <a:pos x="191496" y="130203"/>
              </a:cxn>
              <a:cxn ang="0">
                <a:pos x="191496" y="130203"/>
              </a:cxn>
              <a:cxn ang="0">
                <a:pos x="191496" y="137056"/>
              </a:cxn>
              <a:cxn ang="0">
                <a:pos x="191496" y="150761"/>
              </a:cxn>
              <a:cxn ang="0">
                <a:pos x="116265" y="226142"/>
              </a:cxn>
              <a:cxn ang="0">
                <a:pos x="41035" y="150761"/>
              </a:cxn>
              <a:cxn ang="0">
                <a:pos x="116265" y="75381"/>
              </a:cxn>
              <a:cxn ang="0">
                <a:pos x="116265" y="109645"/>
              </a:cxn>
              <a:cxn ang="0">
                <a:pos x="198335" y="54822"/>
              </a:cxn>
              <a:cxn ang="0">
                <a:pos x="116265" y="0"/>
              </a:cxn>
              <a:cxn ang="0">
                <a:pos x="116265" y="34264"/>
              </a:cxn>
              <a:cxn ang="0">
                <a:pos x="0" y="150761"/>
              </a:cxn>
              <a:cxn ang="0">
                <a:pos x="116265" y="267259"/>
              </a:cxn>
              <a:cxn ang="0">
                <a:pos x="232530" y="157614"/>
              </a:cxn>
              <a:cxn ang="0">
                <a:pos x="232530" y="157614"/>
              </a:cxn>
              <a:cxn ang="0">
                <a:pos x="232530" y="150761"/>
              </a:cxn>
              <a:cxn ang="0">
                <a:pos x="232530" y="137056"/>
              </a:cxn>
              <a:cxn ang="0">
                <a:pos x="307761" y="61675"/>
              </a:cxn>
              <a:cxn ang="0">
                <a:pos x="382991" y="137056"/>
              </a:cxn>
              <a:cxn ang="0">
                <a:pos x="307761" y="212436"/>
              </a:cxn>
              <a:cxn ang="0">
                <a:pos x="307761" y="178172"/>
              </a:cxn>
              <a:cxn ang="0">
                <a:pos x="225691" y="232995"/>
              </a:cxn>
              <a:cxn ang="0">
                <a:pos x="307761" y="287817"/>
              </a:cxn>
              <a:cxn ang="0">
                <a:pos x="307761" y="253553"/>
              </a:cxn>
              <a:cxn ang="0">
                <a:pos x="424026" y="137056"/>
              </a:cxn>
              <a:cxn ang="0">
                <a:pos x="307761" y="20558"/>
              </a:cxn>
            </a:cxnLst>
            <a:rect l="0" t="0" r="0" b="0"/>
            <a:pathLst>
              <a:path w="186" h="126">
                <a:moveTo>
                  <a:pt x="135" y="9"/>
                </a:moveTo>
                <a:cubicBezTo>
                  <a:pt x="108" y="9"/>
                  <a:pt x="86" y="30"/>
                  <a:pt x="84" y="57"/>
                </a:cubicBezTo>
                <a:cubicBezTo>
                  <a:pt x="84" y="57"/>
                  <a:pt x="84" y="57"/>
                  <a:pt x="84" y="57"/>
                </a:cubicBezTo>
                <a:cubicBezTo>
                  <a:pt x="84" y="60"/>
                  <a:pt x="84" y="60"/>
                  <a:pt x="84" y="60"/>
                </a:cubicBezTo>
                <a:cubicBezTo>
                  <a:pt x="84" y="66"/>
                  <a:pt x="84" y="66"/>
                  <a:pt x="84" y="66"/>
                </a:cubicBezTo>
                <a:cubicBezTo>
                  <a:pt x="84" y="84"/>
                  <a:pt x="69" y="99"/>
                  <a:pt x="51" y="99"/>
                </a:cubicBezTo>
                <a:cubicBezTo>
                  <a:pt x="33" y="99"/>
                  <a:pt x="18" y="84"/>
                  <a:pt x="18" y="66"/>
                </a:cubicBezTo>
                <a:cubicBezTo>
                  <a:pt x="18" y="48"/>
                  <a:pt x="33" y="33"/>
                  <a:pt x="51" y="33"/>
                </a:cubicBezTo>
                <a:cubicBezTo>
                  <a:pt x="51" y="48"/>
                  <a:pt x="51" y="48"/>
                  <a:pt x="51" y="48"/>
                </a:cubicBezTo>
                <a:cubicBezTo>
                  <a:pt x="87" y="24"/>
                  <a:pt x="87" y="24"/>
                  <a:pt x="87" y="24"/>
                </a:cubicBezTo>
                <a:cubicBezTo>
                  <a:pt x="51" y="0"/>
                  <a:pt x="51" y="0"/>
                  <a:pt x="51" y="0"/>
                </a:cubicBezTo>
                <a:cubicBezTo>
                  <a:pt x="51" y="15"/>
                  <a:pt x="51" y="15"/>
                  <a:pt x="51" y="15"/>
                </a:cubicBezTo>
                <a:cubicBezTo>
                  <a:pt x="23" y="15"/>
                  <a:pt x="0" y="38"/>
                  <a:pt x="0" y="66"/>
                </a:cubicBezTo>
                <a:cubicBezTo>
                  <a:pt x="0" y="94"/>
                  <a:pt x="23" y="117"/>
                  <a:pt x="51" y="117"/>
                </a:cubicBezTo>
                <a:cubicBezTo>
                  <a:pt x="78" y="117"/>
                  <a:pt x="100" y="96"/>
                  <a:pt x="102" y="69"/>
                </a:cubicBezTo>
                <a:cubicBezTo>
                  <a:pt x="102" y="69"/>
                  <a:pt x="102" y="69"/>
                  <a:pt x="102" y="69"/>
                </a:cubicBezTo>
                <a:cubicBezTo>
                  <a:pt x="102" y="66"/>
                  <a:pt x="102" y="66"/>
                  <a:pt x="102" y="66"/>
                </a:cubicBezTo>
                <a:cubicBezTo>
                  <a:pt x="102" y="60"/>
                  <a:pt x="102" y="60"/>
                  <a:pt x="102" y="60"/>
                </a:cubicBezTo>
                <a:cubicBezTo>
                  <a:pt x="102" y="42"/>
                  <a:pt x="117" y="27"/>
                  <a:pt x="135" y="27"/>
                </a:cubicBezTo>
                <a:cubicBezTo>
                  <a:pt x="153" y="27"/>
                  <a:pt x="168" y="42"/>
                  <a:pt x="168" y="60"/>
                </a:cubicBezTo>
                <a:cubicBezTo>
                  <a:pt x="168" y="78"/>
                  <a:pt x="153" y="93"/>
                  <a:pt x="135" y="93"/>
                </a:cubicBezTo>
                <a:cubicBezTo>
                  <a:pt x="135" y="78"/>
                  <a:pt x="135" y="78"/>
                  <a:pt x="135" y="78"/>
                </a:cubicBezTo>
                <a:cubicBezTo>
                  <a:pt x="99" y="102"/>
                  <a:pt x="99" y="102"/>
                  <a:pt x="99" y="102"/>
                </a:cubicBezTo>
                <a:cubicBezTo>
                  <a:pt x="135" y="126"/>
                  <a:pt x="135" y="126"/>
                  <a:pt x="135" y="126"/>
                </a:cubicBezTo>
                <a:cubicBezTo>
                  <a:pt x="135" y="111"/>
                  <a:pt x="135" y="111"/>
                  <a:pt x="135" y="111"/>
                </a:cubicBezTo>
                <a:cubicBezTo>
                  <a:pt x="163" y="111"/>
                  <a:pt x="186" y="88"/>
                  <a:pt x="186" y="60"/>
                </a:cubicBezTo>
                <a:cubicBezTo>
                  <a:pt x="186" y="32"/>
                  <a:pt x="163" y="9"/>
                  <a:pt x="135" y="9"/>
                </a:cubicBezTo>
              </a:path>
            </a:pathLst>
          </a:custGeom>
          <a:solidFill>
            <a:schemeClr val="accent3"/>
          </a:solidFill>
          <a:ln w="9525">
            <a:noFill/>
          </a:ln>
        </p:spPr>
        <p:txBody>
          <a:bodyPr/>
          <a:lstStyle/>
          <a:p>
            <a:endParaRPr lang="zh-CN" altLang="en-US">
              <a:solidFill>
                <a:schemeClr val="accent1"/>
              </a:solidFill>
              <a:cs typeface="+mn-ea"/>
              <a:sym typeface="+mn-lt"/>
            </a:endParaRPr>
          </a:p>
        </p:txBody>
      </p:sp>
      <p:cxnSp>
        <p:nvCxnSpPr>
          <p:cNvPr id="46" name="直接连接符 45"/>
          <p:cNvCxnSpPr/>
          <p:nvPr/>
        </p:nvCxnSpPr>
        <p:spPr>
          <a:xfrm>
            <a:off x="1843631" y="3695700"/>
            <a:ext cx="228391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4868212" y="3695700"/>
            <a:ext cx="228391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7979915" y="3695700"/>
            <a:ext cx="2283910"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任意多边形 48"/>
          <p:cNvSpPr/>
          <p:nvPr/>
        </p:nvSpPr>
        <p:spPr>
          <a:xfrm>
            <a:off x="0" y="2736956"/>
            <a:ext cx="844443" cy="1688886"/>
          </a:xfrm>
          <a:custGeom>
            <a:avLst/>
            <a:gdLst>
              <a:gd name="connsiteX0" fmla="*/ 0 w 844443"/>
              <a:gd name="connsiteY0" fmla="*/ 0 h 1688886"/>
              <a:gd name="connsiteX1" fmla="*/ 844443 w 844443"/>
              <a:gd name="connsiteY1" fmla="*/ 844443 h 1688886"/>
              <a:gd name="connsiteX2" fmla="*/ 0 w 844443"/>
              <a:gd name="connsiteY2" fmla="*/ 1688886 h 1688886"/>
            </a:gdLst>
            <a:ahLst/>
            <a:cxnLst>
              <a:cxn ang="0">
                <a:pos x="connsiteX0" y="connsiteY0"/>
              </a:cxn>
              <a:cxn ang="0">
                <a:pos x="connsiteX1" y="connsiteY1"/>
              </a:cxn>
              <a:cxn ang="0">
                <a:pos x="connsiteX2" y="connsiteY2"/>
              </a:cxn>
            </a:cxnLst>
            <a:rect l="l" t="t" r="r" b="b"/>
            <a:pathLst>
              <a:path w="844443" h="1688886">
                <a:moveTo>
                  <a:pt x="0" y="0"/>
                </a:moveTo>
                <a:cubicBezTo>
                  <a:pt x="466373" y="0"/>
                  <a:pt x="844443" y="378070"/>
                  <a:pt x="844443" y="844443"/>
                </a:cubicBezTo>
                <a:cubicBezTo>
                  <a:pt x="844443" y="1310816"/>
                  <a:pt x="466373" y="1688886"/>
                  <a:pt x="0" y="1688886"/>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任意多边形 49"/>
          <p:cNvSpPr/>
          <p:nvPr/>
        </p:nvSpPr>
        <p:spPr>
          <a:xfrm flipH="1">
            <a:off x="11345597" y="2736956"/>
            <a:ext cx="844443" cy="1688886"/>
          </a:xfrm>
          <a:custGeom>
            <a:avLst/>
            <a:gdLst>
              <a:gd name="connsiteX0" fmla="*/ 0 w 844443"/>
              <a:gd name="connsiteY0" fmla="*/ 0 h 1688886"/>
              <a:gd name="connsiteX1" fmla="*/ 844443 w 844443"/>
              <a:gd name="connsiteY1" fmla="*/ 844443 h 1688886"/>
              <a:gd name="connsiteX2" fmla="*/ 0 w 844443"/>
              <a:gd name="connsiteY2" fmla="*/ 1688886 h 1688886"/>
            </a:gdLst>
            <a:ahLst/>
            <a:cxnLst>
              <a:cxn ang="0">
                <a:pos x="connsiteX0" y="connsiteY0"/>
              </a:cxn>
              <a:cxn ang="0">
                <a:pos x="connsiteX1" y="connsiteY1"/>
              </a:cxn>
              <a:cxn ang="0">
                <a:pos x="connsiteX2" y="connsiteY2"/>
              </a:cxn>
            </a:cxnLst>
            <a:rect l="l" t="t" r="r" b="b"/>
            <a:pathLst>
              <a:path w="844443" h="1688886">
                <a:moveTo>
                  <a:pt x="0" y="0"/>
                </a:moveTo>
                <a:cubicBezTo>
                  <a:pt x="466373" y="0"/>
                  <a:pt x="844443" y="378070"/>
                  <a:pt x="844443" y="844443"/>
                </a:cubicBezTo>
                <a:cubicBezTo>
                  <a:pt x="844443" y="1310816"/>
                  <a:pt x="466373" y="1688886"/>
                  <a:pt x="0" y="1688886"/>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tx2">
                    <a:lumMod val="75000"/>
                  </a:schemeClr>
                </a:solidFill>
              </a:defRPr>
            </a:lvl1pPr>
          </a:lstStyle>
          <a:p>
            <a:r>
              <a:rPr lang="zh-CN" altLang="en-US" dirty="0" smtClean="0">
                <a:solidFill>
                  <a:srgbClr val="17406D">
                    <a:lumMod val="75000"/>
                  </a:srgbClr>
                </a:solidFill>
              </a:rPr>
              <a:t>公司架构</a:t>
            </a:r>
            <a:endParaRPr lang="zh-CN" altLang="en-US" dirty="0">
              <a:solidFill>
                <a:srgbClr val="17406D">
                  <a:lumMod val="75000"/>
                </a:srgbClr>
              </a:solidFill>
            </a:endParaRPr>
          </a:p>
        </p:txBody>
      </p:sp>
      <p:sp>
        <p:nvSpPr>
          <p:cNvPr id="5" name="文本框 4"/>
          <p:cNvSpPr txBox="1"/>
          <p:nvPr/>
        </p:nvSpPr>
        <p:spPr>
          <a:xfrm>
            <a:off x="6462046"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领导团队</a:t>
            </a:r>
            <a:endParaRPr lang="zh-CN" altLang="en-US" sz="2800" dirty="0">
              <a:solidFill>
                <a:srgbClr val="17406D">
                  <a:lumMod val="75000"/>
                </a:srgbClr>
              </a:solidFill>
            </a:endParaRPr>
          </a:p>
        </p:txBody>
      </p:sp>
      <p:sp>
        <p:nvSpPr>
          <p:cNvPr id="6" name="文本框 5"/>
          <p:cNvSpPr txBox="1"/>
          <p:nvPr/>
        </p:nvSpPr>
        <p:spPr>
          <a:xfrm>
            <a:off x="8227934"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部门介绍</a:t>
            </a:r>
            <a:endParaRPr lang="zh-CN" altLang="en-US" sz="2800" dirty="0">
              <a:solidFill>
                <a:srgbClr val="17406D">
                  <a:lumMod val="75000"/>
                </a:srgbClr>
              </a:solidFill>
            </a:endParaRPr>
          </a:p>
        </p:txBody>
      </p:sp>
      <p:sp>
        <p:nvSpPr>
          <p:cNvPr id="7" name="文本框 6"/>
          <p:cNvSpPr txBox="1"/>
          <p:nvPr/>
        </p:nvSpPr>
        <p:spPr>
          <a:xfrm>
            <a:off x="9951126" y="181436"/>
            <a:ext cx="1620957" cy="523220"/>
          </a:xfrm>
          <a:prstGeom prst="rect">
            <a:avLst/>
          </a:prstGeom>
          <a:noFill/>
          <a:ln>
            <a:noFill/>
          </a:ln>
        </p:spPr>
        <p:txBody>
          <a:bodyPr wrap="none" rtlCol="0">
            <a:spAutoFit/>
          </a:bodyPr>
          <a:lstStyle>
            <a:defPPr>
              <a:defRPr lang="zh-CN"/>
            </a:defPPr>
            <a:lvl1pPr>
              <a:defRPr sz="2800" b="1">
                <a:solidFill>
                  <a:schemeClr val="accent1"/>
                </a:solidFill>
              </a:defRPr>
            </a:lvl1pPr>
          </a:lstStyle>
          <a:p>
            <a:r>
              <a:rPr lang="zh-CN" altLang="en-US" dirty="0" smtClean="0">
                <a:solidFill>
                  <a:srgbClr val="0F6FC6"/>
                </a:solidFill>
              </a:rPr>
              <a:t>员工队伍</a:t>
            </a:r>
            <a:endParaRPr lang="zh-CN" altLang="en-US" dirty="0">
              <a:solidFill>
                <a:srgbClr val="0F6FC6"/>
              </a:solidFill>
            </a:endParaRPr>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4015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91184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614780"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0" name="矩形 19"/>
          <p:cNvSpPr/>
          <p:nvPr/>
        </p:nvSpPr>
        <p:spPr>
          <a:xfrm>
            <a:off x="9908431" y="721"/>
            <a:ext cx="1706349" cy="1012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文本框 24"/>
          <p:cNvSpPr txBox="1"/>
          <p:nvPr/>
        </p:nvSpPr>
        <p:spPr>
          <a:xfrm>
            <a:off x="1621767" y="70484"/>
            <a:ext cx="2441694" cy="769441"/>
          </a:xfrm>
          <a:prstGeom prst="rect">
            <a:avLst/>
          </a:prstGeom>
          <a:noFill/>
        </p:spPr>
        <p:txBody>
          <a:bodyPr wrap="none" rtlCol="0">
            <a:spAutoFit/>
          </a:bodyPr>
          <a:lstStyle/>
          <a:p>
            <a:r>
              <a:rPr lang="zh-CN" altLang="en-US" sz="4400" b="1" dirty="0" smtClean="0">
                <a:solidFill>
                  <a:srgbClr val="0F6FC6"/>
                </a:solidFill>
              </a:rPr>
              <a:t>组织架构</a:t>
            </a:r>
            <a:endParaRPr lang="zh-CN" altLang="en-US" sz="4400" b="1" dirty="0">
              <a:solidFill>
                <a:srgbClr val="0F6FC6"/>
              </a:solidFill>
            </a:endParaRPr>
          </a:p>
        </p:txBody>
      </p:sp>
      <p:sp>
        <p:nvSpPr>
          <p:cNvPr id="26" name="文本框 25"/>
          <p:cNvSpPr txBox="1"/>
          <p:nvPr/>
        </p:nvSpPr>
        <p:spPr>
          <a:xfrm>
            <a:off x="74115" y="-98793"/>
            <a:ext cx="1040670" cy="1015663"/>
          </a:xfrm>
          <a:prstGeom prst="rect">
            <a:avLst/>
          </a:prstGeom>
          <a:noFill/>
        </p:spPr>
        <p:txBody>
          <a:bodyPr wrap="none" rtlCol="0">
            <a:spAutoFit/>
          </a:bodyPr>
          <a:lstStyle/>
          <a:p>
            <a:r>
              <a:rPr lang="en-US" altLang="zh-CN" sz="6000" b="1" dirty="0" smtClean="0">
                <a:solidFill>
                  <a:srgbClr val="FFFFFF"/>
                </a:solidFill>
              </a:rPr>
              <a:t>02</a:t>
            </a:r>
            <a:endParaRPr lang="zh-CN" altLang="en-US" sz="6000" b="1" dirty="0">
              <a:solidFill>
                <a:srgbClr val="FFFFFF"/>
              </a:solidFill>
            </a:endParaRPr>
          </a:p>
        </p:txBody>
      </p:sp>
      <p:graphicFrame>
        <p:nvGraphicFramePr>
          <p:cNvPr id="27" name="图表 26"/>
          <p:cNvGraphicFramePr/>
          <p:nvPr/>
        </p:nvGraphicFramePr>
        <p:xfrm>
          <a:off x="16210" y="1500857"/>
          <a:ext cx="4675868" cy="3319712"/>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28" name="图表 27"/>
          <p:cNvGraphicFramePr/>
          <p:nvPr/>
        </p:nvGraphicFramePr>
        <p:xfrm>
          <a:off x="3788110" y="1500857"/>
          <a:ext cx="4675868" cy="33197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9" name="图表 28"/>
          <p:cNvGraphicFramePr/>
          <p:nvPr/>
        </p:nvGraphicFramePr>
        <p:xfrm>
          <a:off x="7560010" y="1500857"/>
          <a:ext cx="4675868" cy="3319712"/>
        </p:xfrm>
        <a:graphic>
          <a:graphicData uri="http://schemas.openxmlformats.org/drawingml/2006/chart">
            <c:chart xmlns:c="http://schemas.openxmlformats.org/drawingml/2006/chart" xmlns:r="http://schemas.openxmlformats.org/officeDocument/2006/relationships" r:id="rId3"/>
          </a:graphicData>
        </a:graphic>
      </p:graphicFrame>
      <p:sp>
        <p:nvSpPr>
          <p:cNvPr id="30" name="文本框 29"/>
          <p:cNvSpPr txBox="1"/>
          <p:nvPr/>
        </p:nvSpPr>
        <p:spPr>
          <a:xfrm>
            <a:off x="9122110" y="2699048"/>
            <a:ext cx="1584088" cy="923330"/>
          </a:xfrm>
          <a:prstGeom prst="rect">
            <a:avLst/>
          </a:prstGeom>
          <a:noFill/>
        </p:spPr>
        <p:txBody>
          <a:bodyPr wrap="none" rtlCol="0">
            <a:spAutoFit/>
          </a:bodyPr>
          <a:lstStyle/>
          <a:p>
            <a:r>
              <a:rPr lang="en-US" altLang="zh-CN" sz="5400" b="1" dirty="0" smtClean="0">
                <a:solidFill>
                  <a:schemeClr val="accent4"/>
                </a:solidFill>
                <a:cs typeface="+mn-ea"/>
                <a:sym typeface="+mn-lt"/>
              </a:rPr>
              <a:t>70%</a:t>
            </a:r>
            <a:endParaRPr lang="zh-CN" altLang="en-US" sz="5400" b="1" dirty="0">
              <a:solidFill>
                <a:schemeClr val="accent4"/>
              </a:solidFill>
              <a:cs typeface="+mn-ea"/>
              <a:sym typeface="+mn-lt"/>
            </a:endParaRPr>
          </a:p>
        </p:txBody>
      </p:sp>
      <p:sp>
        <p:nvSpPr>
          <p:cNvPr id="31" name="文本框 30"/>
          <p:cNvSpPr txBox="1"/>
          <p:nvPr/>
        </p:nvSpPr>
        <p:spPr>
          <a:xfrm>
            <a:off x="5320166" y="2699048"/>
            <a:ext cx="1584088" cy="923330"/>
          </a:xfrm>
          <a:prstGeom prst="rect">
            <a:avLst/>
          </a:prstGeom>
          <a:noFill/>
        </p:spPr>
        <p:txBody>
          <a:bodyPr wrap="none" rtlCol="0">
            <a:spAutoFit/>
          </a:bodyPr>
          <a:lstStyle/>
          <a:p>
            <a:r>
              <a:rPr lang="en-US" altLang="zh-CN" sz="5400" b="1" dirty="0" smtClean="0">
                <a:solidFill>
                  <a:schemeClr val="accent2"/>
                </a:solidFill>
                <a:cs typeface="+mn-ea"/>
                <a:sym typeface="+mn-lt"/>
              </a:rPr>
              <a:t>60%</a:t>
            </a:r>
            <a:endParaRPr lang="zh-CN" altLang="en-US" sz="5400" b="1" dirty="0">
              <a:solidFill>
                <a:schemeClr val="accent2"/>
              </a:solidFill>
              <a:cs typeface="+mn-ea"/>
              <a:sym typeface="+mn-lt"/>
            </a:endParaRPr>
          </a:p>
        </p:txBody>
      </p:sp>
      <p:sp>
        <p:nvSpPr>
          <p:cNvPr id="32" name="文本框 31"/>
          <p:cNvSpPr txBox="1"/>
          <p:nvPr/>
        </p:nvSpPr>
        <p:spPr>
          <a:xfrm>
            <a:off x="1518222" y="2699048"/>
            <a:ext cx="1584088" cy="923330"/>
          </a:xfrm>
          <a:prstGeom prst="rect">
            <a:avLst/>
          </a:prstGeom>
          <a:noFill/>
        </p:spPr>
        <p:txBody>
          <a:bodyPr wrap="none" rtlCol="0">
            <a:spAutoFit/>
          </a:bodyPr>
          <a:lstStyle/>
          <a:p>
            <a:r>
              <a:rPr lang="en-US" altLang="zh-CN" sz="5400" b="1" dirty="0" smtClean="0">
                <a:solidFill>
                  <a:schemeClr val="accent1"/>
                </a:solidFill>
                <a:cs typeface="+mn-ea"/>
                <a:sym typeface="+mn-lt"/>
              </a:rPr>
              <a:t>83%</a:t>
            </a:r>
            <a:endParaRPr lang="zh-CN" altLang="en-US" sz="5400" b="1" dirty="0">
              <a:solidFill>
                <a:schemeClr val="accent1"/>
              </a:solidFill>
              <a:cs typeface="+mn-ea"/>
              <a:sym typeface="+mn-lt"/>
            </a:endParaRPr>
          </a:p>
        </p:txBody>
      </p:sp>
      <p:sp>
        <p:nvSpPr>
          <p:cNvPr id="33" name="文本框 32"/>
          <p:cNvSpPr txBox="1"/>
          <p:nvPr/>
        </p:nvSpPr>
        <p:spPr>
          <a:xfrm>
            <a:off x="989555" y="4876861"/>
            <a:ext cx="2591845" cy="1200329"/>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34" name="文本框 33"/>
          <p:cNvSpPr txBox="1"/>
          <p:nvPr/>
        </p:nvSpPr>
        <p:spPr>
          <a:xfrm>
            <a:off x="4816287" y="4876861"/>
            <a:ext cx="2591845" cy="1200329"/>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35" name="文本框 34"/>
          <p:cNvSpPr txBox="1"/>
          <p:nvPr/>
        </p:nvSpPr>
        <p:spPr>
          <a:xfrm>
            <a:off x="8618231" y="4876861"/>
            <a:ext cx="2591845" cy="1200329"/>
          </a:xfrm>
          <a:prstGeom prst="rect">
            <a:avLst/>
          </a:prstGeom>
          <a:noFill/>
        </p:spPr>
        <p:txBody>
          <a:bodyPr wrap="square" rtlCol="0">
            <a:spAutoFit/>
          </a:bodyPr>
          <a:lstStyle/>
          <a:p>
            <a:pPr algn="ctr">
              <a:lnSpc>
                <a:spcPct val="15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b="15901"/>
          <a:stretch>
            <a:fillRect/>
          </a:stretch>
        </p:blipFill>
        <p:spPr>
          <a:xfrm>
            <a:off x="0" y="0"/>
            <a:ext cx="12192000" cy="6858000"/>
          </a:xfrm>
          <a:prstGeom prst="rect">
            <a:avLst/>
          </a:prstGeom>
        </p:spPr>
      </p:pic>
      <p:sp>
        <p:nvSpPr>
          <p:cNvPr id="2" name="矩形 1"/>
          <p:cNvSpPr/>
          <p:nvPr/>
        </p:nvSpPr>
        <p:spPr>
          <a:xfrm>
            <a:off x="0" y="2209800"/>
            <a:ext cx="12192000" cy="2838450"/>
          </a:xfrm>
          <a:prstGeom prst="rect">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19150" y="1374561"/>
            <a:ext cx="4278735" cy="4508927"/>
          </a:xfrm>
          <a:prstGeom prst="rect">
            <a:avLst/>
          </a:prstGeom>
          <a:noFill/>
        </p:spPr>
        <p:txBody>
          <a:bodyPr wrap="none" rtlCol="0">
            <a:spAutoFit/>
          </a:bodyPr>
          <a:lstStyle/>
          <a:p>
            <a:r>
              <a:rPr lang="en-US" altLang="zh-CN" sz="28700" b="1" i="1" dirty="0" smtClean="0">
                <a:solidFill>
                  <a:schemeClr val="accent6"/>
                </a:solidFill>
              </a:rPr>
              <a:t>03</a:t>
            </a:r>
            <a:endParaRPr lang="zh-CN" altLang="en-US" sz="28700" b="1" i="1" dirty="0">
              <a:solidFill>
                <a:schemeClr val="accent6"/>
              </a:solidFill>
            </a:endParaRPr>
          </a:p>
        </p:txBody>
      </p:sp>
      <p:sp>
        <p:nvSpPr>
          <p:cNvPr id="6" name="文本框 5"/>
          <p:cNvSpPr txBox="1"/>
          <p:nvPr/>
        </p:nvSpPr>
        <p:spPr>
          <a:xfrm>
            <a:off x="5308625" y="2765761"/>
            <a:ext cx="3262432" cy="1015663"/>
          </a:xfrm>
          <a:prstGeom prst="rect">
            <a:avLst/>
          </a:prstGeom>
          <a:noFill/>
        </p:spPr>
        <p:txBody>
          <a:bodyPr wrap="none" rtlCol="0">
            <a:spAutoFit/>
          </a:bodyPr>
          <a:lstStyle/>
          <a:p>
            <a:r>
              <a:rPr lang="zh-CN" altLang="en-US" sz="6000" b="1" dirty="0" smtClean="0">
                <a:solidFill>
                  <a:schemeClr val="bg1"/>
                </a:solidFill>
              </a:rPr>
              <a:t>企业文化</a:t>
            </a:r>
            <a:endParaRPr lang="zh-CN" altLang="en-US" sz="6000" b="1" dirty="0" smtClean="0">
              <a:solidFill>
                <a:schemeClr val="bg1"/>
              </a:solidFill>
            </a:endParaRPr>
          </a:p>
        </p:txBody>
      </p:sp>
      <p:sp>
        <p:nvSpPr>
          <p:cNvPr id="7" name="文本框 6"/>
          <p:cNvSpPr txBox="1"/>
          <p:nvPr/>
        </p:nvSpPr>
        <p:spPr>
          <a:xfrm>
            <a:off x="5516985"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公司使命</a:t>
            </a:r>
            <a:endParaRPr lang="zh-CN" altLang="en-US" sz="2400" dirty="0">
              <a:solidFill>
                <a:schemeClr val="bg1"/>
              </a:solidFill>
            </a:endParaRPr>
          </a:p>
        </p:txBody>
      </p:sp>
      <p:sp>
        <p:nvSpPr>
          <p:cNvPr id="8" name="文本框 7"/>
          <p:cNvSpPr txBox="1"/>
          <p:nvPr/>
        </p:nvSpPr>
        <p:spPr>
          <a:xfrm>
            <a:off x="7044021"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公司愿景</a:t>
            </a:r>
            <a:endParaRPr lang="zh-CN" altLang="en-US" sz="2400" dirty="0">
              <a:solidFill>
                <a:schemeClr val="bg1"/>
              </a:solidFill>
            </a:endParaRPr>
          </a:p>
        </p:txBody>
      </p:sp>
      <p:sp>
        <p:nvSpPr>
          <p:cNvPr id="9" name="文本框 8"/>
          <p:cNvSpPr txBox="1"/>
          <p:nvPr/>
        </p:nvSpPr>
        <p:spPr>
          <a:xfrm>
            <a:off x="8571057"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公司定位</a:t>
            </a:r>
            <a:endParaRPr lang="zh-CN" altLang="en-US" sz="2400" dirty="0">
              <a:solidFill>
                <a:schemeClr val="bg1"/>
              </a:solidFill>
            </a:endParaRPr>
          </a:p>
        </p:txBody>
      </p:sp>
      <p:sp>
        <p:nvSpPr>
          <p:cNvPr id="10" name="文本框 9"/>
          <p:cNvSpPr txBox="1"/>
          <p:nvPr/>
        </p:nvSpPr>
        <p:spPr>
          <a:xfrm>
            <a:off x="10098093" y="3793777"/>
            <a:ext cx="1723549"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公司价值观</a:t>
            </a:r>
            <a:endParaRPr lang="zh-CN" altLang="en-US" sz="2400"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b="1">
                <a:solidFill>
                  <a:srgbClr val="0F6FC6"/>
                </a:solidFill>
              </a:defRPr>
            </a:lvl1pPr>
          </a:lstStyle>
          <a:p>
            <a:r>
              <a:rPr lang="zh-CN" altLang="en-US" dirty="0"/>
              <a:t>公司使命</a:t>
            </a:r>
            <a:endParaRPr lang="zh-CN" altLang="en-US" dirty="0"/>
          </a:p>
        </p:txBody>
      </p:sp>
      <p:sp>
        <p:nvSpPr>
          <p:cNvPr id="5" name="文本框 4"/>
          <p:cNvSpPr txBox="1"/>
          <p:nvPr/>
        </p:nvSpPr>
        <p:spPr>
          <a:xfrm>
            <a:off x="6462046"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公司愿景</a:t>
            </a:r>
            <a:endParaRPr lang="zh-CN" altLang="en-US" sz="2800" dirty="0">
              <a:solidFill>
                <a:srgbClr val="17406D">
                  <a:lumMod val="75000"/>
                </a:srgbClr>
              </a:solidFill>
            </a:endParaRPr>
          </a:p>
        </p:txBody>
      </p:sp>
      <p:sp>
        <p:nvSpPr>
          <p:cNvPr id="6" name="文本框 5"/>
          <p:cNvSpPr txBox="1"/>
          <p:nvPr/>
        </p:nvSpPr>
        <p:spPr>
          <a:xfrm>
            <a:off x="8227934"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公司定位</a:t>
            </a:r>
            <a:endParaRPr lang="zh-CN" altLang="en-US" sz="2800" dirty="0">
              <a:solidFill>
                <a:srgbClr val="17406D">
                  <a:lumMod val="75000"/>
                </a:srgbClr>
              </a:solidFill>
            </a:endParaRPr>
          </a:p>
        </p:txBody>
      </p:sp>
      <p:sp>
        <p:nvSpPr>
          <p:cNvPr id="7" name="文本框 6"/>
          <p:cNvSpPr txBox="1"/>
          <p:nvPr/>
        </p:nvSpPr>
        <p:spPr>
          <a:xfrm>
            <a:off x="9951126" y="181436"/>
            <a:ext cx="1980029" cy="523220"/>
          </a:xfrm>
          <a:prstGeom prst="rect">
            <a:avLst/>
          </a:prstGeom>
          <a:noFill/>
          <a:ln>
            <a:noFill/>
          </a:ln>
        </p:spPr>
        <p:txBody>
          <a:bodyPr wrap="none" rtlCol="0">
            <a:spAutoFit/>
          </a:bodyPr>
          <a:lstStyle>
            <a:defPPr>
              <a:defRPr lang="zh-CN"/>
            </a:defPPr>
            <a:lvl1pPr>
              <a:defRPr sz="2800">
                <a:solidFill>
                  <a:srgbClr val="17406D">
                    <a:lumMod val="75000"/>
                  </a:srgbClr>
                </a:solidFill>
              </a:defRPr>
            </a:lvl1pPr>
          </a:lstStyle>
          <a:p>
            <a:r>
              <a:rPr lang="zh-CN" altLang="en-US" dirty="0"/>
              <a:t>公司价值观</a:t>
            </a:r>
            <a:endParaRPr lang="zh-CN" altLang="en-US" dirty="0"/>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4015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91184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931155"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0" name="矩形 19"/>
          <p:cNvSpPr/>
          <p:nvPr/>
        </p:nvSpPr>
        <p:spPr>
          <a:xfrm>
            <a:off x="4610766" y="721"/>
            <a:ext cx="1706350" cy="94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文本框 24"/>
          <p:cNvSpPr txBox="1"/>
          <p:nvPr/>
        </p:nvSpPr>
        <p:spPr>
          <a:xfrm>
            <a:off x="1621767" y="70484"/>
            <a:ext cx="2441694" cy="769441"/>
          </a:xfrm>
          <a:prstGeom prst="rect">
            <a:avLst/>
          </a:prstGeom>
          <a:noFill/>
        </p:spPr>
        <p:txBody>
          <a:bodyPr wrap="none" rtlCol="0">
            <a:spAutoFit/>
          </a:bodyPr>
          <a:lstStyle/>
          <a:p>
            <a:r>
              <a:rPr lang="zh-CN" altLang="en-US" sz="4400" b="1" dirty="0" smtClean="0">
                <a:solidFill>
                  <a:srgbClr val="0F6FC6"/>
                </a:solidFill>
              </a:rPr>
              <a:t>企业文化</a:t>
            </a:r>
            <a:endParaRPr lang="zh-CN" altLang="en-US" sz="4400" b="1" dirty="0">
              <a:solidFill>
                <a:srgbClr val="0F6FC6"/>
              </a:solidFill>
            </a:endParaRPr>
          </a:p>
        </p:txBody>
      </p:sp>
      <p:sp>
        <p:nvSpPr>
          <p:cNvPr id="26" name="文本框 25"/>
          <p:cNvSpPr txBox="1"/>
          <p:nvPr/>
        </p:nvSpPr>
        <p:spPr>
          <a:xfrm>
            <a:off x="74115" y="-98793"/>
            <a:ext cx="1040670" cy="1015663"/>
          </a:xfrm>
          <a:prstGeom prst="rect">
            <a:avLst/>
          </a:prstGeom>
          <a:noFill/>
        </p:spPr>
        <p:txBody>
          <a:bodyPr wrap="none" rtlCol="0">
            <a:spAutoFit/>
          </a:bodyPr>
          <a:lstStyle/>
          <a:p>
            <a:r>
              <a:rPr lang="en-US" altLang="zh-CN" sz="6000" b="1" dirty="0" smtClean="0">
                <a:solidFill>
                  <a:srgbClr val="FFFFFF"/>
                </a:solidFill>
              </a:rPr>
              <a:t>03</a:t>
            </a:r>
            <a:endParaRPr lang="zh-CN" altLang="en-US" sz="6000" b="1" dirty="0">
              <a:solidFill>
                <a:srgbClr val="FFFFFF"/>
              </a:solidFill>
            </a:endParaRPr>
          </a:p>
        </p:txBody>
      </p:sp>
      <p:sp>
        <p:nvSpPr>
          <p:cNvPr id="3" name="矩形 2"/>
          <p:cNvSpPr/>
          <p:nvPr/>
        </p:nvSpPr>
        <p:spPr>
          <a:xfrm>
            <a:off x="3790950" y="2464674"/>
            <a:ext cx="7715250" cy="2585323"/>
          </a:xfrm>
          <a:prstGeom prst="rect">
            <a:avLst/>
          </a:prstGeom>
        </p:spPr>
        <p:txBody>
          <a:bodyPr wrap="square">
            <a:spAutoFit/>
          </a:bodyPr>
          <a:lstStyle/>
          <a:p>
            <a:pPr>
              <a:lnSpc>
                <a:spcPct val="150000"/>
              </a:lnSpc>
            </a:pPr>
            <a:r>
              <a:rPr lang="zh-CN" altLang="en-US" dirty="0" smtClean="0">
                <a:solidFill>
                  <a:schemeClr val="bg1"/>
                </a:solidFill>
              </a:rPr>
              <a:t>企业使命是企业生产经营的哲学定位，也就是经营观念。企业确定的使命为企业确立了一个经营的基本指导思想、原则、方向、经营哲学等，它不是企业具体的战略目标，或者是抽象地存在，不一定表述为文字，但影响经营者的决策和思维。这中间包含了企业经营的哲学定位、价值观凸现以及企业的形象定位：经营的指导思想是什么？如何认识的事业？如何看待和评价市场、顾客、员工、伙伴和对手。</a:t>
            </a:r>
            <a:endParaRPr lang="zh-CN" altLang="en-US" dirty="0">
              <a:solidFill>
                <a:schemeClr val="bg1"/>
              </a:solidFill>
            </a:endParaRPr>
          </a:p>
        </p:txBody>
      </p:sp>
      <p:sp>
        <p:nvSpPr>
          <p:cNvPr id="27" name="文本框 26"/>
          <p:cNvSpPr txBox="1"/>
          <p:nvPr/>
        </p:nvSpPr>
        <p:spPr>
          <a:xfrm>
            <a:off x="1127232" y="2369111"/>
            <a:ext cx="2441694" cy="2800767"/>
          </a:xfrm>
          <a:prstGeom prst="rect">
            <a:avLst/>
          </a:prstGeom>
          <a:noFill/>
          <a:ln>
            <a:noFill/>
          </a:ln>
        </p:spPr>
        <p:txBody>
          <a:bodyPr wrap="none" rtlCol="0">
            <a:spAutoFit/>
          </a:bodyPr>
          <a:lstStyle/>
          <a:p>
            <a:r>
              <a:rPr lang="zh-CN" altLang="en-US" sz="8800" b="1" dirty="0" smtClean="0">
                <a:solidFill>
                  <a:schemeClr val="accent1"/>
                </a:solidFill>
              </a:rPr>
              <a:t>公司</a:t>
            </a:r>
            <a:endParaRPr lang="en-US" altLang="zh-CN" sz="8800" b="1" dirty="0" smtClean="0">
              <a:solidFill>
                <a:schemeClr val="accent1"/>
              </a:solidFill>
            </a:endParaRPr>
          </a:p>
          <a:p>
            <a:r>
              <a:rPr lang="zh-CN" altLang="en-US" sz="8800" b="1" dirty="0" smtClean="0">
                <a:solidFill>
                  <a:schemeClr val="accent1"/>
                </a:solidFill>
              </a:rPr>
              <a:t>使命</a:t>
            </a:r>
            <a:endParaRPr lang="zh-CN" altLang="en-US" sz="8800" b="1" dirty="0">
              <a:solidFill>
                <a:schemeClr val="accent1"/>
              </a:solidFill>
            </a:endParaRPr>
          </a:p>
        </p:txBody>
      </p:sp>
      <p:cxnSp>
        <p:nvCxnSpPr>
          <p:cNvPr id="10" name="直接连接符 9"/>
          <p:cNvCxnSpPr/>
          <p:nvPr/>
        </p:nvCxnSpPr>
        <p:spPr>
          <a:xfrm>
            <a:off x="3790950" y="2464674"/>
            <a:ext cx="74104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790950" y="5049997"/>
            <a:ext cx="741045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rgbClr val="17406D">
                    <a:lumMod val="75000"/>
                  </a:srgbClr>
                </a:solidFill>
              </a:defRPr>
            </a:lvl1pPr>
          </a:lstStyle>
          <a:p>
            <a:r>
              <a:rPr lang="zh-CN" altLang="en-US" dirty="0"/>
              <a:t>公司使命</a:t>
            </a:r>
            <a:endParaRPr lang="zh-CN" altLang="en-US" dirty="0"/>
          </a:p>
        </p:txBody>
      </p:sp>
      <p:sp>
        <p:nvSpPr>
          <p:cNvPr id="5" name="文本框 4"/>
          <p:cNvSpPr txBox="1"/>
          <p:nvPr/>
        </p:nvSpPr>
        <p:spPr>
          <a:xfrm>
            <a:off x="6462046" y="181436"/>
            <a:ext cx="1620957" cy="523220"/>
          </a:xfrm>
          <a:prstGeom prst="rect">
            <a:avLst/>
          </a:prstGeom>
          <a:noFill/>
          <a:ln>
            <a:noFill/>
          </a:ln>
        </p:spPr>
        <p:txBody>
          <a:bodyPr wrap="none" rtlCol="0">
            <a:spAutoFit/>
          </a:bodyPr>
          <a:lstStyle>
            <a:defPPr>
              <a:defRPr lang="zh-CN"/>
            </a:defPPr>
            <a:lvl1pPr>
              <a:defRPr sz="2800" b="1">
                <a:solidFill>
                  <a:srgbClr val="0F6FC6"/>
                </a:solidFill>
              </a:defRPr>
            </a:lvl1pPr>
          </a:lstStyle>
          <a:p>
            <a:r>
              <a:rPr lang="zh-CN" altLang="en-US" dirty="0"/>
              <a:t>公司愿景</a:t>
            </a:r>
            <a:endParaRPr lang="zh-CN" altLang="en-US" dirty="0"/>
          </a:p>
        </p:txBody>
      </p:sp>
      <p:sp>
        <p:nvSpPr>
          <p:cNvPr id="6" name="文本框 5"/>
          <p:cNvSpPr txBox="1"/>
          <p:nvPr/>
        </p:nvSpPr>
        <p:spPr>
          <a:xfrm>
            <a:off x="8227934" y="181436"/>
            <a:ext cx="1620957" cy="523220"/>
          </a:xfrm>
          <a:prstGeom prst="rect">
            <a:avLst/>
          </a:prstGeom>
          <a:noFill/>
          <a:ln>
            <a:noFill/>
          </a:ln>
        </p:spPr>
        <p:txBody>
          <a:bodyPr wrap="none" rtlCol="0">
            <a:spAutoFit/>
          </a:bodyPr>
          <a:lstStyle/>
          <a:p>
            <a:r>
              <a:rPr lang="zh-CN" altLang="en-US" sz="2800" dirty="0">
                <a:solidFill>
                  <a:srgbClr val="17406D">
                    <a:lumMod val="75000"/>
                  </a:srgbClr>
                </a:solidFill>
              </a:rPr>
              <a:t>公司定位</a:t>
            </a:r>
            <a:endParaRPr lang="zh-CN" altLang="en-US" sz="2800" dirty="0">
              <a:solidFill>
                <a:srgbClr val="17406D">
                  <a:lumMod val="75000"/>
                </a:srgbClr>
              </a:solidFill>
            </a:endParaRPr>
          </a:p>
        </p:txBody>
      </p:sp>
      <p:sp>
        <p:nvSpPr>
          <p:cNvPr id="7" name="文本框 6"/>
          <p:cNvSpPr txBox="1"/>
          <p:nvPr/>
        </p:nvSpPr>
        <p:spPr>
          <a:xfrm>
            <a:off x="9951126" y="181436"/>
            <a:ext cx="1980029" cy="523220"/>
          </a:xfrm>
          <a:prstGeom prst="rect">
            <a:avLst/>
          </a:prstGeom>
          <a:noFill/>
          <a:ln>
            <a:noFill/>
          </a:ln>
        </p:spPr>
        <p:txBody>
          <a:bodyPr wrap="none" rtlCol="0">
            <a:spAutoFit/>
          </a:bodyPr>
          <a:lstStyle>
            <a:defPPr>
              <a:defRPr lang="zh-CN"/>
            </a:defPPr>
            <a:lvl1pPr>
              <a:defRPr sz="2800">
                <a:solidFill>
                  <a:srgbClr val="17406D">
                    <a:lumMod val="75000"/>
                  </a:srgbClr>
                </a:solidFill>
              </a:defRPr>
            </a:lvl1pPr>
          </a:lstStyle>
          <a:p>
            <a:r>
              <a:rPr lang="zh-CN" altLang="en-US" dirty="0"/>
              <a:t>公司价值观</a:t>
            </a:r>
            <a:endParaRPr lang="zh-CN" altLang="en-US" dirty="0"/>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04901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91184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931155"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0" name="矩形 19"/>
          <p:cNvSpPr/>
          <p:nvPr/>
        </p:nvSpPr>
        <p:spPr>
          <a:xfrm>
            <a:off x="6342664" y="721"/>
            <a:ext cx="1706350" cy="94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文本框 24"/>
          <p:cNvSpPr txBox="1"/>
          <p:nvPr/>
        </p:nvSpPr>
        <p:spPr>
          <a:xfrm>
            <a:off x="1621767" y="70484"/>
            <a:ext cx="2441694" cy="769441"/>
          </a:xfrm>
          <a:prstGeom prst="rect">
            <a:avLst/>
          </a:prstGeom>
          <a:noFill/>
        </p:spPr>
        <p:txBody>
          <a:bodyPr wrap="none" rtlCol="0">
            <a:spAutoFit/>
          </a:bodyPr>
          <a:lstStyle/>
          <a:p>
            <a:r>
              <a:rPr lang="zh-CN" altLang="en-US" sz="4400" b="1" dirty="0">
                <a:solidFill>
                  <a:srgbClr val="0F6FC6"/>
                </a:solidFill>
              </a:rPr>
              <a:t>企业文化</a:t>
            </a:r>
            <a:endParaRPr lang="zh-CN" altLang="en-US" sz="4400" b="1" dirty="0">
              <a:solidFill>
                <a:srgbClr val="0F6FC6"/>
              </a:solidFill>
            </a:endParaRPr>
          </a:p>
        </p:txBody>
      </p:sp>
      <p:sp>
        <p:nvSpPr>
          <p:cNvPr id="26" name="文本框 25"/>
          <p:cNvSpPr txBox="1"/>
          <p:nvPr/>
        </p:nvSpPr>
        <p:spPr>
          <a:xfrm>
            <a:off x="74115" y="-98793"/>
            <a:ext cx="1040670" cy="1015663"/>
          </a:xfrm>
          <a:prstGeom prst="rect">
            <a:avLst/>
          </a:prstGeom>
          <a:noFill/>
        </p:spPr>
        <p:txBody>
          <a:bodyPr wrap="none" rtlCol="0">
            <a:spAutoFit/>
          </a:bodyPr>
          <a:lstStyle/>
          <a:p>
            <a:r>
              <a:rPr lang="en-US" altLang="zh-CN" sz="6000" b="1" dirty="0">
                <a:solidFill>
                  <a:srgbClr val="FFFFFF"/>
                </a:solidFill>
              </a:rPr>
              <a:t>03</a:t>
            </a:r>
            <a:endParaRPr lang="zh-CN" altLang="en-US" sz="6000" b="1" dirty="0">
              <a:solidFill>
                <a:srgbClr val="FFFFFF"/>
              </a:solidFill>
            </a:endParaRPr>
          </a:p>
        </p:txBody>
      </p:sp>
      <p:sp>
        <p:nvSpPr>
          <p:cNvPr id="8" name="矩形 7"/>
          <p:cNvSpPr/>
          <p:nvPr/>
        </p:nvSpPr>
        <p:spPr>
          <a:xfrm>
            <a:off x="3568926" y="2448055"/>
            <a:ext cx="7880125" cy="2585323"/>
          </a:xfrm>
          <a:prstGeom prst="rect">
            <a:avLst/>
          </a:prstGeom>
        </p:spPr>
        <p:txBody>
          <a:bodyPr wrap="square">
            <a:spAutoFit/>
          </a:bodyPr>
          <a:lstStyle/>
          <a:p>
            <a:pPr>
              <a:lnSpc>
                <a:spcPct val="150000"/>
              </a:lnSpc>
            </a:pPr>
            <a:r>
              <a:rPr lang="zh-CN" altLang="en-US" dirty="0" smtClean="0">
                <a:solidFill>
                  <a:schemeClr val="bg1"/>
                </a:solidFill>
              </a:rPr>
              <a:t>是企业最高管理者头脑中的一种概念，是这些最高管理者对企业未来的设想。是对“我们代表什么”“我们希望成为怎样的企业？”的持久性回答和承诺。 企业愿景也不断地激励着企业奋勇向前，拼搏向上。何谓企业愿景？是指企业的长期愿望及未来状况，组织发展的蓝图，体现组织永恒的追求。企业愿景是企业的发展方向及战略定位的体现，聚焦企业管理八大领域，快速提升</a:t>
            </a:r>
            <a:r>
              <a:rPr lang="en-US" altLang="zh-CN" dirty="0" smtClean="0">
                <a:solidFill>
                  <a:schemeClr val="bg1"/>
                </a:solidFill>
              </a:rPr>
              <a:t>CEO</a:t>
            </a:r>
            <a:r>
              <a:rPr lang="zh-CN" altLang="en-US" dirty="0" smtClean="0">
                <a:solidFill>
                  <a:schemeClr val="bg1"/>
                </a:solidFill>
              </a:rPr>
              <a:t>自身领导力及管理能力籍此达到推动企业成长的目的。</a:t>
            </a:r>
            <a:endParaRPr lang="zh-CN" altLang="en-US" dirty="0">
              <a:solidFill>
                <a:schemeClr val="bg1"/>
              </a:solidFill>
            </a:endParaRPr>
          </a:p>
        </p:txBody>
      </p:sp>
      <p:sp>
        <p:nvSpPr>
          <p:cNvPr id="21" name="文本框 20"/>
          <p:cNvSpPr txBox="1"/>
          <p:nvPr/>
        </p:nvSpPr>
        <p:spPr>
          <a:xfrm>
            <a:off x="1127232" y="2369111"/>
            <a:ext cx="2441694" cy="2800767"/>
          </a:xfrm>
          <a:prstGeom prst="rect">
            <a:avLst/>
          </a:prstGeom>
          <a:noFill/>
          <a:ln>
            <a:noFill/>
          </a:ln>
        </p:spPr>
        <p:txBody>
          <a:bodyPr wrap="none" rtlCol="0">
            <a:spAutoFit/>
          </a:bodyPr>
          <a:lstStyle/>
          <a:p>
            <a:r>
              <a:rPr lang="zh-CN" altLang="en-US" sz="8800" b="1" dirty="0" smtClean="0">
                <a:solidFill>
                  <a:schemeClr val="accent1"/>
                </a:solidFill>
              </a:rPr>
              <a:t>公司</a:t>
            </a:r>
            <a:endParaRPr lang="en-US" altLang="zh-CN" sz="8800" b="1" dirty="0" smtClean="0">
              <a:solidFill>
                <a:schemeClr val="accent1"/>
              </a:solidFill>
            </a:endParaRPr>
          </a:p>
          <a:p>
            <a:r>
              <a:rPr lang="zh-CN" altLang="en-US" sz="8800" b="1" dirty="0" smtClean="0">
                <a:solidFill>
                  <a:schemeClr val="accent1"/>
                </a:solidFill>
              </a:rPr>
              <a:t>愿景</a:t>
            </a:r>
            <a:endParaRPr lang="zh-CN" altLang="en-US" sz="8800" b="1" dirty="0">
              <a:solidFill>
                <a:schemeClr val="accent1"/>
              </a:solidFill>
            </a:endParaRPr>
          </a:p>
        </p:txBody>
      </p:sp>
      <p:cxnSp>
        <p:nvCxnSpPr>
          <p:cNvPr id="11" name="直接连接符 10"/>
          <p:cNvCxnSpPr/>
          <p:nvPr/>
        </p:nvCxnSpPr>
        <p:spPr>
          <a:xfrm>
            <a:off x="3568927" y="2448055"/>
            <a:ext cx="75818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568927" y="5033378"/>
            <a:ext cx="758186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rgbClr val="17406D">
                    <a:lumMod val="75000"/>
                  </a:srgbClr>
                </a:solidFill>
              </a:defRPr>
            </a:lvl1pPr>
          </a:lstStyle>
          <a:p>
            <a:r>
              <a:rPr lang="zh-CN" altLang="en-US" dirty="0"/>
              <a:t>公司使命</a:t>
            </a:r>
            <a:endParaRPr lang="zh-CN" altLang="en-US" dirty="0"/>
          </a:p>
        </p:txBody>
      </p:sp>
      <p:sp>
        <p:nvSpPr>
          <p:cNvPr id="5" name="文本框 4"/>
          <p:cNvSpPr txBox="1"/>
          <p:nvPr/>
        </p:nvSpPr>
        <p:spPr>
          <a:xfrm>
            <a:off x="6462046" y="181436"/>
            <a:ext cx="1620957" cy="523220"/>
          </a:xfrm>
          <a:prstGeom prst="rect">
            <a:avLst/>
          </a:prstGeom>
          <a:noFill/>
          <a:ln>
            <a:noFill/>
          </a:ln>
        </p:spPr>
        <p:txBody>
          <a:bodyPr wrap="none" rtlCol="0">
            <a:spAutoFit/>
          </a:bodyPr>
          <a:lstStyle/>
          <a:p>
            <a:r>
              <a:rPr lang="zh-CN" altLang="en-US" sz="2800" dirty="0">
                <a:solidFill>
                  <a:srgbClr val="17406D">
                    <a:lumMod val="75000"/>
                  </a:srgbClr>
                </a:solidFill>
              </a:rPr>
              <a:t>公司愿景</a:t>
            </a:r>
            <a:endParaRPr lang="zh-CN" altLang="en-US" sz="2800" dirty="0">
              <a:solidFill>
                <a:srgbClr val="17406D">
                  <a:lumMod val="75000"/>
                </a:srgbClr>
              </a:solidFill>
            </a:endParaRPr>
          </a:p>
        </p:txBody>
      </p:sp>
      <p:sp>
        <p:nvSpPr>
          <p:cNvPr id="6" name="文本框 5"/>
          <p:cNvSpPr txBox="1"/>
          <p:nvPr/>
        </p:nvSpPr>
        <p:spPr>
          <a:xfrm>
            <a:off x="8227934" y="181436"/>
            <a:ext cx="1620957" cy="523220"/>
          </a:xfrm>
          <a:prstGeom prst="rect">
            <a:avLst/>
          </a:prstGeom>
          <a:noFill/>
          <a:ln>
            <a:noFill/>
          </a:ln>
        </p:spPr>
        <p:txBody>
          <a:bodyPr wrap="none" rtlCol="0">
            <a:spAutoFit/>
          </a:bodyPr>
          <a:lstStyle>
            <a:defPPr>
              <a:defRPr lang="zh-CN"/>
            </a:defPPr>
            <a:lvl1pPr>
              <a:defRPr sz="2800" b="1">
                <a:solidFill>
                  <a:srgbClr val="0F6FC6"/>
                </a:solidFill>
              </a:defRPr>
            </a:lvl1pPr>
          </a:lstStyle>
          <a:p>
            <a:r>
              <a:rPr lang="zh-CN" altLang="en-US" dirty="0"/>
              <a:t>公司定位</a:t>
            </a:r>
            <a:endParaRPr lang="zh-CN" altLang="en-US" dirty="0"/>
          </a:p>
        </p:txBody>
      </p:sp>
      <p:sp>
        <p:nvSpPr>
          <p:cNvPr id="7" name="文本框 6"/>
          <p:cNvSpPr txBox="1"/>
          <p:nvPr/>
        </p:nvSpPr>
        <p:spPr>
          <a:xfrm>
            <a:off x="9893976" y="181436"/>
            <a:ext cx="1980029" cy="523220"/>
          </a:xfrm>
          <a:prstGeom prst="rect">
            <a:avLst/>
          </a:prstGeom>
          <a:noFill/>
          <a:ln>
            <a:noFill/>
          </a:ln>
        </p:spPr>
        <p:txBody>
          <a:bodyPr wrap="none" rtlCol="0">
            <a:spAutoFit/>
          </a:bodyPr>
          <a:lstStyle>
            <a:defPPr>
              <a:defRPr lang="zh-CN"/>
            </a:defPPr>
            <a:lvl1pPr>
              <a:defRPr sz="2800">
                <a:solidFill>
                  <a:srgbClr val="17406D">
                    <a:lumMod val="75000"/>
                  </a:srgbClr>
                </a:solidFill>
              </a:defRPr>
            </a:lvl1pPr>
          </a:lstStyle>
          <a:p>
            <a:r>
              <a:rPr lang="zh-CN" altLang="en-US" dirty="0"/>
              <a:t>公司价值观</a:t>
            </a:r>
            <a:endParaRPr lang="zh-CN" altLang="en-US" dirty="0"/>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4015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84650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874005"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0" name="矩形 19"/>
          <p:cNvSpPr/>
          <p:nvPr/>
        </p:nvSpPr>
        <p:spPr>
          <a:xfrm>
            <a:off x="8140153" y="721"/>
            <a:ext cx="1706350" cy="94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文本框 24"/>
          <p:cNvSpPr txBox="1"/>
          <p:nvPr/>
        </p:nvSpPr>
        <p:spPr>
          <a:xfrm>
            <a:off x="1621767" y="70484"/>
            <a:ext cx="2441694" cy="769441"/>
          </a:xfrm>
          <a:prstGeom prst="rect">
            <a:avLst/>
          </a:prstGeom>
          <a:noFill/>
        </p:spPr>
        <p:txBody>
          <a:bodyPr wrap="none" rtlCol="0">
            <a:spAutoFit/>
          </a:bodyPr>
          <a:lstStyle/>
          <a:p>
            <a:r>
              <a:rPr lang="zh-CN" altLang="en-US" sz="4400" b="1" dirty="0">
                <a:solidFill>
                  <a:srgbClr val="0F6FC6"/>
                </a:solidFill>
              </a:rPr>
              <a:t>企业文化</a:t>
            </a:r>
            <a:endParaRPr lang="zh-CN" altLang="en-US" sz="4400" b="1" dirty="0">
              <a:solidFill>
                <a:srgbClr val="0F6FC6"/>
              </a:solidFill>
            </a:endParaRPr>
          </a:p>
        </p:txBody>
      </p:sp>
      <p:sp>
        <p:nvSpPr>
          <p:cNvPr id="26" name="文本框 25"/>
          <p:cNvSpPr txBox="1"/>
          <p:nvPr/>
        </p:nvSpPr>
        <p:spPr>
          <a:xfrm>
            <a:off x="74115" y="-98793"/>
            <a:ext cx="1040670" cy="1015663"/>
          </a:xfrm>
          <a:prstGeom prst="rect">
            <a:avLst/>
          </a:prstGeom>
          <a:noFill/>
        </p:spPr>
        <p:txBody>
          <a:bodyPr wrap="none" rtlCol="0">
            <a:spAutoFit/>
          </a:bodyPr>
          <a:lstStyle/>
          <a:p>
            <a:r>
              <a:rPr lang="en-US" altLang="zh-CN" sz="6000" b="1" dirty="0">
                <a:solidFill>
                  <a:srgbClr val="FFFFFF"/>
                </a:solidFill>
              </a:rPr>
              <a:t>03</a:t>
            </a:r>
            <a:endParaRPr lang="zh-CN" altLang="en-US" sz="6000" b="1" dirty="0">
              <a:solidFill>
                <a:srgbClr val="FFFFFF"/>
              </a:solidFill>
            </a:endParaRPr>
          </a:p>
        </p:txBody>
      </p:sp>
      <p:sp>
        <p:nvSpPr>
          <p:cNvPr id="21" name="文本框 20"/>
          <p:cNvSpPr txBox="1"/>
          <p:nvPr/>
        </p:nvSpPr>
        <p:spPr>
          <a:xfrm>
            <a:off x="1127232" y="2369111"/>
            <a:ext cx="2441694" cy="2800767"/>
          </a:xfrm>
          <a:prstGeom prst="rect">
            <a:avLst/>
          </a:prstGeom>
          <a:noFill/>
          <a:ln>
            <a:noFill/>
          </a:ln>
        </p:spPr>
        <p:txBody>
          <a:bodyPr wrap="none" rtlCol="0">
            <a:spAutoFit/>
          </a:bodyPr>
          <a:lstStyle/>
          <a:p>
            <a:r>
              <a:rPr lang="zh-CN" altLang="en-US" sz="8800" b="1" dirty="0" smtClean="0">
                <a:solidFill>
                  <a:schemeClr val="accent1"/>
                </a:solidFill>
              </a:rPr>
              <a:t>公司</a:t>
            </a:r>
            <a:endParaRPr lang="en-US" altLang="zh-CN" sz="8800" b="1" dirty="0" smtClean="0">
              <a:solidFill>
                <a:schemeClr val="accent1"/>
              </a:solidFill>
            </a:endParaRPr>
          </a:p>
          <a:p>
            <a:r>
              <a:rPr lang="zh-CN" altLang="en-US" sz="8800" b="1" dirty="0" smtClean="0">
                <a:solidFill>
                  <a:schemeClr val="accent1"/>
                </a:solidFill>
              </a:rPr>
              <a:t>定位</a:t>
            </a:r>
            <a:endParaRPr lang="zh-CN" altLang="en-US" sz="8800" b="1" dirty="0">
              <a:solidFill>
                <a:schemeClr val="accent1"/>
              </a:solidFill>
            </a:endParaRPr>
          </a:p>
        </p:txBody>
      </p:sp>
      <p:sp>
        <p:nvSpPr>
          <p:cNvPr id="22" name="矩形 21"/>
          <p:cNvSpPr/>
          <p:nvPr/>
        </p:nvSpPr>
        <p:spPr>
          <a:xfrm>
            <a:off x="3714750" y="2501150"/>
            <a:ext cx="7924800" cy="2585323"/>
          </a:xfrm>
          <a:prstGeom prst="rect">
            <a:avLst/>
          </a:prstGeom>
        </p:spPr>
        <p:txBody>
          <a:bodyPr wrap="square">
            <a:spAutoFit/>
          </a:bodyPr>
          <a:lstStyle/>
          <a:p>
            <a:pPr>
              <a:lnSpc>
                <a:spcPct val="150000"/>
              </a:lnSpc>
            </a:pPr>
            <a:r>
              <a:rPr lang="zh-CN" altLang="en-US" dirty="0" smtClean="0">
                <a:solidFill>
                  <a:schemeClr val="bg1"/>
                </a:solidFill>
              </a:rPr>
              <a:t>企业定位是指企业通过其产品及其品牌，基于顾客需求，将其企业独特的个性、文化和良好形象，塑造于消费者心目中，并占据一定位置。企业定位对于绝大多数的生产型企业，还是一个模糊的概念，没有充分将其利用起来。从产品定位、品牌定位、企业定位三者的关系层次上来看，一般企业定位要经历的过程是：从产品、品牌、企业定位三者一体化到三者分离，后者相对于前者越来越概括和抽象，越来越多用以表现理念。</a:t>
            </a:r>
            <a:endParaRPr lang="zh-CN" altLang="en-US" dirty="0">
              <a:solidFill>
                <a:schemeClr val="bg1"/>
              </a:solidFill>
            </a:endParaRPr>
          </a:p>
        </p:txBody>
      </p:sp>
      <p:cxnSp>
        <p:nvCxnSpPr>
          <p:cNvPr id="3" name="直接连接符 2"/>
          <p:cNvCxnSpPr/>
          <p:nvPr/>
        </p:nvCxnSpPr>
        <p:spPr>
          <a:xfrm>
            <a:off x="3714750" y="2501150"/>
            <a:ext cx="767715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714750" y="5086473"/>
            <a:ext cx="767715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tx2">
                    <a:lumMod val="75000"/>
                  </a:schemeClr>
                </a:solidFill>
              </a:defRPr>
            </a:lvl1pPr>
          </a:lstStyle>
          <a:p>
            <a:r>
              <a:rPr lang="zh-CN" altLang="en-US" dirty="0">
                <a:solidFill>
                  <a:srgbClr val="17406D">
                    <a:lumMod val="75000"/>
                  </a:srgbClr>
                </a:solidFill>
              </a:rPr>
              <a:t>公司使命</a:t>
            </a:r>
            <a:endParaRPr lang="zh-CN" altLang="en-US" dirty="0">
              <a:solidFill>
                <a:srgbClr val="17406D">
                  <a:lumMod val="75000"/>
                </a:srgbClr>
              </a:solidFill>
            </a:endParaRPr>
          </a:p>
        </p:txBody>
      </p:sp>
      <p:sp>
        <p:nvSpPr>
          <p:cNvPr id="5" name="文本框 4"/>
          <p:cNvSpPr txBox="1"/>
          <p:nvPr/>
        </p:nvSpPr>
        <p:spPr>
          <a:xfrm>
            <a:off x="6462046" y="181436"/>
            <a:ext cx="1620957" cy="523220"/>
          </a:xfrm>
          <a:prstGeom prst="rect">
            <a:avLst/>
          </a:prstGeom>
          <a:noFill/>
          <a:ln>
            <a:noFill/>
          </a:ln>
        </p:spPr>
        <p:txBody>
          <a:bodyPr wrap="none" rtlCol="0">
            <a:spAutoFit/>
          </a:bodyPr>
          <a:lstStyle/>
          <a:p>
            <a:r>
              <a:rPr lang="zh-CN" altLang="en-US" sz="2800" dirty="0">
                <a:solidFill>
                  <a:srgbClr val="17406D">
                    <a:lumMod val="75000"/>
                  </a:srgbClr>
                </a:solidFill>
              </a:rPr>
              <a:t>公司愿景</a:t>
            </a:r>
            <a:endParaRPr lang="zh-CN" altLang="en-US" sz="2800" dirty="0">
              <a:solidFill>
                <a:srgbClr val="17406D">
                  <a:lumMod val="75000"/>
                </a:srgbClr>
              </a:solidFill>
            </a:endParaRPr>
          </a:p>
        </p:txBody>
      </p:sp>
      <p:sp>
        <p:nvSpPr>
          <p:cNvPr id="6" name="文本框 5"/>
          <p:cNvSpPr txBox="1"/>
          <p:nvPr/>
        </p:nvSpPr>
        <p:spPr>
          <a:xfrm>
            <a:off x="8227934" y="181436"/>
            <a:ext cx="1620957" cy="523220"/>
          </a:xfrm>
          <a:prstGeom prst="rect">
            <a:avLst/>
          </a:prstGeom>
          <a:noFill/>
          <a:ln>
            <a:noFill/>
          </a:ln>
        </p:spPr>
        <p:txBody>
          <a:bodyPr wrap="none" rtlCol="0">
            <a:spAutoFit/>
          </a:bodyPr>
          <a:lstStyle/>
          <a:p>
            <a:r>
              <a:rPr lang="zh-CN" altLang="en-US" sz="2800" dirty="0">
                <a:solidFill>
                  <a:srgbClr val="17406D">
                    <a:lumMod val="75000"/>
                  </a:srgbClr>
                </a:solidFill>
              </a:rPr>
              <a:t>公司定位</a:t>
            </a:r>
            <a:endParaRPr lang="zh-CN" altLang="en-US" sz="2800" dirty="0">
              <a:solidFill>
                <a:srgbClr val="17406D">
                  <a:lumMod val="75000"/>
                </a:srgbClr>
              </a:solidFill>
            </a:endParaRPr>
          </a:p>
        </p:txBody>
      </p:sp>
      <p:sp>
        <p:nvSpPr>
          <p:cNvPr id="7" name="文本框 6"/>
          <p:cNvSpPr txBox="1"/>
          <p:nvPr/>
        </p:nvSpPr>
        <p:spPr>
          <a:xfrm>
            <a:off x="9951126" y="181436"/>
            <a:ext cx="1980029" cy="523220"/>
          </a:xfrm>
          <a:prstGeom prst="rect">
            <a:avLst/>
          </a:prstGeom>
          <a:noFill/>
          <a:ln>
            <a:noFill/>
          </a:ln>
        </p:spPr>
        <p:txBody>
          <a:bodyPr wrap="none" rtlCol="0">
            <a:spAutoFit/>
          </a:bodyPr>
          <a:lstStyle>
            <a:defPPr>
              <a:defRPr lang="zh-CN"/>
            </a:defPPr>
            <a:lvl1pPr>
              <a:defRPr sz="2800" b="1">
                <a:solidFill>
                  <a:schemeClr val="accent1"/>
                </a:solidFill>
              </a:defRPr>
            </a:lvl1pPr>
          </a:lstStyle>
          <a:p>
            <a:r>
              <a:rPr lang="zh-CN" altLang="en-US" dirty="0">
                <a:solidFill>
                  <a:srgbClr val="0F6FC6"/>
                </a:solidFill>
              </a:rPr>
              <a:t>公司价值观</a:t>
            </a:r>
            <a:endParaRPr lang="zh-CN" altLang="en-US" dirty="0">
              <a:solidFill>
                <a:srgbClr val="0F6FC6"/>
              </a:solidFill>
            </a:endParaRPr>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4015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91184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931155"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0" name="矩形 19"/>
          <p:cNvSpPr/>
          <p:nvPr/>
        </p:nvSpPr>
        <p:spPr>
          <a:xfrm>
            <a:off x="9908431" y="721"/>
            <a:ext cx="2022724" cy="120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文本框 24"/>
          <p:cNvSpPr txBox="1"/>
          <p:nvPr/>
        </p:nvSpPr>
        <p:spPr>
          <a:xfrm>
            <a:off x="1621767" y="70484"/>
            <a:ext cx="2441694" cy="769441"/>
          </a:xfrm>
          <a:prstGeom prst="rect">
            <a:avLst/>
          </a:prstGeom>
          <a:noFill/>
        </p:spPr>
        <p:txBody>
          <a:bodyPr wrap="none" rtlCol="0">
            <a:spAutoFit/>
          </a:bodyPr>
          <a:lstStyle/>
          <a:p>
            <a:r>
              <a:rPr lang="zh-CN" altLang="en-US" sz="4400" b="1" dirty="0">
                <a:solidFill>
                  <a:srgbClr val="0F6FC6"/>
                </a:solidFill>
              </a:rPr>
              <a:t>企业文化</a:t>
            </a:r>
            <a:endParaRPr lang="zh-CN" altLang="en-US" sz="4400" b="1" dirty="0">
              <a:solidFill>
                <a:srgbClr val="0F6FC6"/>
              </a:solidFill>
            </a:endParaRPr>
          </a:p>
        </p:txBody>
      </p:sp>
      <p:sp>
        <p:nvSpPr>
          <p:cNvPr id="26" name="文本框 25"/>
          <p:cNvSpPr txBox="1"/>
          <p:nvPr/>
        </p:nvSpPr>
        <p:spPr>
          <a:xfrm>
            <a:off x="74115" y="-98793"/>
            <a:ext cx="1040670" cy="1015663"/>
          </a:xfrm>
          <a:prstGeom prst="rect">
            <a:avLst/>
          </a:prstGeom>
          <a:noFill/>
        </p:spPr>
        <p:txBody>
          <a:bodyPr wrap="none" rtlCol="0">
            <a:spAutoFit/>
          </a:bodyPr>
          <a:lstStyle/>
          <a:p>
            <a:r>
              <a:rPr lang="en-US" altLang="zh-CN" sz="6000" b="1" dirty="0">
                <a:solidFill>
                  <a:srgbClr val="FFFFFF"/>
                </a:solidFill>
              </a:rPr>
              <a:t>03</a:t>
            </a:r>
            <a:endParaRPr lang="zh-CN" altLang="en-US" sz="6000" b="1" dirty="0">
              <a:solidFill>
                <a:srgbClr val="FFFFFF"/>
              </a:solidFill>
            </a:endParaRPr>
          </a:p>
        </p:txBody>
      </p:sp>
      <p:sp>
        <p:nvSpPr>
          <p:cNvPr id="21" name="文本框 20"/>
          <p:cNvSpPr txBox="1"/>
          <p:nvPr/>
        </p:nvSpPr>
        <p:spPr>
          <a:xfrm>
            <a:off x="1127232" y="2369111"/>
            <a:ext cx="2441694" cy="2800767"/>
          </a:xfrm>
          <a:prstGeom prst="rect">
            <a:avLst/>
          </a:prstGeom>
          <a:noFill/>
          <a:ln>
            <a:noFill/>
          </a:ln>
        </p:spPr>
        <p:txBody>
          <a:bodyPr wrap="none" rtlCol="0">
            <a:spAutoFit/>
          </a:bodyPr>
          <a:lstStyle/>
          <a:p>
            <a:r>
              <a:rPr lang="zh-CN" altLang="en-US" sz="8800" b="1" dirty="0" smtClean="0">
                <a:solidFill>
                  <a:schemeClr val="accent1"/>
                </a:solidFill>
              </a:rPr>
              <a:t>公司</a:t>
            </a:r>
            <a:endParaRPr lang="en-US" altLang="zh-CN" sz="8800" b="1" dirty="0" smtClean="0">
              <a:solidFill>
                <a:schemeClr val="accent1"/>
              </a:solidFill>
            </a:endParaRPr>
          </a:p>
          <a:p>
            <a:r>
              <a:rPr lang="zh-CN" altLang="en-US" sz="8800" b="1" dirty="0" smtClean="0">
                <a:solidFill>
                  <a:schemeClr val="accent1"/>
                </a:solidFill>
              </a:rPr>
              <a:t>价值</a:t>
            </a:r>
            <a:endParaRPr lang="zh-CN" altLang="en-US" sz="8800" b="1" dirty="0">
              <a:solidFill>
                <a:schemeClr val="accent1"/>
              </a:solidFill>
            </a:endParaRPr>
          </a:p>
        </p:txBody>
      </p:sp>
      <p:sp>
        <p:nvSpPr>
          <p:cNvPr id="10" name="矩形 9"/>
          <p:cNvSpPr/>
          <p:nvPr/>
        </p:nvSpPr>
        <p:spPr>
          <a:xfrm>
            <a:off x="3568926" y="2489011"/>
            <a:ext cx="7715250" cy="2585323"/>
          </a:xfrm>
          <a:prstGeom prst="rect">
            <a:avLst/>
          </a:prstGeom>
        </p:spPr>
        <p:txBody>
          <a:bodyPr wrap="square">
            <a:spAutoFit/>
          </a:bodyPr>
          <a:lstStyle/>
          <a:p>
            <a:pPr>
              <a:lnSpc>
                <a:spcPct val="150000"/>
              </a:lnSpc>
            </a:pPr>
            <a:r>
              <a:rPr lang="zh-CN" altLang="en-US" dirty="0" smtClean="0">
                <a:solidFill>
                  <a:schemeClr val="bg1"/>
                </a:solidFill>
              </a:rPr>
              <a:t>企业价值观是指企业及其员工的价值取向，是指企业在追求经营成功过程中所推崇的基本信念和奉行的目标。从哲学上说，价值观是关于对象对主体有用性的一种观念。而企业价值观是企业全体或多数员工一致赞同的关于企业意义的终极判断。企业价值观简而言之，企业的价值观就是企业决策者对企业性质、目标、经营方式的取向所做出的选择，是为员工所接受的共同观念。</a:t>
            </a:r>
            <a:endParaRPr lang="zh-CN" altLang="en-US" dirty="0">
              <a:solidFill>
                <a:schemeClr val="bg1"/>
              </a:solidFill>
            </a:endParaRPr>
          </a:p>
        </p:txBody>
      </p:sp>
      <p:cxnSp>
        <p:nvCxnSpPr>
          <p:cNvPr id="12" name="直接连接符 11"/>
          <p:cNvCxnSpPr/>
          <p:nvPr/>
        </p:nvCxnSpPr>
        <p:spPr>
          <a:xfrm>
            <a:off x="3568926" y="2489011"/>
            <a:ext cx="73848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568926" y="5048745"/>
            <a:ext cx="7384824"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b="15901"/>
          <a:stretch>
            <a:fillRect/>
          </a:stretch>
        </p:blipFill>
        <p:spPr>
          <a:xfrm>
            <a:off x="0" y="0"/>
            <a:ext cx="12192000" cy="6858000"/>
          </a:xfrm>
          <a:prstGeom prst="rect">
            <a:avLst/>
          </a:prstGeom>
        </p:spPr>
      </p:pic>
      <p:sp>
        <p:nvSpPr>
          <p:cNvPr id="2" name="矩形 1"/>
          <p:cNvSpPr/>
          <p:nvPr/>
        </p:nvSpPr>
        <p:spPr>
          <a:xfrm>
            <a:off x="0" y="2209800"/>
            <a:ext cx="12192000" cy="2838450"/>
          </a:xfrm>
          <a:prstGeom prst="rect">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19150" y="1374561"/>
            <a:ext cx="4278735" cy="4508927"/>
          </a:xfrm>
          <a:prstGeom prst="rect">
            <a:avLst/>
          </a:prstGeom>
          <a:noFill/>
        </p:spPr>
        <p:txBody>
          <a:bodyPr wrap="none" rtlCol="0">
            <a:spAutoFit/>
          </a:bodyPr>
          <a:lstStyle/>
          <a:p>
            <a:r>
              <a:rPr lang="en-US" altLang="zh-CN" sz="28700" b="1" i="1" dirty="0" smtClean="0">
                <a:solidFill>
                  <a:schemeClr val="accent6"/>
                </a:solidFill>
              </a:rPr>
              <a:t>04</a:t>
            </a:r>
            <a:endParaRPr lang="zh-CN" altLang="en-US" sz="28700" b="1" i="1" dirty="0">
              <a:solidFill>
                <a:schemeClr val="accent6"/>
              </a:solidFill>
            </a:endParaRPr>
          </a:p>
        </p:txBody>
      </p:sp>
      <p:sp>
        <p:nvSpPr>
          <p:cNvPr id="6" name="文本框 5"/>
          <p:cNvSpPr txBox="1"/>
          <p:nvPr/>
        </p:nvSpPr>
        <p:spPr>
          <a:xfrm>
            <a:off x="5308625" y="2765761"/>
            <a:ext cx="3262432" cy="1015663"/>
          </a:xfrm>
          <a:prstGeom prst="rect">
            <a:avLst/>
          </a:prstGeom>
          <a:noFill/>
        </p:spPr>
        <p:txBody>
          <a:bodyPr wrap="none" rtlCol="0">
            <a:spAutoFit/>
          </a:bodyPr>
          <a:lstStyle/>
          <a:p>
            <a:r>
              <a:rPr lang="zh-CN" altLang="en-US" sz="6000" b="1" dirty="0" smtClean="0">
                <a:solidFill>
                  <a:schemeClr val="bg1"/>
                </a:solidFill>
              </a:rPr>
              <a:t>管理制度</a:t>
            </a:r>
            <a:endParaRPr lang="zh-CN" altLang="en-US" sz="6000" b="1" dirty="0" smtClean="0">
              <a:solidFill>
                <a:schemeClr val="bg1"/>
              </a:solidFill>
            </a:endParaRPr>
          </a:p>
        </p:txBody>
      </p:sp>
      <p:sp>
        <p:nvSpPr>
          <p:cNvPr id="7" name="文本框 6"/>
          <p:cNvSpPr txBox="1"/>
          <p:nvPr/>
        </p:nvSpPr>
        <p:spPr>
          <a:xfrm>
            <a:off x="5516985"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公司形象</a:t>
            </a:r>
            <a:endParaRPr lang="zh-CN" altLang="en-US" sz="2400" dirty="0">
              <a:solidFill>
                <a:schemeClr val="bg1"/>
              </a:solidFill>
            </a:endParaRPr>
          </a:p>
        </p:txBody>
      </p:sp>
      <p:sp>
        <p:nvSpPr>
          <p:cNvPr id="8" name="文本框 7"/>
          <p:cNvSpPr txBox="1"/>
          <p:nvPr/>
        </p:nvSpPr>
        <p:spPr>
          <a:xfrm>
            <a:off x="7044021"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生活作息</a:t>
            </a:r>
            <a:endParaRPr lang="zh-CN" altLang="en-US" sz="2400" dirty="0">
              <a:solidFill>
                <a:schemeClr val="bg1"/>
              </a:solidFill>
            </a:endParaRPr>
          </a:p>
        </p:txBody>
      </p:sp>
      <p:sp>
        <p:nvSpPr>
          <p:cNvPr id="9" name="文本框 8"/>
          <p:cNvSpPr txBox="1"/>
          <p:nvPr/>
        </p:nvSpPr>
        <p:spPr>
          <a:xfrm>
            <a:off x="8571057"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卫生规范</a:t>
            </a:r>
            <a:endParaRPr lang="zh-CN" altLang="en-US" sz="2400" dirty="0">
              <a:solidFill>
                <a:schemeClr val="bg1"/>
              </a:solidFill>
            </a:endParaRPr>
          </a:p>
        </p:txBody>
      </p:sp>
      <p:sp>
        <p:nvSpPr>
          <p:cNvPr id="10" name="文本框 9"/>
          <p:cNvSpPr txBox="1"/>
          <p:nvPr/>
        </p:nvSpPr>
        <p:spPr>
          <a:xfrm>
            <a:off x="10098093" y="37937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工作要求</a:t>
            </a:r>
            <a:endParaRPr lang="zh-CN" altLang="en-US" sz="2400"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b="1">
                <a:solidFill>
                  <a:srgbClr val="0F6FC6"/>
                </a:solidFill>
              </a:defRPr>
            </a:lvl1pPr>
          </a:lstStyle>
          <a:p>
            <a:r>
              <a:rPr lang="zh-CN" altLang="en-US" dirty="0" smtClean="0"/>
              <a:t>公司形象</a:t>
            </a:r>
            <a:endParaRPr lang="zh-CN" altLang="en-US" dirty="0"/>
          </a:p>
        </p:txBody>
      </p:sp>
      <p:sp>
        <p:nvSpPr>
          <p:cNvPr id="5" name="文本框 4"/>
          <p:cNvSpPr txBox="1"/>
          <p:nvPr/>
        </p:nvSpPr>
        <p:spPr>
          <a:xfrm>
            <a:off x="6462046"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生活作息</a:t>
            </a:r>
            <a:endParaRPr lang="zh-CN" altLang="en-US" sz="2800" dirty="0">
              <a:solidFill>
                <a:srgbClr val="17406D">
                  <a:lumMod val="75000"/>
                </a:srgbClr>
              </a:solidFill>
            </a:endParaRPr>
          </a:p>
        </p:txBody>
      </p:sp>
      <p:sp>
        <p:nvSpPr>
          <p:cNvPr id="6" name="文本框 5"/>
          <p:cNvSpPr txBox="1"/>
          <p:nvPr/>
        </p:nvSpPr>
        <p:spPr>
          <a:xfrm>
            <a:off x="8227934" y="181436"/>
            <a:ext cx="1620957" cy="523220"/>
          </a:xfrm>
          <a:prstGeom prst="rect">
            <a:avLst/>
          </a:prstGeom>
          <a:noFill/>
          <a:ln>
            <a:noFill/>
          </a:ln>
        </p:spPr>
        <p:txBody>
          <a:bodyPr wrap="none" rtlCol="0">
            <a:spAutoFit/>
          </a:bodyPr>
          <a:lstStyle/>
          <a:p>
            <a:r>
              <a:rPr lang="zh-CN" altLang="en-US" sz="2800" dirty="0" smtClean="0">
                <a:solidFill>
                  <a:srgbClr val="17406D">
                    <a:lumMod val="75000"/>
                  </a:srgbClr>
                </a:solidFill>
              </a:rPr>
              <a:t>卫生规范</a:t>
            </a:r>
            <a:endParaRPr lang="zh-CN" altLang="en-US" sz="2800" dirty="0">
              <a:solidFill>
                <a:srgbClr val="17406D">
                  <a:lumMod val="75000"/>
                </a:srgbClr>
              </a:solidFill>
            </a:endParaRPr>
          </a:p>
        </p:txBody>
      </p:sp>
      <p:sp>
        <p:nvSpPr>
          <p:cNvPr id="7" name="文本框 6"/>
          <p:cNvSpPr txBox="1"/>
          <p:nvPr/>
        </p:nvSpPr>
        <p:spPr>
          <a:xfrm>
            <a:off x="9951126" y="181436"/>
            <a:ext cx="1620957" cy="523220"/>
          </a:xfrm>
          <a:prstGeom prst="rect">
            <a:avLst/>
          </a:prstGeom>
          <a:noFill/>
          <a:ln>
            <a:noFill/>
          </a:ln>
        </p:spPr>
        <p:txBody>
          <a:bodyPr wrap="none" rtlCol="0">
            <a:spAutoFit/>
          </a:bodyPr>
          <a:lstStyle>
            <a:defPPr>
              <a:defRPr lang="zh-CN"/>
            </a:defPPr>
            <a:lvl1pPr>
              <a:defRPr sz="2800">
                <a:solidFill>
                  <a:srgbClr val="17406D">
                    <a:lumMod val="75000"/>
                  </a:srgbClr>
                </a:solidFill>
              </a:defRPr>
            </a:lvl1pPr>
          </a:lstStyle>
          <a:p>
            <a:r>
              <a:rPr lang="zh-CN" altLang="en-US" dirty="0" smtClean="0"/>
              <a:t>工作要求</a:t>
            </a:r>
            <a:endParaRPr lang="zh-CN" altLang="en-US" dirty="0"/>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4015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91184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683505"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0" name="矩形 19"/>
          <p:cNvSpPr/>
          <p:nvPr/>
        </p:nvSpPr>
        <p:spPr>
          <a:xfrm>
            <a:off x="4610766" y="721"/>
            <a:ext cx="1706350" cy="94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文本框 24"/>
          <p:cNvSpPr txBox="1"/>
          <p:nvPr/>
        </p:nvSpPr>
        <p:spPr>
          <a:xfrm>
            <a:off x="1621767" y="70484"/>
            <a:ext cx="2441694" cy="769441"/>
          </a:xfrm>
          <a:prstGeom prst="rect">
            <a:avLst/>
          </a:prstGeom>
          <a:noFill/>
        </p:spPr>
        <p:txBody>
          <a:bodyPr wrap="none" rtlCol="0">
            <a:spAutoFit/>
          </a:bodyPr>
          <a:lstStyle/>
          <a:p>
            <a:r>
              <a:rPr lang="zh-CN" altLang="en-US" sz="4400" b="1" dirty="0" smtClean="0">
                <a:solidFill>
                  <a:srgbClr val="0F6FC6"/>
                </a:solidFill>
              </a:rPr>
              <a:t>管理制度</a:t>
            </a:r>
            <a:endParaRPr lang="zh-CN" altLang="en-US" sz="4400" b="1" dirty="0">
              <a:solidFill>
                <a:srgbClr val="0F6FC6"/>
              </a:solidFill>
            </a:endParaRPr>
          </a:p>
        </p:txBody>
      </p:sp>
      <p:sp>
        <p:nvSpPr>
          <p:cNvPr id="26" name="文本框 25"/>
          <p:cNvSpPr txBox="1"/>
          <p:nvPr/>
        </p:nvSpPr>
        <p:spPr>
          <a:xfrm>
            <a:off x="74115" y="-98793"/>
            <a:ext cx="1040670" cy="1015663"/>
          </a:xfrm>
          <a:prstGeom prst="rect">
            <a:avLst/>
          </a:prstGeom>
          <a:noFill/>
        </p:spPr>
        <p:txBody>
          <a:bodyPr wrap="none" rtlCol="0">
            <a:spAutoFit/>
          </a:bodyPr>
          <a:lstStyle/>
          <a:p>
            <a:r>
              <a:rPr lang="en-US" altLang="zh-CN" sz="6000" b="1" dirty="0" smtClean="0">
                <a:solidFill>
                  <a:srgbClr val="FFFFFF"/>
                </a:solidFill>
              </a:rPr>
              <a:t>04</a:t>
            </a:r>
            <a:endParaRPr lang="zh-CN" altLang="en-US" sz="6000" b="1" dirty="0">
              <a:solidFill>
                <a:srgbClr val="FFFFFF"/>
              </a:solidFill>
            </a:endParaRPr>
          </a:p>
        </p:txBody>
      </p:sp>
      <p:sp>
        <p:nvSpPr>
          <p:cNvPr id="27" name="MH_SubTitle_1"/>
          <p:cNvSpPr/>
          <p:nvPr>
            <p:custDataLst>
              <p:tags r:id="rId1"/>
            </p:custDataLst>
          </p:nvPr>
        </p:nvSpPr>
        <p:spPr bwMode="auto">
          <a:xfrm>
            <a:off x="1681163" y="1870519"/>
            <a:ext cx="2709830" cy="173019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solidFill>
              <a:cs typeface="+mn-ea"/>
              <a:sym typeface="+mn-lt"/>
            </a:endParaRPr>
          </a:p>
        </p:txBody>
      </p:sp>
      <p:sp>
        <p:nvSpPr>
          <p:cNvPr id="28" name="MH_SubTitle_2"/>
          <p:cNvSpPr/>
          <p:nvPr>
            <p:custDataLst>
              <p:tags r:id="rId2"/>
            </p:custDataLst>
          </p:nvPr>
        </p:nvSpPr>
        <p:spPr bwMode="auto">
          <a:xfrm>
            <a:off x="4705744" y="1870519"/>
            <a:ext cx="2709830" cy="1730194"/>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lang="ko-KR" altLang="en-US" dirty="0">
              <a:solidFill>
                <a:schemeClr val="accent1"/>
              </a:solidFill>
              <a:cs typeface="+mn-ea"/>
              <a:sym typeface="+mn-lt"/>
            </a:endParaRPr>
          </a:p>
        </p:txBody>
      </p:sp>
      <p:sp>
        <p:nvSpPr>
          <p:cNvPr id="29" name="MH_SubTitle_3"/>
          <p:cNvSpPr/>
          <p:nvPr>
            <p:custDataLst>
              <p:tags r:id="rId3"/>
            </p:custDataLst>
          </p:nvPr>
        </p:nvSpPr>
        <p:spPr bwMode="auto">
          <a:xfrm>
            <a:off x="7730326" y="1870519"/>
            <a:ext cx="2707969" cy="1730194"/>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lang="ko-KR" altLang="en-US" dirty="0">
              <a:solidFill>
                <a:schemeClr val="accent1"/>
              </a:solidFill>
              <a:cs typeface="+mn-ea"/>
              <a:sym typeface="+mn-lt"/>
            </a:endParaRPr>
          </a:p>
        </p:txBody>
      </p:sp>
      <p:sp>
        <p:nvSpPr>
          <p:cNvPr id="30" name="MH_SubTitle_4"/>
          <p:cNvSpPr/>
          <p:nvPr>
            <p:custDataLst>
              <p:tags r:id="rId4"/>
            </p:custDataLst>
          </p:nvPr>
        </p:nvSpPr>
        <p:spPr bwMode="auto">
          <a:xfrm>
            <a:off x="1681163" y="4062594"/>
            <a:ext cx="2709830" cy="1730195"/>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lang="ko-KR" altLang="en-US" dirty="0">
              <a:solidFill>
                <a:schemeClr val="accent1"/>
              </a:solidFill>
              <a:cs typeface="+mn-ea"/>
              <a:sym typeface="+mn-lt"/>
            </a:endParaRPr>
          </a:p>
        </p:txBody>
      </p:sp>
      <p:sp>
        <p:nvSpPr>
          <p:cNvPr id="31" name="MH_SubTitle_5"/>
          <p:cNvSpPr/>
          <p:nvPr>
            <p:custDataLst>
              <p:tags r:id="rId5"/>
            </p:custDataLst>
          </p:nvPr>
        </p:nvSpPr>
        <p:spPr bwMode="auto">
          <a:xfrm>
            <a:off x="4705744" y="4062594"/>
            <a:ext cx="2709830" cy="1730195"/>
          </a:xfrm>
          <a:prstGeom prst="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lang="ko-KR" altLang="en-US" dirty="0">
              <a:solidFill>
                <a:schemeClr val="accent1"/>
              </a:solidFill>
              <a:cs typeface="+mn-ea"/>
              <a:sym typeface="+mn-lt"/>
            </a:endParaRPr>
          </a:p>
        </p:txBody>
      </p:sp>
      <p:sp>
        <p:nvSpPr>
          <p:cNvPr id="32" name="MH_SubTitle_6"/>
          <p:cNvSpPr/>
          <p:nvPr>
            <p:custDataLst>
              <p:tags r:id="rId6"/>
            </p:custDataLst>
          </p:nvPr>
        </p:nvSpPr>
        <p:spPr bwMode="auto">
          <a:xfrm>
            <a:off x="7730326" y="4062594"/>
            <a:ext cx="2707969" cy="1730195"/>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lang="ko-KR" altLang="en-US" dirty="0">
              <a:solidFill>
                <a:schemeClr val="accent1"/>
              </a:solidFill>
              <a:cs typeface="+mn-ea"/>
              <a:sym typeface="+mn-lt"/>
            </a:endParaRPr>
          </a:p>
        </p:txBody>
      </p:sp>
      <p:sp>
        <p:nvSpPr>
          <p:cNvPr id="33" name="MH_Other_1"/>
          <p:cNvSpPr/>
          <p:nvPr>
            <p:custDataLst>
              <p:tags r:id="rId7"/>
            </p:custDataLst>
          </p:nvPr>
        </p:nvSpPr>
        <p:spPr>
          <a:xfrm>
            <a:off x="3567801" y="1695451"/>
            <a:ext cx="597840" cy="540104"/>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
        <p:nvSpPr>
          <p:cNvPr id="34" name="MH_Other_2"/>
          <p:cNvSpPr/>
          <p:nvPr>
            <p:custDataLst>
              <p:tags r:id="rId8"/>
            </p:custDataLst>
          </p:nvPr>
        </p:nvSpPr>
        <p:spPr>
          <a:xfrm>
            <a:off x="6592382" y="1695451"/>
            <a:ext cx="597840" cy="540104"/>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dirty="0">
                <a:solidFill>
                  <a:schemeClr val="bg1"/>
                </a:solidFill>
                <a:cs typeface="+mn-ea"/>
                <a:sym typeface="+mn-lt"/>
              </a:rPr>
              <a:t>02</a:t>
            </a:r>
            <a:endParaRPr lang="zh-CN" altLang="en-US" sz="2000" dirty="0">
              <a:solidFill>
                <a:schemeClr val="bg1"/>
              </a:solidFill>
              <a:cs typeface="+mn-ea"/>
              <a:sym typeface="+mn-lt"/>
            </a:endParaRPr>
          </a:p>
        </p:txBody>
      </p:sp>
      <p:sp>
        <p:nvSpPr>
          <p:cNvPr id="35" name="MH_Other_3"/>
          <p:cNvSpPr/>
          <p:nvPr>
            <p:custDataLst>
              <p:tags r:id="rId9"/>
            </p:custDataLst>
          </p:nvPr>
        </p:nvSpPr>
        <p:spPr>
          <a:xfrm>
            <a:off x="9616963" y="1695451"/>
            <a:ext cx="597840" cy="540104"/>
          </a:xfrm>
          <a:custGeom>
            <a:avLst/>
            <a:gdLst>
              <a:gd name="connsiteX0" fmla="*/ 28344 w 509451"/>
              <a:gd name="connsiteY0" fmla="*/ 0 h 459661"/>
              <a:gd name="connsiteX1" fmla="*/ 481108 w 509451"/>
              <a:gd name="connsiteY1" fmla="*/ 0 h 459661"/>
              <a:gd name="connsiteX2" fmla="*/ 509451 w 509451"/>
              <a:gd name="connsiteY2" fmla="*/ 28344 h 459661"/>
              <a:gd name="connsiteX3" fmla="*/ 509451 w 509451"/>
              <a:gd name="connsiteY3" fmla="*/ 332765 h 459661"/>
              <a:gd name="connsiteX4" fmla="*/ 481108 w 509451"/>
              <a:gd name="connsiteY4" fmla="*/ 361109 h 459661"/>
              <a:gd name="connsiteX5" fmla="*/ 313285 w 509451"/>
              <a:gd name="connsiteY5" fmla="*/ 361109 h 459661"/>
              <a:gd name="connsiteX6" fmla="*/ 256124 w 509451"/>
              <a:gd name="connsiteY6" fmla="*/ 459661 h 459661"/>
              <a:gd name="connsiteX7" fmla="*/ 198965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8" y="0"/>
                </a:lnTo>
                <a:cubicBezTo>
                  <a:pt x="496761" y="0"/>
                  <a:pt x="509451" y="12690"/>
                  <a:pt x="509451" y="28344"/>
                </a:cubicBezTo>
                <a:lnTo>
                  <a:pt x="509451" y="332765"/>
                </a:lnTo>
                <a:cubicBezTo>
                  <a:pt x="509451" y="348419"/>
                  <a:pt x="496761" y="361109"/>
                  <a:pt x="481108" y="361109"/>
                </a:cubicBezTo>
                <a:lnTo>
                  <a:pt x="313285" y="361109"/>
                </a:lnTo>
                <a:lnTo>
                  <a:pt x="256124" y="459661"/>
                </a:lnTo>
                <a:lnTo>
                  <a:pt x="198965" y="361109"/>
                </a:lnTo>
                <a:lnTo>
                  <a:pt x="28344" y="361109"/>
                </a:lnTo>
                <a:cubicBezTo>
                  <a:pt x="12690" y="361109"/>
                  <a:pt x="0" y="348419"/>
                  <a:pt x="0" y="332765"/>
                </a:cubicBezTo>
                <a:lnTo>
                  <a:pt x="0" y="28344"/>
                </a:lnTo>
                <a:cubicBezTo>
                  <a:pt x="0" y="12690"/>
                  <a:pt x="12690" y="0"/>
                  <a:pt x="2834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chemeClr val="bg1"/>
                </a:solidFill>
                <a:cs typeface="+mn-ea"/>
                <a:sym typeface="+mn-lt"/>
              </a:rPr>
              <a:t>03</a:t>
            </a:r>
            <a:endParaRPr lang="zh-CN" altLang="en-US" sz="2000">
              <a:solidFill>
                <a:schemeClr val="bg1"/>
              </a:solidFill>
              <a:cs typeface="+mn-ea"/>
              <a:sym typeface="+mn-lt"/>
            </a:endParaRPr>
          </a:p>
        </p:txBody>
      </p:sp>
      <p:sp>
        <p:nvSpPr>
          <p:cNvPr id="36" name="MH_Other_4"/>
          <p:cNvSpPr/>
          <p:nvPr>
            <p:custDataLst>
              <p:tags r:id="rId10"/>
            </p:custDataLst>
          </p:nvPr>
        </p:nvSpPr>
        <p:spPr>
          <a:xfrm>
            <a:off x="3567801" y="3889390"/>
            <a:ext cx="597840" cy="538241"/>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chemeClr val="bg1"/>
                </a:solidFill>
                <a:cs typeface="+mn-ea"/>
                <a:sym typeface="+mn-lt"/>
              </a:rPr>
              <a:t>04</a:t>
            </a:r>
            <a:endParaRPr lang="zh-CN" altLang="en-US" sz="2000">
              <a:solidFill>
                <a:schemeClr val="bg1"/>
              </a:solidFill>
              <a:cs typeface="+mn-ea"/>
              <a:sym typeface="+mn-lt"/>
            </a:endParaRPr>
          </a:p>
        </p:txBody>
      </p:sp>
      <p:sp>
        <p:nvSpPr>
          <p:cNvPr id="37" name="MH_Other_5"/>
          <p:cNvSpPr/>
          <p:nvPr>
            <p:custDataLst>
              <p:tags r:id="rId11"/>
            </p:custDataLst>
          </p:nvPr>
        </p:nvSpPr>
        <p:spPr>
          <a:xfrm>
            <a:off x="6592382" y="3889390"/>
            <a:ext cx="597840" cy="538241"/>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chemeClr val="bg1"/>
                </a:solidFill>
                <a:cs typeface="+mn-ea"/>
                <a:sym typeface="+mn-lt"/>
              </a:rPr>
              <a:t>05</a:t>
            </a:r>
            <a:endParaRPr lang="zh-CN" altLang="en-US" sz="2000">
              <a:solidFill>
                <a:schemeClr val="bg1"/>
              </a:solidFill>
              <a:cs typeface="+mn-ea"/>
              <a:sym typeface="+mn-lt"/>
            </a:endParaRPr>
          </a:p>
        </p:txBody>
      </p:sp>
      <p:sp>
        <p:nvSpPr>
          <p:cNvPr id="38" name="MH_Other_6"/>
          <p:cNvSpPr/>
          <p:nvPr>
            <p:custDataLst>
              <p:tags r:id="rId12"/>
            </p:custDataLst>
          </p:nvPr>
        </p:nvSpPr>
        <p:spPr>
          <a:xfrm>
            <a:off x="9616963" y="3889390"/>
            <a:ext cx="597840" cy="538241"/>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chemeClr val="bg1"/>
                </a:solidFill>
                <a:cs typeface="+mn-ea"/>
                <a:sym typeface="+mn-lt"/>
              </a:rPr>
              <a:t>06</a:t>
            </a:r>
            <a:endParaRPr lang="zh-CN" altLang="en-US" sz="2000">
              <a:solidFill>
                <a:schemeClr val="bg1"/>
              </a:solidFill>
              <a:cs typeface="+mn-ea"/>
              <a:sym typeface="+mn-lt"/>
            </a:endParaRPr>
          </a:p>
        </p:txBody>
      </p:sp>
      <p:sp>
        <p:nvSpPr>
          <p:cNvPr id="39" name="文本框 38"/>
          <p:cNvSpPr txBox="1"/>
          <p:nvPr/>
        </p:nvSpPr>
        <p:spPr>
          <a:xfrm>
            <a:off x="1881731" y="2332281"/>
            <a:ext cx="2283910" cy="1089529"/>
          </a:xfrm>
          <a:prstGeom prst="rect">
            <a:avLst/>
          </a:prstGeom>
          <a:noFill/>
        </p:spPr>
        <p:txBody>
          <a:bodyPr wrap="square" rtlCol="0">
            <a:spAutoFit/>
          </a:bodyPr>
          <a:lstStyle/>
          <a:p>
            <a:pPr algn="just">
              <a:lnSpc>
                <a:spcPct val="120000"/>
              </a:lnSpc>
            </a:pP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endParaRPr lang="zh-CN" altLang="en-US" dirty="0">
              <a:solidFill>
                <a:schemeClr val="bg1"/>
              </a:solidFill>
              <a:cs typeface="+mn-ea"/>
              <a:sym typeface="+mn-lt"/>
            </a:endParaRPr>
          </a:p>
        </p:txBody>
      </p:sp>
      <p:sp>
        <p:nvSpPr>
          <p:cNvPr id="40" name="文本框 39"/>
          <p:cNvSpPr txBox="1"/>
          <p:nvPr/>
        </p:nvSpPr>
        <p:spPr>
          <a:xfrm>
            <a:off x="4906312" y="2332281"/>
            <a:ext cx="2283910" cy="1089529"/>
          </a:xfrm>
          <a:prstGeom prst="rect">
            <a:avLst/>
          </a:prstGeom>
          <a:noFill/>
        </p:spPr>
        <p:txBody>
          <a:bodyPr wrap="square" rtlCol="0">
            <a:spAutoFit/>
          </a:bodyPr>
          <a:lstStyle/>
          <a:p>
            <a:pPr algn="just">
              <a:lnSpc>
                <a:spcPct val="120000"/>
              </a:lnSpc>
            </a:pP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endParaRPr lang="zh-CN" altLang="en-US" dirty="0">
              <a:solidFill>
                <a:schemeClr val="bg1"/>
              </a:solidFill>
              <a:cs typeface="+mn-ea"/>
              <a:sym typeface="+mn-lt"/>
            </a:endParaRPr>
          </a:p>
        </p:txBody>
      </p:sp>
      <p:sp>
        <p:nvSpPr>
          <p:cNvPr id="41" name="文本框 40"/>
          <p:cNvSpPr txBox="1"/>
          <p:nvPr/>
        </p:nvSpPr>
        <p:spPr>
          <a:xfrm>
            <a:off x="7942355" y="2332281"/>
            <a:ext cx="2283910" cy="1089529"/>
          </a:xfrm>
          <a:prstGeom prst="rect">
            <a:avLst/>
          </a:prstGeom>
          <a:noFill/>
        </p:spPr>
        <p:txBody>
          <a:bodyPr wrap="square" rtlCol="0">
            <a:spAutoFit/>
          </a:bodyPr>
          <a:lstStyle/>
          <a:p>
            <a:pPr algn="just">
              <a:lnSpc>
                <a:spcPct val="120000"/>
              </a:lnSpc>
            </a:pP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endParaRPr lang="zh-CN" altLang="en-US" dirty="0">
              <a:solidFill>
                <a:schemeClr val="bg1"/>
              </a:solidFill>
              <a:cs typeface="+mn-ea"/>
              <a:sym typeface="+mn-lt"/>
            </a:endParaRPr>
          </a:p>
        </p:txBody>
      </p:sp>
      <p:sp>
        <p:nvSpPr>
          <p:cNvPr id="42" name="文本框 41"/>
          <p:cNvSpPr txBox="1"/>
          <p:nvPr/>
        </p:nvSpPr>
        <p:spPr>
          <a:xfrm>
            <a:off x="1881731" y="4458541"/>
            <a:ext cx="2283910" cy="1089529"/>
          </a:xfrm>
          <a:prstGeom prst="rect">
            <a:avLst/>
          </a:prstGeom>
          <a:noFill/>
        </p:spPr>
        <p:txBody>
          <a:bodyPr wrap="square" rtlCol="0">
            <a:spAutoFit/>
          </a:bodyPr>
          <a:lstStyle/>
          <a:p>
            <a:pPr algn="just">
              <a:lnSpc>
                <a:spcPct val="120000"/>
              </a:lnSpc>
            </a:pP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endParaRPr lang="zh-CN" altLang="en-US" dirty="0">
              <a:solidFill>
                <a:schemeClr val="bg1"/>
              </a:solidFill>
              <a:cs typeface="+mn-ea"/>
              <a:sym typeface="+mn-lt"/>
            </a:endParaRPr>
          </a:p>
        </p:txBody>
      </p:sp>
      <p:sp>
        <p:nvSpPr>
          <p:cNvPr id="43" name="文本框 42"/>
          <p:cNvSpPr txBox="1"/>
          <p:nvPr/>
        </p:nvSpPr>
        <p:spPr>
          <a:xfrm>
            <a:off x="4906312" y="4458541"/>
            <a:ext cx="2283910" cy="1089529"/>
          </a:xfrm>
          <a:prstGeom prst="rect">
            <a:avLst/>
          </a:prstGeom>
          <a:noFill/>
        </p:spPr>
        <p:txBody>
          <a:bodyPr wrap="square" rtlCol="0">
            <a:spAutoFit/>
          </a:bodyPr>
          <a:lstStyle/>
          <a:p>
            <a:pPr algn="just">
              <a:lnSpc>
                <a:spcPct val="120000"/>
              </a:lnSpc>
            </a:pP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endParaRPr lang="zh-CN" altLang="en-US" dirty="0">
              <a:solidFill>
                <a:schemeClr val="bg1"/>
              </a:solidFill>
              <a:cs typeface="+mn-ea"/>
              <a:sym typeface="+mn-lt"/>
            </a:endParaRPr>
          </a:p>
        </p:txBody>
      </p:sp>
      <p:sp>
        <p:nvSpPr>
          <p:cNvPr id="44" name="文本框 43"/>
          <p:cNvSpPr txBox="1"/>
          <p:nvPr/>
        </p:nvSpPr>
        <p:spPr>
          <a:xfrm>
            <a:off x="7942355" y="4458541"/>
            <a:ext cx="2283910" cy="1089529"/>
          </a:xfrm>
          <a:prstGeom prst="rect">
            <a:avLst/>
          </a:prstGeom>
          <a:noFill/>
        </p:spPr>
        <p:txBody>
          <a:bodyPr wrap="square" rtlCol="0">
            <a:spAutoFit/>
          </a:bodyPr>
          <a:lstStyle/>
          <a:p>
            <a:pPr algn="just">
              <a:lnSpc>
                <a:spcPct val="120000"/>
              </a:lnSpc>
            </a:pP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r>
              <a:rPr lang="zh-CN" altLang="en-US" dirty="0">
                <a:solidFill>
                  <a:schemeClr val="bg1"/>
                </a:solidFill>
                <a:cs typeface="+mn-ea"/>
                <a:sym typeface="+mn-lt"/>
              </a:rPr>
              <a:t>请在这里添加相应的文字</a:t>
            </a:r>
            <a:r>
              <a:rPr lang="zh-CN" altLang="en-US" dirty="0" smtClean="0">
                <a:solidFill>
                  <a:schemeClr val="bg1"/>
                </a:solidFill>
                <a:cs typeface="+mn-ea"/>
                <a:sym typeface="+mn-lt"/>
              </a:rPr>
              <a:t>内容</a:t>
            </a:r>
            <a:endParaRPr lang="zh-CN" altLang="en-US" dirty="0">
              <a:solidFill>
                <a:schemeClr val="bg1"/>
              </a:solidFill>
              <a:cs typeface="+mn-ea"/>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rgbClr val="17406D">
                    <a:lumMod val="75000"/>
                  </a:srgbClr>
                </a:solidFill>
              </a:defRPr>
            </a:lvl1pPr>
          </a:lstStyle>
          <a:p>
            <a:r>
              <a:rPr lang="zh-CN" altLang="en-US" dirty="0"/>
              <a:t>公司形象</a:t>
            </a:r>
            <a:endParaRPr lang="zh-CN" altLang="en-US" dirty="0"/>
          </a:p>
        </p:txBody>
      </p:sp>
      <p:sp>
        <p:nvSpPr>
          <p:cNvPr id="5" name="文本框 4"/>
          <p:cNvSpPr txBox="1"/>
          <p:nvPr/>
        </p:nvSpPr>
        <p:spPr>
          <a:xfrm>
            <a:off x="6387501" y="181436"/>
            <a:ext cx="1620957" cy="523220"/>
          </a:xfrm>
          <a:prstGeom prst="rect">
            <a:avLst/>
          </a:prstGeom>
          <a:noFill/>
          <a:ln>
            <a:noFill/>
          </a:ln>
        </p:spPr>
        <p:txBody>
          <a:bodyPr wrap="none" rtlCol="0">
            <a:spAutoFit/>
          </a:bodyPr>
          <a:lstStyle>
            <a:defPPr>
              <a:defRPr lang="zh-CN"/>
            </a:defPPr>
            <a:lvl1pPr>
              <a:defRPr sz="2800" b="1">
                <a:solidFill>
                  <a:srgbClr val="0F6FC6"/>
                </a:solidFill>
              </a:defRPr>
            </a:lvl1pPr>
          </a:lstStyle>
          <a:p>
            <a:r>
              <a:rPr lang="zh-CN" altLang="en-US" dirty="0"/>
              <a:t>生活作息</a:t>
            </a:r>
            <a:endParaRPr lang="zh-CN" altLang="en-US" dirty="0"/>
          </a:p>
        </p:txBody>
      </p:sp>
      <p:sp>
        <p:nvSpPr>
          <p:cNvPr id="6" name="文本框 5"/>
          <p:cNvSpPr txBox="1"/>
          <p:nvPr/>
        </p:nvSpPr>
        <p:spPr>
          <a:xfrm>
            <a:off x="8227934" y="181436"/>
            <a:ext cx="1620957" cy="523220"/>
          </a:xfrm>
          <a:prstGeom prst="rect">
            <a:avLst/>
          </a:prstGeom>
          <a:noFill/>
          <a:ln>
            <a:noFill/>
          </a:ln>
        </p:spPr>
        <p:txBody>
          <a:bodyPr wrap="none" rtlCol="0">
            <a:spAutoFit/>
          </a:bodyPr>
          <a:lstStyle/>
          <a:p>
            <a:r>
              <a:rPr lang="zh-CN" altLang="en-US" sz="2800" dirty="0">
                <a:solidFill>
                  <a:srgbClr val="17406D">
                    <a:lumMod val="75000"/>
                  </a:srgbClr>
                </a:solidFill>
              </a:rPr>
              <a:t>卫生规范</a:t>
            </a:r>
            <a:endParaRPr lang="zh-CN" altLang="en-US" sz="2800" dirty="0">
              <a:solidFill>
                <a:srgbClr val="17406D">
                  <a:lumMod val="75000"/>
                </a:srgbClr>
              </a:solidFill>
            </a:endParaRPr>
          </a:p>
        </p:txBody>
      </p:sp>
      <p:sp>
        <p:nvSpPr>
          <p:cNvPr id="7" name="文本框 6"/>
          <p:cNvSpPr txBox="1"/>
          <p:nvPr/>
        </p:nvSpPr>
        <p:spPr>
          <a:xfrm>
            <a:off x="9951126" y="181436"/>
            <a:ext cx="1620957" cy="523220"/>
          </a:xfrm>
          <a:prstGeom prst="rect">
            <a:avLst/>
          </a:prstGeom>
          <a:noFill/>
          <a:ln>
            <a:noFill/>
          </a:ln>
        </p:spPr>
        <p:txBody>
          <a:bodyPr wrap="none" rtlCol="0">
            <a:spAutoFit/>
          </a:bodyPr>
          <a:lstStyle>
            <a:defPPr>
              <a:defRPr lang="zh-CN"/>
            </a:defPPr>
            <a:lvl1pPr>
              <a:defRPr sz="2800">
                <a:solidFill>
                  <a:srgbClr val="17406D">
                    <a:lumMod val="75000"/>
                  </a:srgbClr>
                </a:solidFill>
              </a:defRPr>
            </a:lvl1pPr>
          </a:lstStyle>
          <a:p>
            <a:r>
              <a:rPr lang="zh-CN" altLang="en-US" dirty="0"/>
              <a:t>工作要求</a:t>
            </a:r>
            <a:endParaRPr lang="zh-CN" altLang="en-US" dirty="0"/>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02346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91184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683505"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0" name="矩形 19"/>
          <p:cNvSpPr/>
          <p:nvPr/>
        </p:nvSpPr>
        <p:spPr>
          <a:xfrm>
            <a:off x="6317114" y="721"/>
            <a:ext cx="1706350" cy="94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文本框 24"/>
          <p:cNvSpPr txBox="1"/>
          <p:nvPr/>
        </p:nvSpPr>
        <p:spPr>
          <a:xfrm>
            <a:off x="1621767" y="70484"/>
            <a:ext cx="2441694" cy="769441"/>
          </a:xfrm>
          <a:prstGeom prst="rect">
            <a:avLst/>
          </a:prstGeom>
          <a:noFill/>
        </p:spPr>
        <p:txBody>
          <a:bodyPr wrap="none" rtlCol="0">
            <a:spAutoFit/>
          </a:bodyPr>
          <a:lstStyle/>
          <a:p>
            <a:r>
              <a:rPr lang="zh-CN" altLang="en-US" sz="4400" b="1" dirty="0">
                <a:solidFill>
                  <a:srgbClr val="0F6FC6"/>
                </a:solidFill>
              </a:rPr>
              <a:t>管理制度</a:t>
            </a:r>
            <a:endParaRPr lang="zh-CN" altLang="en-US" sz="4400" b="1" dirty="0">
              <a:solidFill>
                <a:srgbClr val="0F6FC6"/>
              </a:solidFill>
            </a:endParaRPr>
          </a:p>
        </p:txBody>
      </p:sp>
      <p:sp>
        <p:nvSpPr>
          <p:cNvPr id="26" name="文本框 25"/>
          <p:cNvSpPr txBox="1"/>
          <p:nvPr/>
        </p:nvSpPr>
        <p:spPr>
          <a:xfrm>
            <a:off x="74115" y="-98793"/>
            <a:ext cx="1040670" cy="1015663"/>
          </a:xfrm>
          <a:prstGeom prst="rect">
            <a:avLst/>
          </a:prstGeom>
          <a:noFill/>
        </p:spPr>
        <p:txBody>
          <a:bodyPr wrap="none" rtlCol="0">
            <a:spAutoFit/>
          </a:bodyPr>
          <a:lstStyle/>
          <a:p>
            <a:r>
              <a:rPr lang="en-US" altLang="zh-CN" sz="6000" b="1" dirty="0">
                <a:solidFill>
                  <a:srgbClr val="FFFFFF"/>
                </a:solidFill>
              </a:rPr>
              <a:t>04</a:t>
            </a:r>
            <a:endParaRPr lang="zh-CN" altLang="en-US" sz="6000" b="1" dirty="0">
              <a:solidFill>
                <a:srgbClr val="FFFFFF"/>
              </a:solidFill>
            </a:endParaRPr>
          </a:p>
        </p:txBody>
      </p:sp>
      <p:sp>
        <p:nvSpPr>
          <p:cNvPr id="21" name="矩形 20"/>
          <p:cNvSpPr/>
          <p:nvPr/>
        </p:nvSpPr>
        <p:spPr>
          <a:xfrm>
            <a:off x="0" y="1969407"/>
            <a:ext cx="12192000" cy="325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KSO_Shape"/>
          <p:cNvSpPr/>
          <p:nvPr/>
        </p:nvSpPr>
        <p:spPr bwMode="auto">
          <a:xfrm>
            <a:off x="1145186" y="2436263"/>
            <a:ext cx="1260561" cy="943320"/>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mn-lt"/>
              <a:ea typeface="+mn-ea"/>
              <a:cs typeface="+mn-ea"/>
              <a:sym typeface="+mn-lt"/>
            </a:endParaRPr>
          </a:p>
        </p:txBody>
      </p:sp>
      <p:sp>
        <p:nvSpPr>
          <p:cNvPr id="23" name="KSO_Shape"/>
          <p:cNvSpPr/>
          <p:nvPr/>
        </p:nvSpPr>
        <p:spPr bwMode="auto">
          <a:xfrm>
            <a:off x="4502047" y="2436262"/>
            <a:ext cx="471660" cy="943319"/>
          </a:xfrm>
          <a:custGeom>
            <a:avLst/>
            <a:gdLst/>
            <a:ahLst/>
            <a:cxnLst/>
            <a:rect l="0" t="0" r="r" b="b"/>
            <a:pathLst>
              <a:path w="725488" h="1450976">
                <a:moveTo>
                  <a:pt x="180975" y="543686"/>
                </a:moveTo>
                <a:lnTo>
                  <a:pt x="544513" y="543686"/>
                </a:lnTo>
                <a:lnTo>
                  <a:pt x="544513" y="785648"/>
                </a:lnTo>
                <a:lnTo>
                  <a:pt x="544248" y="794903"/>
                </a:lnTo>
                <a:lnTo>
                  <a:pt x="543187" y="804158"/>
                </a:lnTo>
                <a:lnTo>
                  <a:pt x="542392" y="813149"/>
                </a:lnTo>
                <a:lnTo>
                  <a:pt x="540536" y="822140"/>
                </a:lnTo>
                <a:lnTo>
                  <a:pt x="538679" y="830867"/>
                </a:lnTo>
                <a:lnTo>
                  <a:pt x="536293" y="839329"/>
                </a:lnTo>
                <a:lnTo>
                  <a:pt x="533111" y="847791"/>
                </a:lnTo>
                <a:lnTo>
                  <a:pt x="530194" y="856253"/>
                </a:lnTo>
                <a:lnTo>
                  <a:pt x="526482" y="864186"/>
                </a:lnTo>
                <a:lnTo>
                  <a:pt x="522504" y="871855"/>
                </a:lnTo>
                <a:lnTo>
                  <a:pt x="517997" y="879523"/>
                </a:lnTo>
                <a:lnTo>
                  <a:pt x="513224" y="886928"/>
                </a:lnTo>
                <a:lnTo>
                  <a:pt x="508186" y="893803"/>
                </a:lnTo>
                <a:lnTo>
                  <a:pt x="502882" y="900943"/>
                </a:lnTo>
                <a:lnTo>
                  <a:pt x="497049" y="907290"/>
                </a:lnTo>
                <a:lnTo>
                  <a:pt x="490950" y="913636"/>
                </a:lnTo>
                <a:lnTo>
                  <a:pt x="484851" y="919718"/>
                </a:lnTo>
                <a:lnTo>
                  <a:pt x="478222" y="925271"/>
                </a:lnTo>
                <a:lnTo>
                  <a:pt x="471328" y="930825"/>
                </a:lnTo>
                <a:lnTo>
                  <a:pt x="464169" y="935849"/>
                </a:lnTo>
                <a:lnTo>
                  <a:pt x="456744" y="940609"/>
                </a:lnTo>
                <a:lnTo>
                  <a:pt x="449054" y="944840"/>
                </a:lnTo>
                <a:lnTo>
                  <a:pt x="441630" y="949071"/>
                </a:lnTo>
                <a:lnTo>
                  <a:pt x="433145" y="952773"/>
                </a:lnTo>
                <a:lnTo>
                  <a:pt x="424925" y="955682"/>
                </a:lnTo>
                <a:lnTo>
                  <a:pt x="416705" y="958855"/>
                </a:lnTo>
                <a:lnTo>
                  <a:pt x="407954" y="961235"/>
                </a:lnTo>
                <a:lnTo>
                  <a:pt x="399204" y="963086"/>
                </a:lnTo>
                <a:lnTo>
                  <a:pt x="390188" y="964673"/>
                </a:lnTo>
                <a:lnTo>
                  <a:pt x="380908" y="965730"/>
                </a:lnTo>
                <a:lnTo>
                  <a:pt x="371892" y="966788"/>
                </a:lnTo>
                <a:lnTo>
                  <a:pt x="362612" y="966788"/>
                </a:lnTo>
                <a:lnTo>
                  <a:pt x="353331" y="966788"/>
                </a:lnTo>
                <a:lnTo>
                  <a:pt x="344050" y="965730"/>
                </a:lnTo>
                <a:lnTo>
                  <a:pt x="334770" y="964673"/>
                </a:lnTo>
                <a:lnTo>
                  <a:pt x="326019" y="963086"/>
                </a:lnTo>
                <a:lnTo>
                  <a:pt x="317269" y="961235"/>
                </a:lnTo>
                <a:lnTo>
                  <a:pt x="308518" y="958855"/>
                </a:lnTo>
                <a:lnTo>
                  <a:pt x="300033" y="955682"/>
                </a:lnTo>
                <a:lnTo>
                  <a:pt x="291813" y="952773"/>
                </a:lnTo>
                <a:lnTo>
                  <a:pt x="283858" y="949071"/>
                </a:lnTo>
                <a:lnTo>
                  <a:pt x="275903" y="944840"/>
                </a:lnTo>
                <a:lnTo>
                  <a:pt x="268214" y="940609"/>
                </a:lnTo>
                <a:lnTo>
                  <a:pt x="261054" y="935849"/>
                </a:lnTo>
                <a:lnTo>
                  <a:pt x="253895" y="930825"/>
                </a:lnTo>
                <a:lnTo>
                  <a:pt x="247001" y="925271"/>
                </a:lnTo>
                <a:lnTo>
                  <a:pt x="240372" y="919718"/>
                </a:lnTo>
                <a:lnTo>
                  <a:pt x="234008" y="913636"/>
                </a:lnTo>
                <a:lnTo>
                  <a:pt x="228174" y="907290"/>
                </a:lnTo>
                <a:lnTo>
                  <a:pt x="222341" y="900943"/>
                </a:lnTo>
                <a:lnTo>
                  <a:pt x="217037" y="893803"/>
                </a:lnTo>
                <a:lnTo>
                  <a:pt x="211999" y="886928"/>
                </a:lnTo>
                <a:lnTo>
                  <a:pt x="207226" y="879523"/>
                </a:lnTo>
                <a:lnTo>
                  <a:pt x="202984" y="871855"/>
                </a:lnTo>
                <a:lnTo>
                  <a:pt x="199006" y="864186"/>
                </a:lnTo>
                <a:lnTo>
                  <a:pt x="195294" y="856253"/>
                </a:lnTo>
                <a:lnTo>
                  <a:pt x="191847" y="847791"/>
                </a:lnTo>
                <a:lnTo>
                  <a:pt x="189195" y="839329"/>
                </a:lnTo>
                <a:lnTo>
                  <a:pt x="186809" y="830867"/>
                </a:lnTo>
                <a:lnTo>
                  <a:pt x="184422" y="822140"/>
                </a:lnTo>
                <a:lnTo>
                  <a:pt x="183097" y="813149"/>
                </a:lnTo>
                <a:lnTo>
                  <a:pt x="181771" y="804158"/>
                </a:lnTo>
                <a:lnTo>
                  <a:pt x="181240" y="794903"/>
                </a:lnTo>
                <a:lnTo>
                  <a:pt x="180975" y="785648"/>
                </a:lnTo>
                <a:lnTo>
                  <a:pt x="180975" y="543686"/>
                </a:lnTo>
                <a:close/>
                <a:moveTo>
                  <a:pt x="60589" y="484188"/>
                </a:moveTo>
                <a:lnTo>
                  <a:pt x="66675" y="484453"/>
                </a:lnTo>
                <a:lnTo>
                  <a:pt x="72760" y="485510"/>
                </a:lnTo>
                <a:lnTo>
                  <a:pt x="78581" y="487096"/>
                </a:lnTo>
                <a:lnTo>
                  <a:pt x="84137" y="488947"/>
                </a:lnTo>
                <a:lnTo>
                  <a:pt x="89429" y="491591"/>
                </a:lnTo>
                <a:lnTo>
                  <a:pt x="94191" y="494499"/>
                </a:lnTo>
                <a:lnTo>
                  <a:pt x="99219" y="497935"/>
                </a:lnTo>
                <a:lnTo>
                  <a:pt x="103452" y="501901"/>
                </a:lnTo>
                <a:lnTo>
                  <a:pt x="107421" y="506131"/>
                </a:lnTo>
                <a:lnTo>
                  <a:pt x="110596" y="510889"/>
                </a:lnTo>
                <a:lnTo>
                  <a:pt x="113771" y="515912"/>
                </a:lnTo>
                <a:lnTo>
                  <a:pt x="116152" y="521200"/>
                </a:lnTo>
                <a:lnTo>
                  <a:pt x="118269" y="526487"/>
                </a:lnTo>
                <a:lnTo>
                  <a:pt x="119856" y="532303"/>
                </a:lnTo>
                <a:lnTo>
                  <a:pt x="120650" y="538383"/>
                </a:lnTo>
                <a:lnTo>
                  <a:pt x="121179" y="544464"/>
                </a:lnTo>
                <a:lnTo>
                  <a:pt x="121179" y="786095"/>
                </a:lnTo>
                <a:lnTo>
                  <a:pt x="121179" y="793233"/>
                </a:lnTo>
                <a:lnTo>
                  <a:pt x="121973" y="803807"/>
                </a:lnTo>
                <a:lnTo>
                  <a:pt x="123560" y="817554"/>
                </a:lnTo>
                <a:lnTo>
                  <a:pt x="124619" y="825750"/>
                </a:lnTo>
                <a:lnTo>
                  <a:pt x="126206" y="834209"/>
                </a:lnTo>
                <a:lnTo>
                  <a:pt x="128058" y="843462"/>
                </a:lnTo>
                <a:lnTo>
                  <a:pt x="130175" y="853244"/>
                </a:lnTo>
                <a:lnTo>
                  <a:pt x="132821" y="863290"/>
                </a:lnTo>
                <a:lnTo>
                  <a:pt x="136260" y="873600"/>
                </a:lnTo>
                <a:lnTo>
                  <a:pt x="139964" y="883910"/>
                </a:lnTo>
                <a:lnTo>
                  <a:pt x="144198" y="894485"/>
                </a:lnTo>
                <a:lnTo>
                  <a:pt x="149225" y="905588"/>
                </a:lnTo>
                <a:lnTo>
                  <a:pt x="154517" y="916163"/>
                </a:lnTo>
                <a:lnTo>
                  <a:pt x="160867" y="927002"/>
                </a:lnTo>
                <a:lnTo>
                  <a:pt x="164306" y="932289"/>
                </a:lnTo>
                <a:lnTo>
                  <a:pt x="167746" y="937577"/>
                </a:lnTo>
                <a:lnTo>
                  <a:pt x="171714" y="942864"/>
                </a:lnTo>
                <a:lnTo>
                  <a:pt x="175683" y="947887"/>
                </a:lnTo>
                <a:lnTo>
                  <a:pt x="179652" y="953174"/>
                </a:lnTo>
                <a:lnTo>
                  <a:pt x="184150" y="957933"/>
                </a:lnTo>
                <a:lnTo>
                  <a:pt x="188384" y="962956"/>
                </a:lnTo>
                <a:lnTo>
                  <a:pt x="193411" y="967714"/>
                </a:lnTo>
                <a:lnTo>
                  <a:pt x="198438" y="972209"/>
                </a:lnTo>
                <a:lnTo>
                  <a:pt x="203730" y="976967"/>
                </a:lnTo>
                <a:lnTo>
                  <a:pt x="209286" y="981197"/>
                </a:lnTo>
                <a:lnTo>
                  <a:pt x="214577" y="985427"/>
                </a:lnTo>
                <a:lnTo>
                  <a:pt x="220663" y="989657"/>
                </a:lnTo>
                <a:lnTo>
                  <a:pt x="226748" y="993622"/>
                </a:lnTo>
                <a:lnTo>
                  <a:pt x="233363" y="997323"/>
                </a:lnTo>
                <a:lnTo>
                  <a:pt x="239977" y="1001025"/>
                </a:lnTo>
                <a:lnTo>
                  <a:pt x="246857" y="1004461"/>
                </a:lnTo>
                <a:lnTo>
                  <a:pt x="254000" y="1007634"/>
                </a:lnTo>
                <a:lnTo>
                  <a:pt x="261673" y="1010542"/>
                </a:lnTo>
                <a:lnTo>
                  <a:pt x="269346" y="1013714"/>
                </a:lnTo>
                <a:lnTo>
                  <a:pt x="277019" y="1016093"/>
                </a:lnTo>
                <a:lnTo>
                  <a:pt x="285750" y="1018473"/>
                </a:lnTo>
                <a:lnTo>
                  <a:pt x="294217" y="1020852"/>
                </a:lnTo>
                <a:lnTo>
                  <a:pt x="302948" y="1022438"/>
                </a:lnTo>
                <a:lnTo>
                  <a:pt x="312209" y="1024024"/>
                </a:lnTo>
                <a:lnTo>
                  <a:pt x="321734" y="1025611"/>
                </a:lnTo>
                <a:lnTo>
                  <a:pt x="331523" y="1026404"/>
                </a:lnTo>
                <a:lnTo>
                  <a:pt x="341842" y="1027461"/>
                </a:lnTo>
                <a:lnTo>
                  <a:pt x="352161" y="1027726"/>
                </a:lnTo>
                <a:lnTo>
                  <a:pt x="362744" y="1027990"/>
                </a:lnTo>
                <a:lnTo>
                  <a:pt x="373857" y="1027726"/>
                </a:lnTo>
                <a:lnTo>
                  <a:pt x="384440" y="1027197"/>
                </a:lnTo>
                <a:lnTo>
                  <a:pt x="394759" y="1026404"/>
                </a:lnTo>
                <a:lnTo>
                  <a:pt x="404813" y="1025346"/>
                </a:lnTo>
                <a:lnTo>
                  <a:pt x="414602" y="1023760"/>
                </a:lnTo>
                <a:lnTo>
                  <a:pt x="424127" y="1022174"/>
                </a:lnTo>
                <a:lnTo>
                  <a:pt x="432859" y="1020059"/>
                </a:lnTo>
                <a:lnTo>
                  <a:pt x="441854" y="1017944"/>
                </a:lnTo>
                <a:lnTo>
                  <a:pt x="450321" y="1015565"/>
                </a:lnTo>
                <a:lnTo>
                  <a:pt x="458523" y="1012921"/>
                </a:lnTo>
                <a:lnTo>
                  <a:pt x="466196" y="1009749"/>
                </a:lnTo>
                <a:lnTo>
                  <a:pt x="473869" y="1006312"/>
                </a:lnTo>
                <a:lnTo>
                  <a:pt x="481013" y="1003140"/>
                </a:lnTo>
                <a:lnTo>
                  <a:pt x="488157" y="999438"/>
                </a:lnTo>
                <a:lnTo>
                  <a:pt x="494771" y="995473"/>
                </a:lnTo>
                <a:lnTo>
                  <a:pt x="501386" y="991507"/>
                </a:lnTo>
                <a:lnTo>
                  <a:pt x="507736" y="987278"/>
                </a:lnTo>
                <a:lnTo>
                  <a:pt x="513821" y="983048"/>
                </a:lnTo>
                <a:lnTo>
                  <a:pt x="519113" y="978289"/>
                </a:lnTo>
                <a:lnTo>
                  <a:pt x="524669" y="973795"/>
                </a:lnTo>
                <a:lnTo>
                  <a:pt x="530225" y="969036"/>
                </a:lnTo>
                <a:lnTo>
                  <a:pt x="534988" y="964013"/>
                </a:lnTo>
                <a:lnTo>
                  <a:pt x="540015" y="959255"/>
                </a:lnTo>
                <a:lnTo>
                  <a:pt x="544248" y="953967"/>
                </a:lnTo>
                <a:lnTo>
                  <a:pt x="548746" y="948944"/>
                </a:lnTo>
                <a:lnTo>
                  <a:pt x="552715" y="943657"/>
                </a:lnTo>
                <a:lnTo>
                  <a:pt x="556684" y="938105"/>
                </a:lnTo>
                <a:lnTo>
                  <a:pt x="560388" y="932554"/>
                </a:lnTo>
                <a:lnTo>
                  <a:pt x="564092" y="927266"/>
                </a:lnTo>
                <a:lnTo>
                  <a:pt x="567267" y="921715"/>
                </a:lnTo>
                <a:lnTo>
                  <a:pt x="573352" y="910876"/>
                </a:lnTo>
                <a:lnTo>
                  <a:pt x="578644" y="899772"/>
                </a:lnTo>
                <a:lnTo>
                  <a:pt x="583407" y="888404"/>
                </a:lnTo>
                <a:lnTo>
                  <a:pt x="587375" y="877830"/>
                </a:lnTo>
                <a:lnTo>
                  <a:pt x="591080" y="867255"/>
                </a:lnTo>
                <a:lnTo>
                  <a:pt x="594255" y="856416"/>
                </a:lnTo>
                <a:lnTo>
                  <a:pt x="596636" y="846899"/>
                </a:lnTo>
                <a:lnTo>
                  <a:pt x="598752" y="837117"/>
                </a:lnTo>
                <a:lnTo>
                  <a:pt x="600605" y="828129"/>
                </a:lnTo>
                <a:lnTo>
                  <a:pt x="601928" y="819934"/>
                </a:lnTo>
                <a:lnTo>
                  <a:pt x="602721" y="812267"/>
                </a:lnTo>
                <a:lnTo>
                  <a:pt x="604044" y="799577"/>
                </a:lnTo>
                <a:lnTo>
                  <a:pt x="604573" y="790853"/>
                </a:lnTo>
                <a:lnTo>
                  <a:pt x="604573" y="786095"/>
                </a:lnTo>
                <a:lnTo>
                  <a:pt x="604573" y="544464"/>
                </a:lnTo>
                <a:lnTo>
                  <a:pt x="604838" y="538383"/>
                </a:lnTo>
                <a:lnTo>
                  <a:pt x="605896" y="532303"/>
                </a:lnTo>
                <a:lnTo>
                  <a:pt x="607219" y="526487"/>
                </a:lnTo>
                <a:lnTo>
                  <a:pt x="609336" y="521200"/>
                </a:lnTo>
                <a:lnTo>
                  <a:pt x="611982" y="515912"/>
                </a:lnTo>
                <a:lnTo>
                  <a:pt x="614892" y="510889"/>
                </a:lnTo>
                <a:lnTo>
                  <a:pt x="618332" y="506131"/>
                </a:lnTo>
                <a:lnTo>
                  <a:pt x="622300" y="501901"/>
                </a:lnTo>
                <a:lnTo>
                  <a:pt x="626534" y="497935"/>
                </a:lnTo>
                <a:lnTo>
                  <a:pt x="631296" y="494499"/>
                </a:lnTo>
                <a:lnTo>
                  <a:pt x="636323" y="491591"/>
                </a:lnTo>
                <a:lnTo>
                  <a:pt x="641350" y="488947"/>
                </a:lnTo>
                <a:lnTo>
                  <a:pt x="646907" y="487096"/>
                </a:lnTo>
                <a:lnTo>
                  <a:pt x="652992" y="485510"/>
                </a:lnTo>
                <a:lnTo>
                  <a:pt x="658813" y="484453"/>
                </a:lnTo>
                <a:lnTo>
                  <a:pt x="664898" y="484188"/>
                </a:lnTo>
                <a:lnTo>
                  <a:pt x="671248" y="484453"/>
                </a:lnTo>
                <a:lnTo>
                  <a:pt x="677069" y="485510"/>
                </a:lnTo>
                <a:lnTo>
                  <a:pt x="682890" y="487096"/>
                </a:lnTo>
                <a:lnTo>
                  <a:pt x="688711" y="488947"/>
                </a:lnTo>
                <a:lnTo>
                  <a:pt x="694003" y="491591"/>
                </a:lnTo>
                <a:lnTo>
                  <a:pt x="698765" y="494499"/>
                </a:lnTo>
                <a:lnTo>
                  <a:pt x="703528" y="497935"/>
                </a:lnTo>
                <a:lnTo>
                  <a:pt x="708026" y="501901"/>
                </a:lnTo>
                <a:lnTo>
                  <a:pt x="711994" y="506131"/>
                </a:lnTo>
                <a:lnTo>
                  <a:pt x="715169" y="510889"/>
                </a:lnTo>
                <a:lnTo>
                  <a:pt x="718344" y="515912"/>
                </a:lnTo>
                <a:lnTo>
                  <a:pt x="720726" y="521200"/>
                </a:lnTo>
                <a:lnTo>
                  <a:pt x="722842" y="526487"/>
                </a:lnTo>
                <a:lnTo>
                  <a:pt x="724430" y="532303"/>
                </a:lnTo>
                <a:lnTo>
                  <a:pt x="725223" y="538383"/>
                </a:lnTo>
                <a:lnTo>
                  <a:pt x="725488" y="544464"/>
                </a:lnTo>
                <a:lnTo>
                  <a:pt x="725488" y="786095"/>
                </a:lnTo>
                <a:lnTo>
                  <a:pt x="725223" y="797462"/>
                </a:lnTo>
                <a:lnTo>
                  <a:pt x="724694" y="809095"/>
                </a:lnTo>
                <a:lnTo>
                  <a:pt x="723636" y="821255"/>
                </a:lnTo>
                <a:lnTo>
                  <a:pt x="722313" y="833681"/>
                </a:lnTo>
                <a:lnTo>
                  <a:pt x="720461" y="846370"/>
                </a:lnTo>
                <a:lnTo>
                  <a:pt x="718080" y="859853"/>
                </a:lnTo>
                <a:lnTo>
                  <a:pt x="714905" y="873336"/>
                </a:lnTo>
                <a:lnTo>
                  <a:pt x="711465" y="886554"/>
                </a:lnTo>
                <a:lnTo>
                  <a:pt x="707496" y="900830"/>
                </a:lnTo>
                <a:lnTo>
                  <a:pt x="702998" y="914312"/>
                </a:lnTo>
                <a:lnTo>
                  <a:pt x="698236" y="928324"/>
                </a:lnTo>
                <a:lnTo>
                  <a:pt x="692415" y="942335"/>
                </a:lnTo>
                <a:lnTo>
                  <a:pt x="686065" y="956347"/>
                </a:lnTo>
                <a:lnTo>
                  <a:pt x="679186" y="970094"/>
                </a:lnTo>
                <a:lnTo>
                  <a:pt x="671513" y="983841"/>
                </a:lnTo>
                <a:lnTo>
                  <a:pt x="663311" y="997323"/>
                </a:lnTo>
                <a:lnTo>
                  <a:pt x="658813" y="1003933"/>
                </a:lnTo>
                <a:lnTo>
                  <a:pt x="654315" y="1010542"/>
                </a:lnTo>
                <a:lnTo>
                  <a:pt x="649552" y="1017151"/>
                </a:lnTo>
                <a:lnTo>
                  <a:pt x="644525" y="1023496"/>
                </a:lnTo>
                <a:lnTo>
                  <a:pt x="639498" y="1029841"/>
                </a:lnTo>
                <a:lnTo>
                  <a:pt x="634207" y="1035921"/>
                </a:lnTo>
                <a:lnTo>
                  <a:pt x="628650" y="1042001"/>
                </a:lnTo>
                <a:lnTo>
                  <a:pt x="623094" y="1048082"/>
                </a:lnTo>
                <a:lnTo>
                  <a:pt x="617009" y="1054162"/>
                </a:lnTo>
                <a:lnTo>
                  <a:pt x="610923" y="1059978"/>
                </a:lnTo>
                <a:lnTo>
                  <a:pt x="604838" y="1065530"/>
                </a:lnTo>
                <a:lnTo>
                  <a:pt x="598488" y="1071082"/>
                </a:lnTo>
                <a:lnTo>
                  <a:pt x="591873" y="1076369"/>
                </a:lnTo>
                <a:lnTo>
                  <a:pt x="584730" y="1081656"/>
                </a:lnTo>
                <a:lnTo>
                  <a:pt x="577850" y="1086944"/>
                </a:lnTo>
                <a:lnTo>
                  <a:pt x="570442" y="1091702"/>
                </a:lnTo>
                <a:lnTo>
                  <a:pt x="563034" y="1096461"/>
                </a:lnTo>
                <a:lnTo>
                  <a:pt x="555096" y="1101219"/>
                </a:lnTo>
                <a:lnTo>
                  <a:pt x="547159" y="1105714"/>
                </a:lnTo>
                <a:lnTo>
                  <a:pt x="538957" y="1109944"/>
                </a:lnTo>
                <a:lnTo>
                  <a:pt x="530755" y="1113909"/>
                </a:lnTo>
                <a:lnTo>
                  <a:pt x="522288" y="1117875"/>
                </a:lnTo>
                <a:lnTo>
                  <a:pt x="513292" y="1121576"/>
                </a:lnTo>
                <a:lnTo>
                  <a:pt x="504296" y="1125277"/>
                </a:lnTo>
                <a:lnTo>
                  <a:pt x="495036" y="1128185"/>
                </a:lnTo>
                <a:lnTo>
                  <a:pt x="485246" y="1131357"/>
                </a:lnTo>
                <a:lnTo>
                  <a:pt x="475721" y="1134001"/>
                </a:lnTo>
                <a:lnTo>
                  <a:pt x="465932" y="1136909"/>
                </a:lnTo>
                <a:lnTo>
                  <a:pt x="455613" y="1139288"/>
                </a:lnTo>
                <a:lnTo>
                  <a:pt x="445029" y="1141139"/>
                </a:lnTo>
                <a:lnTo>
                  <a:pt x="434182" y="1142989"/>
                </a:lnTo>
                <a:lnTo>
                  <a:pt x="423069" y="1144840"/>
                </a:lnTo>
                <a:lnTo>
                  <a:pt x="423069" y="1329896"/>
                </a:lnTo>
                <a:lnTo>
                  <a:pt x="664898" y="1329896"/>
                </a:lnTo>
                <a:lnTo>
                  <a:pt x="671248" y="1330161"/>
                </a:lnTo>
                <a:lnTo>
                  <a:pt x="677069" y="1331218"/>
                </a:lnTo>
                <a:lnTo>
                  <a:pt x="682890" y="1332540"/>
                </a:lnTo>
                <a:lnTo>
                  <a:pt x="688711" y="1334919"/>
                </a:lnTo>
                <a:lnTo>
                  <a:pt x="694003" y="1337299"/>
                </a:lnTo>
                <a:lnTo>
                  <a:pt x="698765" y="1340207"/>
                </a:lnTo>
                <a:lnTo>
                  <a:pt x="703528" y="1343643"/>
                </a:lnTo>
                <a:lnTo>
                  <a:pt x="708026" y="1347609"/>
                </a:lnTo>
                <a:lnTo>
                  <a:pt x="711994" y="1351839"/>
                </a:lnTo>
                <a:lnTo>
                  <a:pt x="715169" y="1356862"/>
                </a:lnTo>
                <a:lnTo>
                  <a:pt x="718344" y="1361620"/>
                </a:lnTo>
                <a:lnTo>
                  <a:pt x="720726" y="1366908"/>
                </a:lnTo>
                <a:lnTo>
                  <a:pt x="722842" y="1372195"/>
                </a:lnTo>
                <a:lnTo>
                  <a:pt x="724430" y="1378011"/>
                </a:lnTo>
                <a:lnTo>
                  <a:pt x="725223" y="1384092"/>
                </a:lnTo>
                <a:lnTo>
                  <a:pt x="725488" y="1390172"/>
                </a:lnTo>
                <a:lnTo>
                  <a:pt x="725223" y="1396517"/>
                </a:lnTo>
                <a:lnTo>
                  <a:pt x="724430" y="1402333"/>
                </a:lnTo>
                <a:lnTo>
                  <a:pt x="722842" y="1408149"/>
                </a:lnTo>
                <a:lnTo>
                  <a:pt x="720726" y="1413965"/>
                </a:lnTo>
                <a:lnTo>
                  <a:pt x="718344" y="1419252"/>
                </a:lnTo>
                <a:lnTo>
                  <a:pt x="715169" y="1424011"/>
                </a:lnTo>
                <a:lnTo>
                  <a:pt x="711994" y="1429034"/>
                </a:lnTo>
                <a:lnTo>
                  <a:pt x="708026" y="1433264"/>
                </a:lnTo>
                <a:lnTo>
                  <a:pt x="703528" y="1436965"/>
                </a:lnTo>
                <a:lnTo>
                  <a:pt x="698765" y="1440402"/>
                </a:lnTo>
                <a:lnTo>
                  <a:pt x="694003" y="1443574"/>
                </a:lnTo>
                <a:lnTo>
                  <a:pt x="688711" y="1445953"/>
                </a:lnTo>
                <a:lnTo>
                  <a:pt x="682890" y="1448068"/>
                </a:lnTo>
                <a:lnTo>
                  <a:pt x="677069" y="1449654"/>
                </a:lnTo>
                <a:lnTo>
                  <a:pt x="671248" y="1450447"/>
                </a:lnTo>
                <a:lnTo>
                  <a:pt x="664898" y="1450976"/>
                </a:lnTo>
                <a:lnTo>
                  <a:pt x="60589" y="1450976"/>
                </a:lnTo>
                <a:lnTo>
                  <a:pt x="54239" y="1450447"/>
                </a:lnTo>
                <a:lnTo>
                  <a:pt x="48419" y="1449654"/>
                </a:lnTo>
                <a:lnTo>
                  <a:pt x="42598" y="1448068"/>
                </a:lnTo>
                <a:lnTo>
                  <a:pt x="37041" y="1445953"/>
                </a:lnTo>
                <a:lnTo>
                  <a:pt x="31750" y="1443574"/>
                </a:lnTo>
                <a:lnTo>
                  <a:pt x="26723" y="1440402"/>
                </a:lnTo>
                <a:lnTo>
                  <a:pt x="21960" y="1436965"/>
                </a:lnTo>
                <a:lnTo>
                  <a:pt x="17727" y="1433264"/>
                </a:lnTo>
                <a:lnTo>
                  <a:pt x="13758" y="1429034"/>
                </a:lnTo>
                <a:lnTo>
                  <a:pt x="10319" y="1424011"/>
                </a:lnTo>
                <a:lnTo>
                  <a:pt x="7408" y="1419252"/>
                </a:lnTo>
                <a:lnTo>
                  <a:pt x="5027" y="1413965"/>
                </a:lnTo>
                <a:lnTo>
                  <a:pt x="2646" y="1408149"/>
                </a:lnTo>
                <a:lnTo>
                  <a:pt x="1323" y="1402333"/>
                </a:lnTo>
                <a:lnTo>
                  <a:pt x="264" y="1396517"/>
                </a:lnTo>
                <a:lnTo>
                  <a:pt x="0" y="1390172"/>
                </a:lnTo>
                <a:lnTo>
                  <a:pt x="264" y="1384092"/>
                </a:lnTo>
                <a:lnTo>
                  <a:pt x="1323" y="1378011"/>
                </a:lnTo>
                <a:lnTo>
                  <a:pt x="2646" y="1372195"/>
                </a:lnTo>
                <a:lnTo>
                  <a:pt x="5027" y="1366908"/>
                </a:lnTo>
                <a:lnTo>
                  <a:pt x="7408" y="1361620"/>
                </a:lnTo>
                <a:lnTo>
                  <a:pt x="10319" y="1356862"/>
                </a:lnTo>
                <a:lnTo>
                  <a:pt x="13758" y="1351839"/>
                </a:lnTo>
                <a:lnTo>
                  <a:pt x="17727" y="1347609"/>
                </a:lnTo>
                <a:lnTo>
                  <a:pt x="21960" y="1343643"/>
                </a:lnTo>
                <a:lnTo>
                  <a:pt x="26723" y="1340207"/>
                </a:lnTo>
                <a:lnTo>
                  <a:pt x="31750" y="1337299"/>
                </a:lnTo>
                <a:lnTo>
                  <a:pt x="37041" y="1334919"/>
                </a:lnTo>
                <a:lnTo>
                  <a:pt x="42598" y="1332540"/>
                </a:lnTo>
                <a:lnTo>
                  <a:pt x="48419" y="1331218"/>
                </a:lnTo>
                <a:lnTo>
                  <a:pt x="54239" y="1330161"/>
                </a:lnTo>
                <a:lnTo>
                  <a:pt x="60589" y="1329896"/>
                </a:lnTo>
                <a:lnTo>
                  <a:pt x="302419" y="1329896"/>
                </a:lnTo>
                <a:lnTo>
                  <a:pt x="302419" y="1144840"/>
                </a:lnTo>
                <a:lnTo>
                  <a:pt x="291571" y="1142989"/>
                </a:lnTo>
                <a:lnTo>
                  <a:pt x="280459" y="1141139"/>
                </a:lnTo>
                <a:lnTo>
                  <a:pt x="270140" y="1139288"/>
                </a:lnTo>
                <a:lnTo>
                  <a:pt x="259821" y="1136909"/>
                </a:lnTo>
                <a:lnTo>
                  <a:pt x="250032" y="1134001"/>
                </a:lnTo>
                <a:lnTo>
                  <a:pt x="240242" y="1131357"/>
                </a:lnTo>
                <a:lnTo>
                  <a:pt x="230452" y="1128185"/>
                </a:lnTo>
                <a:lnTo>
                  <a:pt x="221457" y="1125277"/>
                </a:lnTo>
                <a:lnTo>
                  <a:pt x="212196" y="1121576"/>
                </a:lnTo>
                <a:lnTo>
                  <a:pt x="203465" y="1117875"/>
                </a:lnTo>
                <a:lnTo>
                  <a:pt x="194734" y="1113909"/>
                </a:lnTo>
                <a:lnTo>
                  <a:pt x="186532" y="1109944"/>
                </a:lnTo>
                <a:lnTo>
                  <a:pt x="178329" y="1105714"/>
                </a:lnTo>
                <a:lnTo>
                  <a:pt x="170392" y="1101219"/>
                </a:lnTo>
                <a:lnTo>
                  <a:pt x="162454" y="1096461"/>
                </a:lnTo>
                <a:lnTo>
                  <a:pt x="155310" y="1091702"/>
                </a:lnTo>
                <a:lnTo>
                  <a:pt x="147902" y="1086944"/>
                </a:lnTo>
                <a:lnTo>
                  <a:pt x="140758" y="1081656"/>
                </a:lnTo>
                <a:lnTo>
                  <a:pt x="133879" y="1076369"/>
                </a:lnTo>
                <a:lnTo>
                  <a:pt x="127264" y="1071082"/>
                </a:lnTo>
                <a:lnTo>
                  <a:pt x="120650" y="1065530"/>
                </a:lnTo>
                <a:lnTo>
                  <a:pt x="114564" y="1059978"/>
                </a:lnTo>
                <a:lnTo>
                  <a:pt x="108479" y="1054162"/>
                </a:lnTo>
                <a:lnTo>
                  <a:pt x="102394" y="1048082"/>
                </a:lnTo>
                <a:lnTo>
                  <a:pt x="97102" y="1042001"/>
                </a:lnTo>
                <a:lnTo>
                  <a:pt x="91546" y="1035921"/>
                </a:lnTo>
                <a:lnTo>
                  <a:pt x="85989" y="1029841"/>
                </a:lnTo>
                <a:lnTo>
                  <a:pt x="81227" y="1023496"/>
                </a:lnTo>
                <a:lnTo>
                  <a:pt x="75935" y="1017151"/>
                </a:lnTo>
                <a:lnTo>
                  <a:pt x="71437" y="1010542"/>
                </a:lnTo>
                <a:lnTo>
                  <a:pt x="66675" y="1003933"/>
                </a:lnTo>
                <a:lnTo>
                  <a:pt x="62177" y="997323"/>
                </a:lnTo>
                <a:lnTo>
                  <a:pt x="53975" y="983841"/>
                </a:lnTo>
                <a:lnTo>
                  <a:pt x="46302" y="970094"/>
                </a:lnTo>
                <a:lnTo>
                  <a:pt x="39687" y="956347"/>
                </a:lnTo>
                <a:lnTo>
                  <a:pt x="33337" y="942335"/>
                </a:lnTo>
                <a:lnTo>
                  <a:pt x="27516" y="928324"/>
                </a:lnTo>
                <a:lnTo>
                  <a:pt x="22489" y="914312"/>
                </a:lnTo>
                <a:lnTo>
                  <a:pt x="17991" y="900830"/>
                </a:lnTo>
                <a:lnTo>
                  <a:pt x="14023" y="886554"/>
                </a:lnTo>
                <a:lnTo>
                  <a:pt x="10583" y="873336"/>
                </a:lnTo>
                <a:lnTo>
                  <a:pt x="7673" y="859853"/>
                </a:lnTo>
                <a:lnTo>
                  <a:pt x="5291" y="846370"/>
                </a:lnTo>
                <a:lnTo>
                  <a:pt x="3439" y="833681"/>
                </a:lnTo>
                <a:lnTo>
                  <a:pt x="1852" y="821255"/>
                </a:lnTo>
                <a:lnTo>
                  <a:pt x="1058" y="809095"/>
                </a:lnTo>
                <a:lnTo>
                  <a:pt x="264" y="797462"/>
                </a:lnTo>
                <a:lnTo>
                  <a:pt x="0" y="786095"/>
                </a:lnTo>
                <a:lnTo>
                  <a:pt x="0" y="544464"/>
                </a:lnTo>
                <a:lnTo>
                  <a:pt x="264" y="538383"/>
                </a:lnTo>
                <a:lnTo>
                  <a:pt x="1323" y="532303"/>
                </a:lnTo>
                <a:lnTo>
                  <a:pt x="2646" y="526487"/>
                </a:lnTo>
                <a:lnTo>
                  <a:pt x="5027" y="521200"/>
                </a:lnTo>
                <a:lnTo>
                  <a:pt x="7408" y="515912"/>
                </a:lnTo>
                <a:lnTo>
                  <a:pt x="10319" y="510889"/>
                </a:lnTo>
                <a:lnTo>
                  <a:pt x="13758" y="506131"/>
                </a:lnTo>
                <a:lnTo>
                  <a:pt x="17727" y="501901"/>
                </a:lnTo>
                <a:lnTo>
                  <a:pt x="21960" y="497935"/>
                </a:lnTo>
                <a:lnTo>
                  <a:pt x="26723" y="494499"/>
                </a:lnTo>
                <a:lnTo>
                  <a:pt x="31750" y="491591"/>
                </a:lnTo>
                <a:lnTo>
                  <a:pt x="37041" y="488947"/>
                </a:lnTo>
                <a:lnTo>
                  <a:pt x="42598" y="487096"/>
                </a:lnTo>
                <a:lnTo>
                  <a:pt x="48419" y="485510"/>
                </a:lnTo>
                <a:lnTo>
                  <a:pt x="54239" y="484453"/>
                </a:lnTo>
                <a:lnTo>
                  <a:pt x="60589" y="484188"/>
                </a:lnTo>
                <a:close/>
                <a:moveTo>
                  <a:pt x="362612" y="0"/>
                </a:moveTo>
                <a:lnTo>
                  <a:pt x="372158" y="265"/>
                </a:lnTo>
                <a:lnTo>
                  <a:pt x="381438" y="1058"/>
                </a:lnTo>
                <a:lnTo>
                  <a:pt x="390454" y="2116"/>
                </a:lnTo>
                <a:lnTo>
                  <a:pt x="399204" y="3967"/>
                </a:lnTo>
                <a:lnTo>
                  <a:pt x="408219" y="5553"/>
                </a:lnTo>
                <a:lnTo>
                  <a:pt x="416705" y="8198"/>
                </a:lnTo>
                <a:lnTo>
                  <a:pt x="424925" y="11107"/>
                </a:lnTo>
                <a:lnTo>
                  <a:pt x="433145" y="14280"/>
                </a:lnTo>
                <a:lnTo>
                  <a:pt x="441630" y="17982"/>
                </a:lnTo>
                <a:lnTo>
                  <a:pt x="449054" y="21949"/>
                </a:lnTo>
                <a:lnTo>
                  <a:pt x="456744" y="26444"/>
                </a:lnTo>
                <a:lnTo>
                  <a:pt x="464169" y="30939"/>
                </a:lnTo>
                <a:lnTo>
                  <a:pt x="471328" y="36228"/>
                </a:lnTo>
                <a:lnTo>
                  <a:pt x="478222" y="41253"/>
                </a:lnTo>
                <a:lnTo>
                  <a:pt x="484851" y="47070"/>
                </a:lnTo>
                <a:lnTo>
                  <a:pt x="490950" y="53152"/>
                </a:lnTo>
                <a:lnTo>
                  <a:pt x="497049" y="59234"/>
                </a:lnTo>
                <a:lnTo>
                  <a:pt x="502882" y="66110"/>
                </a:lnTo>
                <a:lnTo>
                  <a:pt x="508186" y="72721"/>
                </a:lnTo>
                <a:lnTo>
                  <a:pt x="513224" y="80125"/>
                </a:lnTo>
                <a:lnTo>
                  <a:pt x="517997" y="87265"/>
                </a:lnTo>
                <a:lnTo>
                  <a:pt x="522504" y="94934"/>
                </a:lnTo>
                <a:lnTo>
                  <a:pt x="526482" y="102602"/>
                </a:lnTo>
                <a:lnTo>
                  <a:pt x="530194" y="110800"/>
                </a:lnTo>
                <a:lnTo>
                  <a:pt x="533111" y="118998"/>
                </a:lnTo>
                <a:lnTo>
                  <a:pt x="536293" y="127195"/>
                </a:lnTo>
                <a:lnTo>
                  <a:pt x="538679" y="136186"/>
                </a:lnTo>
                <a:lnTo>
                  <a:pt x="540536" y="144648"/>
                </a:lnTo>
                <a:lnTo>
                  <a:pt x="542392" y="153903"/>
                </a:lnTo>
                <a:lnTo>
                  <a:pt x="543187" y="162630"/>
                </a:lnTo>
                <a:lnTo>
                  <a:pt x="544248" y="172150"/>
                </a:lnTo>
                <a:lnTo>
                  <a:pt x="544513" y="181141"/>
                </a:lnTo>
                <a:lnTo>
                  <a:pt x="544513" y="483394"/>
                </a:lnTo>
                <a:lnTo>
                  <a:pt x="180975" y="483394"/>
                </a:lnTo>
                <a:lnTo>
                  <a:pt x="180975" y="181141"/>
                </a:lnTo>
                <a:lnTo>
                  <a:pt x="181240" y="172150"/>
                </a:lnTo>
                <a:lnTo>
                  <a:pt x="181771" y="162630"/>
                </a:lnTo>
                <a:lnTo>
                  <a:pt x="183097" y="153903"/>
                </a:lnTo>
                <a:lnTo>
                  <a:pt x="184422" y="144648"/>
                </a:lnTo>
                <a:lnTo>
                  <a:pt x="186809" y="136186"/>
                </a:lnTo>
                <a:lnTo>
                  <a:pt x="189195" y="127195"/>
                </a:lnTo>
                <a:lnTo>
                  <a:pt x="191847" y="118998"/>
                </a:lnTo>
                <a:lnTo>
                  <a:pt x="195294" y="110800"/>
                </a:lnTo>
                <a:lnTo>
                  <a:pt x="199006" y="102602"/>
                </a:lnTo>
                <a:lnTo>
                  <a:pt x="202984" y="94934"/>
                </a:lnTo>
                <a:lnTo>
                  <a:pt x="207226" y="87265"/>
                </a:lnTo>
                <a:lnTo>
                  <a:pt x="211999" y="80125"/>
                </a:lnTo>
                <a:lnTo>
                  <a:pt x="217037" y="72721"/>
                </a:lnTo>
                <a:lnTo>
                  <a:pt x="222341" y="66110"/>
                </a:lnTo>
                <a:lnTo>
                  <a:pt x="228174" y="59234"/>
                </a:lnTo>
                <a:lnTo>
                  <a:pt x="234008" y="53152"/>
                </a:lnTo>
                <a:lnTo>
                  <a:pt x="240372" y="47070"/>
                </a:lnTo>
                <a:lnTo>
                  <a:pt x="247266" y="41253"/>
                </a:lnTo>
                <a:lnTo>
                  <a:pt x="253895" y="36228"/>
                </a:lnTo>
                <a:lnTo>
                  <a:pt x="261054" y="30939"/>
                </a:lnTo>
                <a:lnTo>
                  <a:pt x="268479" y="26444"/>
                </a:lnTo>
                <a:lnTo>
                  <a:pt x="275903" y="21949"/>
                </a:lnTo>
                <a:lnTo>
                  <a:pt x="283858" y="17982"/>
                </a:lnTo>
                <a:lnTo>
                  <a:pt x="291813" y="14280"/>
                </a:lnTo>
                <a:lnTo>
                  <a:pt x="300033" y="11107"/>
                </a:lnTo>
                <a:lnTo>
                  <a:pt x="308518" y="8198"/>
                </a:lnTo>
                <a:lnTo>
                  <a:pt x="317269" y="5553"/>
                </a:lnTo>
                <a:lnTo>
                  <a:pt x="326019" y="3967"/>
                </a:lnTo>
                <a:lnTo>
                  <a:pt x="334770" y="2116"/>
                </a:lnTo>
                <a:lnTo>
                  <a:pt x="344050" y="1058"/>
                </a:lnTo>
                <a:lnTo>
                  <a:pt x="353331" y="265"/>
                </a:lnTo>
                <a:lnTo>
                  <a:pt x="36261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24" name="KSO_Shape"/>
          <p:cNvSpPr/>
          <p:nvPr/>
        </p:nvSpPr>
        <p:spPr bwMode="auto">
          <a:xfrm>
            <a:off x="7070007" y="2436262"/>
            <a:ext cx="896154" cy="943320"/>
          </a:xfrm>
          <a:custGeom>
            <a:avLst/>
            <a:gdLst>
              <a:gd name="T0" fmla="*/ 68306812 w 5831"/>
              <a:gd name="T1" fmla="*/ 194929901 h 6140"/>
              <a:gd name="T2" fmla="*/ 84877616 w 5831"/>
              <a:gd name="T3" fmla="*/ 273864227 h 6140"/>
              <a:gd name="T4" fmla="*/ 84877616 w 5831"/>
              <a:gd name="T5" fmla="*/ 0 h 6140"/>
              <a:gd name="T6" fmla="*/ 368221276 w 5831"/>
              <a:gd name="T7" fmla="*/ 0 h 6140"/>
              <a:gd name="T8" fmla="*/ 374387027 w 5831"/>
              <a:gd name="T9" fmla="*/ 1540134 h 6140"/>
              <a:gd name="T10" fmla="*/ 478918634 w 5831"/>
              <a:gd name="T11" fmla="*/ 55157817 h 6140"/>
              <a:gd name="T12" fmla="*/ 478918634 w 5831"/>
              <a:gd name="T13" fmla="*/ 273864227 h 6140"/>
              <a:gd name="T14" fmla="*/ 495200487 w 5831"/>
              <a:gd name="T15" fmla="*/ 194929901 h 6140"/>
              <a:gd name="T16" fmla="*/ 548863252 w 5831"/>
              <a:gd name="T17" fmla="*/ 194929901 h 6140"/>
              <a:gd name="T18" fmla="*/ 551657176 w 5831"/>
              <a:gd name="T19" fmla="*/ 212642057 h 6140"/>
              <a:gd name="T20" fmla="*/ 554162148 w 5831"/>
              <a:gd name="T21" fmla="*/ 230257722 h 6140"/>
              <a:gd name="T22" fmla="*/ 556281644 w 5831"/>
              <a:gd name="T23" fmla="*/ 247969879 h 6140"/>
              <a:gd name="T24" fmla="*/ 558112189 w 5831"/>
              <a:gd name="T25" fmla="*/ 265585854 h 6140"/>
              <a:gd name="T26" fmla="*/ 559653782 w 5831"/>
              <a:gd name="T27" fmla="*/ 283201830 h 6140"/>
              <a:gd name="T28" fmla="*/ 560713374 w 5831"/>
              <a:gd name="T29" fmla="*/ 300817495 h 6140"/>
              <a:gd name="T30" fmla="*/ 561387802 w 5831"/>
              <a:gd name="T31" fmla="*/ 318433471 h 6140"/>
              <a:gd name="T32" fmla="*/ 561773278 w 5831"/>
              <a:gd name="T33" fmla="*/ 336145627 h 6140"/>
              <a:gd name="T34" fmla="*/ 561773278 w 5831"/>
              <a:gd name="T35" fmla="*/ 353761603 h 6140"/>
              <a:gd name="T36" fmla="*/ 561195374 w 5831"/>
              <a:gd name="T37" fmla="*/ 371377268 h 6140"/>
              <a:gd name="T38" fmla="*/ 560328209 w 5831"/>
              <a:gd name="T39" fmla="*/ 389089424 h 6140"/>
              <a:gd name="T40" fmla="*/ 558979354 w 5831"/>
              <a:gd name="T41" fmla="*/ 406609219 h 6140"/>
              <a:gd name="T42" fmla="*/ 557148809 w 5831"/>
              <a:gd name="T43" fmla="*/ 424321375 h 6140"/>
              <a:gd name="T44" fmla="*/ 554836575 w 5831"/>
              <a:gd name="T45" fmla="*/ 441937041 h 6140"/>
              <a:gd name="T46" fmla="*/ 552042651 w 5831"/>
              <a:gd name="T47" fmla="*/ 459553016 h 6140"/>
              <a:gd name="T48" fmla="*/ 548863252 w 5831"/>
              <a:gd name="T49" fmla="*/ 477265173 h 6140"/>
              <a:gd name="T50" fmla="*/ 478918634 w 5831"/>
              <a:gd name="T51" fmla="*/ 591046417 h 6140"/>
              <a:gd name="T52" fmla="*/ 84877616 w 5831"/>
              <a:gd name="T53" fmla="*/ 591046417 h 6140"/>
              <a:gd name="T54" fmla="*/ 16474591 w 5831"/>
              <a:gd name="T55" fmla="*/ 477265173 h 6140"/>
              <a:gd name="T56" fmla="*/ 14451308 w 5831"/>
              <a:gd name="T57" fmla="*/ 468505275 h 6140"/>
              <a:gd name="T58" fmla="*/ 10886743 w 5831"/>
              <a:gd name="T59" fmla="*/ 451178152 h 6140"/>
              <a:gd name="T60" fmla="*/ 7803868 w 5831"/>
              <a:gd name="T61" fmla="*/ 433754849 h 6140"/>
              <a:gd name="T62" fmla="*/ 5202372 w 5831"/>
              <a:gd name="T63" fmla="*/ 416331545 h 6140"/>
              <a:gd name="T64" fmla="*/ 3179400 w 5831"/>
              <a:gd name="T65" fmla="*/ 398812060 h 6140"/>
              <a:gd name="T66" fmla="*/ 1637807 w 5831"/>
              <a:gd name="T67" fmla="*/ 381196085 h 6140"/>
              <a:gd name="T68" fmla="*/ 577903 w 5831"/>
              <a:gd name="T69" fmla="*/ 363772781 h 6140"/>
              <a:gd name="T70" fmla="*/ 96214 w 5831"/>
              <a:gd name="T71" fmla="*/ 346156805 h 6140"/>
              <a:gd name="T72" fmla="*/ 96214 w 5831"/>
              <a:gd name="T73" fmla="*/ 328444649 h 6140"/>
              <a:gd name="T74" fmla="*/ 577903 w 5831"/>
              <a:gd name="T75" fmla="*/ 310828673 h 6140"/>
              <a:gd name="T76" fmla="*/ 1541593 w 5831"/>
              <a:gd name="T77" fmla="*/ 293020336 h 6140"/>
              <a:gd name="T78" fmla="*/ 3082875 w 5831"/>
              <a:gd name="T79" fmla="*/ 275308180 h 6140"/>
              <a:gd name="T80" fmla="*/ 5202372 w 5831"/>
              <a:gd name="T81" fmla="*/ 257499843 h 6140"/>
              <a:gd name="T82" fmla="*/ 7803868 w 5831"/>
              <a:gd name="T83" fmla="*/ 239691506 h 6140"/>
              <a:gd name="T84" fmla="*/ 10790219 w 5831"/>
              <a:gd name="T85" fmla="*/ 221883169 h 6140"/>
              <a:gd name="T86" fmla="*/ 14451308 w 5831"/>
              <a:gd name="T87" fmla="*/ 203978340 h 6140"/>
              <a:gd name="T88" fmla="*/ 16474591 w 5831"/>
              <a:gd name="T89" fmla="*/ 194929901 h 6140"/>
              <a:gd name="T90" fmla="*/ 123607384 w 5831"/>
              <a:gd name="T91" fmla="*/ 420855765 h 6140"/>
              <a:gd name="T92" fmla="*/ 440285390 w 5831"/>
              <a:gd name="T93" fmla="*/ 552541837 h 6140"/>
              <a:gd name="T94" fmla="*/ 440285390 w 5831"/>
              <a:gd name="T95" fmla="*/ 420855765 h 6140"/>
              <a:gd name="T96" fmla="*/ 442212149 w 5831"/>
              <a:gd name="T97" fmla="*/ 273864227 h 6140"/>
              <a:gd name="T98" fmla="*/ 365138090 w 5831"/>
              <a:gd name="T99" fmla="*/ 38504580 h 6140"/>
              <a:gd name="T100" fmla="*/ 123607384 w 5831"/>
              <a:gd name="T101" fmla="*/ 273864227 h 6140"/>
              <a:gd name="T102" fmla="*/ 433155950 w 5831"/>
              <a:gd name="T103" fmla="*/ 319588571 h 6140"/>
              <a:gd name="T104" fmla="*/ 452231727 w 5831"/>
              <a:gd name="T105" fmla="*/ 345482919 h 6140"/>
              <a:gd name="T106" fmla="*/ 495200487 w 5831"/>
              <a:gd name="T107" fmla="*/ 345482919 h 6140"/>
              <a:gd name="T108" fmla="*/ 478918634 w 5831"/>
              <a:gd name="T109" fmla="*/ 319588571 h 6140"/>
              <a:gd name="T110" fmla="*/ 433155950 w 5831"/>
              <a:gd name="T111" fmla="*/ 319588571 h 61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831" h="6140">
                <a:moveTo>
                  <a:pt x="171" y="2025"/>
                </a:moveTo>
                <a:lnTo>
                  <a:pt x="709" y="2025"/>
                </a:lnTo>
                <a:lnTo>
                  <a:pt x="709" y="2845"/>
                </a:lnTo>
                <a:lnTo>
                  <a:pt x="881" y="2845"/>
                </a:lnTo>
                <a:lnTo>
                  <a:pt x="881" y="138"/>
                </a:lnTo>
                <a:lnTo>
                  <a:pt x="881" y="0"/>
                </a:lnTo>
                <a:lnTo>
                  <a:pt x="1021" y="0"/>
                </a:lnTo>
                <a:lnTo>
                  <a:pt x="3822" y="0"/>
                </a:lnTo>
                <a:lnTo>
                  <a:pt x="3855" y="0"/>
                </a:lnTo>
                <a:lnTo>
                  <a:pt x="3886" y="16"/>
                </a:lnTo>
                <a:lnTo>
                  <a:pt x="4896" y="535"/>
                </a:lnTo>
                <a:lnTo>
                  <a:pt x="4971" y="573"/>
                </a:lnTo>
                <a:lnTo>
                  <a:pt x="4971" y="658"/>
                </a:lnTo>
                <a:lnTo>
                  <a:pt x="4971" y="2845"/>
                </a:lnTo>
                <a:lnTo>
                  <a:pt x="5140" y="2845"/>
                </a:lnTo>
                <a:lnTo>
                  <a:pt x="5140" y="2025"/>
                </a:lnTo>
                <a:lnTo>
                  <a:pt x="5697" y="2025"/>
                </a:lnTo>
                <a:lnTo>
                  <a:pt x="5712" y="2117"/>
                </a:lnTo>
                <a:lnTo>
                  <a:pt x="5726" y="2209"/>
                </a:lnTo>
                <a:lnTo>
                  <a:pt x="5739" y="2301"/>
                </a:lnTo>
                <a:lnTo>
                  <a:pt x="5752" y="2392"/>
                </a:lnTo>
                <a:lnTo>
                  <a:pt x="5764" y="2483"/>
                </a:lnTo>
                <a:lnTo>
                  <a:pt x="5774" y="2576"/>
                </a:lnTo>
                <a:lnTo>
                  <a:pt x="5784" y="2667"/>
                </a:lnTo>
                <a:lnTo>
                  <a:pt x="5793" y="2759"/>
                </a:lnTo>
                <a:lnTo>
                  <a:pt x="5802" y="2850"/>
                </a:lnTo>
                <a:lnTo>
                  <a:pt x="5809" y="2942"/>
                </a:lnTo>
                <a:lnTo>
                  <a:pt x="5815" y="3034"/>
                </a:lnTo>
                <a:lnTo>
                  <a:pt x="5820" y="3125"/>
                </a:lnTo>
                <a:lnTo>
                  <a:pt x="5824" y="3217"/>
                </a:lnTo>
                <a:lnTo>
                  <a:pt x="5827" y="3308"/>
                </a:lnTo>
                <a:lnTo>
                  <a:pt x="5830" y="3400"/>
                </a:lnTo>
                <a:lnTo>
                  <a:pt x="5831" y="3492"/>
                </a:lnTo>
                <a:lnTo>
                  <a:pt x="5831" y="3584"/>
                </a:lnTo>
                <a:lnTo>
                  <a:pt x="5831" y="3675"/>
                </a:lnTo>
                <a:lnTo>
                  <a:pt x="5829" y="3766"/>
                </a:lnTo>
                <a:lnTo>
                  <a:pt x="5825" y="3858"/>
                </a:lnTo>
                <a:lnTo>
                  <a:pt x="5821" y="3950"/>
                </a:lnTo>
                <a:lnTo>
                  <a:pt x="5816" y="4042"/>
                </a:lnTo>
                <a:lnTo>
                  <a:pt x="5810" y="4133"/>
                </a:lnTo>
                <a:lnTo>
                  <a:pt x="5802" y="4224"/>
                </a:lnTo>
                <a:lnTo>
                  <a:pt x="5793" y="4316"/>
                </a:lnTo>
                <a:lnTo>
                  <a:pt x="5783" y="4408"/>
                </a:lnTo>
                <a:lnTo>
                  <a:pt x="5772" y="4500"/>
                </a:lnTo>
                <a:lnTo>
                  <a:pt x="5759" y="4591"/>
                </a:lnTo>
                <a:lnTo>
                  <a:pt x="5745" y="4682"/>
                </a:lnTo>
                <a:lnTo>
                  <a:pt x="5730" y="4774"/>
                </a:lnTo>
                <a:lnTo>
                  <a:pt x="5714" y="4866"/>
                </a:lnTo>
                <a:lnTo>
                  <a:pt x="5697" y="4958"/>
                </a:lnTo>
                <a:lnTo>
                  <a:pt x="4971" y="4958"/>
                </a:lnTo>
                <a:lnTo>
                  <a:pt x="4971" y="6140"/>
                </a:lnTo>
                <a:lnTo>
                  <a:pt x="881" y="6140"/>
                </a:lnTo>
                <a:lnTo>
                  <a:pt x="881" y="4958"/>
                </a:lnTo>
                <a:lnTo>
                  <a:pt x="171" y="4958"/>
                </a:lnTo>
                <a:lnTo>
                  <a:pt x="150" y="4867"/>
                </a:lnTo>
                <a:lnTo>
                  <a:pt x="131" y="4777"/>
                </a:lnTo>
                <a:lnTo>
                  <a:pt x="113" y="4687"/>
                </a:lnTo>
                <a:lnTo>
                  <a:pt x="97" y="4597"/>
                </a:lnTo>
                <a:lnTo>
                  <a:pt x="81" y="4506"/>
                </a:lnTo>
                <a:lnTo>
                  <a:pt x="68" y="4415"/>
                </a:lnTo>
                <a:lnTo>
                  <a:pt x="54" y="4325"/>
                </a:lnTo>
                <a:lnTo>
                  <a:pt x="43" y="4233"/>
                </a:lnTo>
                <a:lnTo>
                  <a:pt x="33" y="4143"/>
                </a:lnTo>
                <a:lnTo>
                  <a:pt x="24" y="4052"/>
                </a:lnTo>
                <a:lnTo>
                  <a:pt x="17" y="3960"/>
                </a:lnTo>
                <a:lnTo>
                  <a:pt x="11" y="3870"/>
                </a:lnTo>
                <a:lnTo>
                  <a:pt x="6" y="3779"/>
                </a:lnTo>
                <a:lnTo>
                  <a:pt x="3" y="3687"/>
                </a:lnTo>
                <a:lnTo>
                  <a:pt x="1" y="3596"/>
                </a:lnTo>
                <a:lnTo>
                  <a:pt x="0" y="3504"/>
                </a:lnTo>
                <a:lnTo>
                  <a:pt x="1" y="3412"/>
                </a:lnTo>
                <a:lnTo>
                  <a:pt x="3" y="3320"/>
                </a:lnTo>
                <a:lnTo>
                  <a:pt x="6" y="3229"/>
                </a:lnTo>
                <a:lnTo>
                  <a:pt x="11" y="3137"/>
                </a:lnTo>
                <a:lnTo>
                  <a:pt x="16" y="3044"/>
                </a:lnTo>
                <a:lnTo>
                  <a:pt x="24" y="2953"/>
                </a:lnTo>
                <a:lnTo>
                  <a:pt x="32" y="2860"/>
                </a:lnTo>
                <a:lnTo>
                  <a:pt x="42" y="2768"/>
                </a:lnTo>
                <a:lnTo>
                  <a:pt x="54" y="2675"/>
                </a:lnTo>
                <a:lnTo>
                  <a:pt x="66" y="2583"/>
                </a:lnTo>
                <a:lnTo>
                  <a:pt x="81" y="2490"/>
                </a:lnTo>
                <a:lnTo>
                  <a:pt x="95" y="2398"/>
                </a:lnTo>
                <a:lnTo>
                  <a:pt x="112" y="2305"/>
                </a:lnTo>
                <a:lnTo>
                  <a:pt x="131" y="2212"/>
                </a:lnTo>
                <a:lnTo>
                  <a:pt x="150" y="2119"/>
                </a:lnTo>
                <a:lnTo>
                  <a:pt x="171" y="2025"/>
                </a:lnTo>
                <a:close/>
                <a:moveTo>
                  <a:pt x="4570" y="4372"/>
                </a:moveTo>
                <a:lnTo>
                  <a:pt x="1283" y="4372"/>
                </a:lnTo>
                <a:lnTo>
                  <a:pt x="1283" y="5740"/>
                </a:lnTo>
                <a:lnTo>
                  <a:pt x="4570" y="5740"/>
                </a:lnTo>
                <a:lnTo>
                  <a:pt x="4570" y="4372"/>
                </a:lnTo>
                <a:close/>
                <a:moveTo>
                  <a:pt x="1283" y="2845"/>
                </a:moveTo>
                <a:lnTo>
                  <a:pt x="4590" y="2845"/>
                </a:lnTo>
                <a:lnTo>
                  <a:pt x="4590" y="845"/>
                </a:lnTo>
                <a:lnTo>
                  <a:pt x="3790" y="400"/>
                </a:lnTo>
                <a:lnTo>
                  <a:pt x="1283" y="400"/>
                </a:lnTo>
                <a:lnTo>
                  <a:pt x="1283" y="2845"/>
                </a:lnTo>
                <a:close/>
                <a:moveTo>
                  <a:pt x="4496" y="3320"/>
                </a:moveTo>
                <a:lnTo>
                  <a:pt x="4496" y="3589"/>
                </a:lnTo>
                <a:lnTo>
                  <a:pt x="4694" y="3589"/>
                </a:lnTo>
                <a:lnTo>
                  <a:pt x="4971" y="3589"/>
                </a:lnTo>
                <a:lnTo>
                  <a:pt x="5140" y="3589"/>
                </a:lnTo>
                <a:lnTo>
                  <a:pt x="5140" y="3320"/>
                </a:lnTo>
                <a:lnTo>
                  <a:pt x="4971" y="3320"/>
                </a:lnTo>
                <a:lnTo>
                  <a:pt x="4694" y="3320"/>
                </a:lnTo>
                <a:lnTo>
                  <a:pt x="4496" y="3320"/>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27" name="KSO_Shape"/>
          <p:cNvSpPr/>
          <p:nvPr/>
        </p:nvSpPr>
        <p:spPr>
          <a:xfrm flipH="1">
            <a:off x="10062460" y="2399238"/>
            <a:ext cx="1100840" cy="1003599"/>
          </a:xfrm>
          <a:custGeom>
            <a:avLst/>
            <a:gdLst/>
            <a:ahLst/>
            <a:cxnLst/>
            <a:rect l="l" t="t" r="r" b="b"/>
            <a:pathLst>
              <a:path w="1301527" h="1186978">
                <a:moveTo>
                  <a:pt x="744913" y="309576"/>
                </a:moveTo>
                <a:lnTo>
                  <a:pt x="744913" y="877403"/>
                </a:lnTo>
                <a:lnTo>
                  <a:pt x="1001726" y="719489"/>
                </a:lnTo>
                <a:lnTo>
                  <a:pt x="1259526" y="719489"/>
                </a:lnTo>
                <a:cubicBezTo>
                  <a:pt x="1282723" y="719489"/>
                  <a:pt x="1301527" y="700685"/>
                  <a:pt x="1301527" y="677488"/>
                </a:cubicBezTo>
                <a:lnTo>
                  <a:pt x="1301527" y="509490"/>
                </a:lnTo>
                <a:cubicBezTo>
                  <a:pt x="1301527" y="486293"/>
                  <a:pt x="1282723" y="467489"/>
                  <a:pt x="1259526" y="467489"/>
                </a:cubicBezTo>
                <a:lnTo>
                  <a:pt x="1001724" y="467489"/>
                </a:lnTo>
                <a:close/>
                <a:moveTo>
                  <a:pt x="486516" y="175870"/>
                </a:moveTo>
                <a:cubicBezTo>
                  <a:pt x="371649" y="278215"/>
                  <a:pt x="300385" y="427530"/>
                  <a:pt x="300385" y="593488"/>
                </a:cubicBezTo>
                <a:cubicBezTo>
                  <a:pt x="300385" y="759449"/>
                  <a:pt x="371649" y="908762"/>
                  <a:pt x="486516" y="1011109"/>
                </a:cubicBezTo>
                <a:lnTo>
                  <a:pt x="609421" y="924274"/>
                </a:lnTo>
                <a:cubicBezTo>
                  <a:pt x="509665" y="848549"/>
                  <a:pt x="446248" y="728424"/>
                  <a:pt x="446248" y="593488"/>
                </a:cubicBezTo>
                <a:cubicBezTo>
                  <a:pt x="446248" y="458553"/>
                  <a:pt x="509665" y="338428"/>
                  <a:pt x="609421" y="262704"/>
                </a:cubicBezTo>
                <a:close/>
                <a:moveTo>
                  <a:pt x="237591" y="0"/>
                </a:moveTo>
                <a:cubicBezTo>
                  <a:pt x="89700" y="153897"/>
                  <a:pt x="0" y="363218"/>
                  <a:pt x="0" y="593490"/>
                </a:cubicBezTo>
                <a:cubicBezTo>
                  <a:pt x="0" y="823760"/>
                  <a:pt x="89700" y="1033081"/>
                  <a:pt x="237589" y="1186978"/>
                </a:cubicBezTo>
                <a:lnTo>
                  <a:pt x="362934" y="1098420"/>
                </a:lnTo>
                <a:cubicBezTo>
                  <a:pt x="233669" y="969220"/>
                  <a:pt x="153719" y="790692"/>
                  <a:pt x="153719" y="593490"/>
                </a:cubicBezTo>
                <a:cubicBezTo>
                  <a:pt x="153719" y="396288"/>
                  <a:pt x="233671" y="217758"/>
                  <a:pt x="362936" y="8855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cs typeface="+mn-ea"/>
              <a:sym typeface="+mn-lt"/>
            </a:endParaRPr>
          </a:p>
        </p:txBody>
      </p:sp>
      <p:sp>
        <p:nvSpPr>
          <p:cNvPr id="28" name="文本框 27"/>
          <p:cNvSpPr txBox="1"/>
          <p:nvPr/>
        </p:nvSpPr>
        <p:spPr>
          <a:xfrm>
            <a:off x="601743" y="3903864"/>
            <a:ext cx="2183895" cy="867930"/>
          </a:xfrm>
          <a:prstGeom prst="rect">
            <a:avLst/>
          </a:prstGeom>
          <a:noFill/>
        </p:spPr>
        <p:txBody>
          <a:bodyPr wrap="square" rtlCol="0">
            <a:spAutoFit/>
          </a:bodyPr>
          <a:lstStyle/>
          <a:p>
            <a:pPr algn="ctr">
              <a:lnSpc>
                <a:spcPct val="120000"/>
              </a:lnSpc>
            </a:pP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endParaRPr lang="zh-CN" altLang="en-US" sz="1400" dirty="0">
              <a:solidFill>
                <a:schemeClr val="bg1"/>
              </a:solidFill>
              <a:cs typeface="+mn-ea"/>
              <a:sym typeface="+mn-lt"/>
            </a:endParaRPr>
          </a:p>
        </p:txBody>
      </p:sp>
      <p:sp>
        <p:nvSpPr>
          <p:cNvPr id="29" name="文本框 28"/>
          <p:cNvSpPr txBox="1"/>
          <p:nvPr/>
        </p:nvSpPr>
        <p:spPr>
          <a:xfrm>
            <a:off x="575436" y="3543473"/>
            <a:ext cx="2236510" cy="400110"/>
          </a:xfrm>
          <a:prstGeom prst="rect">
            <a:avLst/>
          </a:prstGeom>
          <a:noFill/>
        </p:spPr>
        <p:txBody>
          <a:bodyPr wrap="none" rtlCol="0">
            <a:spAutoFit/>
          </a:bodyPr>
          <a:lstStyle/>
          <a:p>
            <a:pPr algn="ctr"/>
            <a:r>
              <a:rPr lang="zh-CN" altLang="en-US" sz="2000" b="1" dirty="0" smtClean="0">
                <a:solidFill>
                  <a:schemeClr val="bg1"/>
                </a:solidFill>
                <a:cs typeface="+mn-ea"/>
                <a:sym typeface="+mn-lt"/>
              </a:rPr>
              <a:t>请在这里添加标题</a:t>
            </a:r>
            <a:endParaRPr lang="zh-CN" altLang="en-US" sz="2000" b="1" dirty="0">
              <a:solidFill>
                <a:schemeClr val="bg1"/>
              </a:solidFill>
              <a:cs typeface="+mn-ea"/>
              <a:sym typeface="+mn-lt"/>
            </a:endParaRPr>
          </a:p>
        </p:txBody>
      </p:sp>
      <p:sp>
        <p:nvSpPr>
          <p:cNvPr id="30" name="文本框 29"/>
          <p:cNvSpPr txBox="1"/>
          <p:nvPr/>
        </p:nvSpPr>
        <p:spPr>
          <a:xfrm>
            <a:off x="3611643" y="3903864"/>
            <a:ext cx="2183895" cy="867930"/>
          </a:xfrm>
          <a:prstGeom prst="rect">
            <a:avLst/>
          </a:prstGeom>
          <a:noFill/>
        </p:spPr>
        <p:txBody>
          <a:bodyPr wrap="square" rtlCol="0">
            <a:spAutoFit/>
          </a:bodyPr>
          <a:lstStyle/>
          <a:p>
            <a:pPr algn="ctr">
              <a:lnSpc>
                <a:spcPct val="120000"/>
              </a:lnSpc>
            </a:pP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endParaRPr lang="zh-CN" altLang="en-US" sz="1400" dirty="0">
              <a:solidFill>
                <a:schemeClr val="bg1"/>
              </a:solidFill>
              <a:cs typeface="+mn-ea"/>
              <a:sym typeface="+mn-lt"/>
            </a:endParaRPr>
          </a:p>
        </p:txBody>
      </p:sp>
      <p:sp>
        <p:nvSpPr>
          <p:cNvPr id="31" name="文本框 30"/>
          <p:cNvSpPr txBox="1"/>
          <p:nvPr/>
        </p:nvSpPr>
        <p:spPr>
          <a:xfrm>
            <a:off x="3585336" y="3543473"/>
            <a:ext cx="2236510" cy="400110"/>
          </a:xfrm>
          <a:prstGeom prst="rect">
            <a:avLst/>
          </a:prstGeom>
          <a:noFill/>
        </p:spPr>
        <p:txBody>
          <a:bodyPr wrap="none" rtlCol="0">
            <a:spAutoFit/>
          </a:bodyPr>
          <a:lstStyle/>
          <a:p>
            <a:pPr algn="ctr"/>
            <a:r>
              <a:rPr lang="zh-CN" altLang="en-US" sz="2000" b="1" dirty="0" smtClean="0">
                <a:solidFill>
                  <a:schemeClr val="bg1"/>
                </a:solidFill>
                <a:cs typeface="+mn-ea"/>
                <a:sym typeface="+mn-lt"/>
              </a:rPr>
              <a:t>请在这里添加标题</a:t>
            </a:r>
            <a:endParaRPr lang="zh-CN" altLang="en-US" sz="2000" b="1" dirty="0">
              <a:solidFill>
                <a:schemeClr val="bg1"/>
              </a:solidFill>
              <a:cs typeface="+mn-ea"/>
              <a:sym typeface="+mn-lt"/>
            </a:endParaRPr>
          </a:p>
        </p:txBody>
      </p:sp>
      <p:sp>
        <p:nvSpPr>
          <p:cNvPr id="32" name="文本框 31"/>
          <p:cNvSpPr txBox="1"/>
          <p:nvPr/>
        </p:nvSpPr>
        <p:spPr>
          <a:xfrm>
            <a:off x="6392943" y="3903864"/>
            <a:ext cx="2183895" cy="867930"/>
          </a:xfrm>
          <a:prstGeom prst="rect">
            <a:avLst/>
          </a:prstGeom>
          <a:noFill/>
        </p:spPr>
        <p:txBody>
          <a:bodyPr wrap="square" rtlCol="0">
            <a:spAutoFit/>
          </a:bodyPr>
          <a:lstStyle/>
          <a:p>
            <a:pPr algn="ctr">
              <a:lnSpc>
                <a:spcPct val="120000"/>
              </a:lnSpc>
            </a:pP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endParaRPr lang="zh-CN" altLang="en-US" sz="1400" dirty="0">
              <a:solidFill>
                <a:schemeClr val="bg1"/>
              </a:solidFill>
              <a:cs typeface="+mn-ea"/>
              <a:sym typeface="+mn-lt"/>
            </a:endParaRPr>
          </a:p>
        </p:txBody>
      </p:sp>
      <p:sp>
        <p:nvSpPr>
          <p:cNvPr id="33" name="文本框 32"/>
          <p:cNvSpPr txBox="1"/>
          <p:nvPr/>
        </p:nvSpPr>
        <p:spPr>
          <a:xfrm>
            <a:off x="6366636" y="3543473"/>
            <a:ext cx="2236510" cy="400110"/>
          </a:xfrm>
          <a:prstGeom prst="rect">
            <a:avLst/>
          </a:prstGeom>
          <a:noFill/>
        </p:spPr>
        <p:txBody>
          <a:bodyPr wrap="none" rtlCol="0">
            <a:spAutoFit/>
          </a:bodyPr>
          <a:lstStyle/>
          <a:p>
            <a:pPr algn="ctr"/>
            <a:r>
              <a:rPr lang="zh-CN" altLang="en-US" sz="2000" b="1" dirty="0" smtClean="0">
                <a:solidFill>
                  <a:schemeClr val="bg1"/>
                </a:solidFill>
                <a:cs typeface="+mn-ea"/>
                <a:sym typeface="+mn-lt"/>
              </a:rPr>
              <a:t>请在这里添加标题</a:t>
            </a:r>
            <a:endParaRPr lang="zh-CN" altLang="en-US" sz="2000" b="1" dirty="0">
              <a:solidFill>
                <a:schemeClr val="bg1"/>
              </a:solidFill>
              <a:cs typeface="+mn-ea"/>
              <a:sym typeface="+mn-lt"/>
            </a:endParaRPr>
          </a:p>
        </p:txBody>
      </p:sp>
      <p:sp>
        <p:nvSpPr>
          <p:cNvPr id="34" name="文本框 33"/>
          <p:cNvSpPr txBox="1"/>
          <p:nvPr/>
        </p:nvSpPr>
        <p:spPr>
          <a:xfrm>
            <a:off x="9574293" y="3903864"/>
            <a:ext cx="2183895" cy="867930"/>
          </a:xfrm>
          <a:prstGeom prst="rect">
            <a:avLst/>
          </a:prstGeom>
          <a:noFill/>
        </p:spPr>
        <p:txBody>
          <a:bodyPr wrap="square" rtlCol="0">
            <a:spAutoFit/>
          </a:bodyPr>
          <a:lstStyle/>
          <a:p>
            <a:pPr algn="ctr">
              <a:lnSpc>
                <a:spcPct val="120000"/>
              </a:lnSpc>
            </a:pP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endParaRPr lang="zh-CN" altLang="en-US" sz="1400" dirty="0">
              <a:solidFill>
                <a:schemeClr val="bg1"/>
              </a:solidFill>
              <a:cs typeface="+mn-ea"/>
              <a:sym typeface="+mn-lt"/>
            </a:endParaRPr>
          </a:p>
        </p:txBody>
      </p:sp>
      <p:sp>
        <p:nvSpPr>
          <p:cNvPr id="35" name="文本框 34"/>
          <p:cNvSpPr txBox="1"/>
          <p:nvPr/>
        </p:nvSpPr>
        <p:spPr>
          <a:xfrm>
            <a:off x="9547986" y="3543473"/>
            <a:ext cx="2236510" cy="400110"/>
          </a:xfrm>
          <a:prstGeom prst="rect">
            <a:avLst/>
          </a:prstGeom>
          <a:noFill/>
        </p:spPr>
        <p:txBody>
          <a:bodyPr wrap="none" rtlCol="0">
            <a:spAutoFit/>
          </a:bodyPr>
          <a:lstStyle/>
          <a:p>
            <a:pPr algn="ctr"/>
            <a:r>
              <a:rPr lang="zh-CN" altLang="en-US" sz="2000" b="1" dirty="0" smtClean="0">
                <a:solidFill>
                  <a:schemeClr val="bg1"/>
                </a:solidFill>
                <a:cs typeface="+mn-ea"/>
                <a:sym typeface="+mn-lt"/>
              </a:rPr>
              <a:t>请在这里添加标题</a:t>
            </a:r>
            <a:endParaRPr lang="zh-CN" altLang="en-US" sz="2000" b="1" dirty="0">
              <a:solidFill>
                <a:schemeClr val="bg1"/>
              </a:solidFill>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rgbClr val="17406D">
                    <a:lumMod val="75000"/>
                  </a:srgbClr>
                </a:solidFill>
              </a:defRPr>
            </a:lvl1pPr>
          </a:lstStyle>
          <a:p>
            <a:r>
              <a:rPr lang="zh-CN" altLang="en-US" dirty="0"/>
              <a:t>公司形象</a:t>
            </a:r>
            <a:endParaRPr lang="zh-CN" altLang="en-US" dirty="0"/>
          </a:p>
        </p:txBody>
      </p:sp>
      <p:sp>
        <p:nvSpPr>
          <p:cNvPr id="5" name="文本框 4"/>
          <p:cNvSpPr txBox="1"/>
          <p:nvPr/>
        </p:nvSpPr>
        <p:spPr>
          <a:xfrm>
            <a:off x="6462046" y="181436"/>
            <a:ext cx="1620957" cy="523220"/>
          </a:xfrm>
          <a:prstGeom prst="rect">
            <a:avLst/>
          </a:prstGeom>
          <a:noFill/>
          <a:ln>
            <a:noFill/>
          </a:ln>
        </p:spPr>
        <p:txBody>
          <a:bodyPr wrap="none" rtlCol="0">
            <a:spAutoFit/>
          </a:bodyPr>
          <a:lstStyle/>
          <a:p>
            <a:r>
              <a:rPr lang="zh-CN" altLang="en-US" sz="2800" dirty="0">
                <a:solidFill>
                  <a:srgbClr val="17406D">
                    <a:lumMod val="75000"/>
                  </a:srgbClr>
                </a:solidFill>
              </a:rPr>
              <a:t>生活作息</a:t>
            </a:r>
            <a:endParaRPr lang="zh-CN" altLang="en-US" sz="2800" dirty="0">
              <a:solidFill>
                <a:srgbClr val="17406D">
                  <a:lumMod val="75000"/>
                </a:srgbClr>
              </a:solidFill>
            </a:endParaRPr>
          </a:p>
        </p:txBody>
      </p:sp>
      <p:sp>
        <p:nvSpPr>
          <p:cNvPr id="6" name="文本框 5"/>
          <p:cNvSpPr txBox="1"/>
          <p:nvPr/>
        </p:nvSpPr>
        <p:spPr>
          <a:xfrm>
            <a:off x="8227934" y="181436"/>
            <a:ext cx="1620957" cy="523220"/>
          </a:xfrm>
          <a:prstGeom prst="rect">
            <a:avLst/>
          </a:prstGeom>
          <a:noFill/>
          <a:ln>
            <a:noFill/>
          </a:ln>
        </p:spPr>
        <p:txBody>
          <a:bodyPr wrap="none" rtlCol="0">
            <a:spAutoFit/>
          </a:bodyPr>
          <a:lstStyle>
            <a:defPPr>
              <a:defRPr lang="zh-CN"/>
            </a:defPPr>
            <a:lvl1pPr>
              <a:defRPr sz="2800" b="1">
                <a:solidFill>
                  <a:srgbClr val="0F6FC6"/>
                </a:solidFill>
              </a:defRPr>
            </a:lvl1pPr>
          </a:lstStyle>
          <a:p>
            <a:r>
              <a:rPr lang="zh-CN" altLang="en-US" dirty="0"/>
              <a:t>卫生规范</a:t>
            </a:r>
            <a:endParaRPr lang="zh-CN" altLang="en-US" dirty="0"/>
          </a:p>
        </p:txBody>
      </p:sp>
      <p:sp>
        <p:nvSpPr>
          <p:cNvPr id="7" name="文本框 6"/>
          <p:cNvSpPr txBox="1"/>
          <p:nvPr/>
        </p:nvSpPr>
        <p:spPr>
          <a:xfrm>
            <a:off x="9884749" y="181436"/>
            <a:ext cx="1620957" cy="523220"/>
          </a:xfrm>
          <a:prstGeom prst="rect">
            <a:avLst/>
          </a:prstGeom>
          <a:noFill/>
          <a:ln>
            <a:noFill/>
          </a:ln>
        </p:spPr>
        <p:txBody>
          <a:bodyPr wrap="none" rtlCol="0">
            <a:spAutoFit/>
          </a:bodyPr>
          <a:lstStyle>
            <a:defPPr>
              <a:defRPr lang="zh-CN"/>
            </a:defPPr>
            <a:lvl1pPr>
              <a:defRPr sz="2800">
                <a:solidFill>
                  <a:srgbClr val="17406D">
                    <a:lumMod val="75000"/>
                  </a:srgbClr>
                </a:solidFill>
              </a:defRPr>
            </a:lvl1pPr>
          </a:lstStyle>
          <a:p>
            <a:r>
              <a:rPr lang="zh-CN" altLang="en-US" dirty="0"/>
              <a:t>工作要求</a:t>
            </a:r>
            <a:endParaRPr lang="zh-CN" altLang="en-US" dirty="0"/>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4015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845467"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617128"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0" name="矩形 19"/>
          <p:cNvSpPr/>
          <p:nvPr/>
        </p:nvSpPr>
        <p:spPr>
          <a:xfrm>
            <a:off x="8149783" y="721"/>
            <a:ext cx="1706350" cy="94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文本框 24"/>
          <p:cNvSpPr txBox="1"/>
          <p:nvPr/>
        </p:nvSpPr>
        <p:spPr>
          <a:xfrm>
            <a:off x="1621767" y="70484"/>
            <a:ext cx="2441694" cy="769441"/>
          </a:xfrm>
          <a:prstGeom prst="rect">
            <a:avLst/>
          </a:prstGeom>
          <a:noFill/>
        </p:spPr>
        <p:txBody>
          <a:bodyPr wrap="none" rtlCol="0">
            <a:spAutoFit/>
          </a:bodyPr>
          <a:lstStyle/>
          <a:p>
            <a:r>
              <a:rPr lang="zh-CN" altLang="en-US" sz="4400" b="1" dirty="0">
                <a:solidFill>
                  <a:srgbClr val="0F6FC6"/>
                </a:solidFill>
              </a:rPr>
              <a:t>管理制度</a:t>
            </a:r>
            <a:endParaRPr lang="zh-CN" altLang="en-US" sz="4400" b="1" dirty="0">
              <a:solidFill>
                <a:srgbClr val="0F6FC6"/>
              </a:solidFill>
            </a:endParaRPr>
          </a:p>
        </p:txBody>
      </p:sp>
      <p:sp>
        <p:nvSpPr>
          <p:cNvPr id="26" name="文本框 25"/>
          <p:cNvSpPr txBox="1"/>
          <p:nvPr/>
        </p:nvSpPr>
        <p:spPr>
          <a:xfrm>
            <a:off x="74115" y="-98793"/>
            <a:ext cx="1040670" cy="1015663"/>
          </a:xfrm>
          <a:prstGeom prst="rect">
            <a:avLst/>
          </a:prstGeom>
          <a:noFill/>
        </p:spPr>
        <p:txBody>
          <a:bodyPr wrap="none" rtlCol="0">
            <a:spAutoFit/>
          </a:bodyPr>
          <a:lstStyle/>
          <a:p>
            <a:r>
              <a:rPr lang="en-US" altLang="zh-CN" sz="6000" b="1" dirty="0">
                <a:solidFill>
                  <a:srgbClr val="FFFFFF"/>
                </a:solidFill>
              </a:rPr>
              <a:t>04</a:t>
            </a:r>
            <a:endParaRPr lang="zh-CN" altLang="en-US" sz="6000" b="1" dirty="0">
              <a:solidFill>
                <a:srgbClr val="FFFFFF"/>
              </a:solidFill>
            </a:endParaRPr>
          </a:p>
        </p:txBody>
      </p:sp>
      <p:sp>
        <p:nvSpPr>
          <p:cNvPr id="21" name="文本框 20"/>
          <p:cNvSpPr txBox="1"/>
          <p:nvPr/>
        </p:nvSpPr>
        <p:spPr>
          <a:xfrm>
            <a:off x="8915717" y="2400464"/>
            <a:ext cx="2183895" cy="613373"/>
          </a:xfrm>
          <a:prstGeom prst="rect">
            <a:avLst/>
          </a:prstGeom>
          <a:noFill/>
        </p:spPr>
        <p:txBody>
          <a:bodyPr wrap="square" rtlCol="0">
            <a:spAutoFit/>
          </a:bodyPr>
          <a:lstStyle/>
          <a:p>
            <a:pPr>
              <a:lnSpc>
                <a:spcPct val="150000"/>
              </a:lnSpc>
            </a:pPr>
            <a:r>
              <a:rPr lang="zh-CN" altLang="en-US" sz="1200" dirty="0">
                <a:solidFill>
                  <a:schemeClr val="bg1"/>
                </a:solidFill>
                <a:cs typeface="+mn-ea"/>
                <a:sym typeface="+mn-lt"/>
              </a:rPr>
              <a:t>请在这里添加相应的文字</a:t>
            </a:r>
            <a:r>
              <a:rPr lang="zh-CN" altLang="en-US" sz="1200" dirty="0" smtClean="0">
                <a:solidFill>
                  <a:schemeClr val="bg1"/>
                </a:solidFill>
                <a:cs typeface="+mn-ea"/>
                <a:sym typeface="+mn-lt"/>
              </a:rPr>
              <a:t>内容</a:t>
            </a:r>
            <a:r>
              <a:rPr lang="zh-CN" altLang="en-US" sz="1200" dirty="0">
                <a:solidFill>
                  <a:schemeClr val="bg1"/>
                </a:solidFill>
                <a:cs typeface="+mn-ea"/>
                <a:sym typeface="+mn-lt"/>
              </a:rPr>
              <a:t>请在这里添加相应的文字</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22" name="文本框 21"/>
          <p:cNvSpPr txBox="1"/>
          <p:nvPr/>
        </p:nvSpPr>
        <p:spPr>
          <a:xfrm>
            <a:off x="8915717" y="2173762"/>
            <a:ext cx="1826141" cy="338554"/>
          </a:xfrm>
          <a:prstGeom prst="rect">
            <a:avLst/>
          </a:prstGeom>
          <a:noFill/>
        </p:spPr>
        <p:txBody>
          <a:bodyPr wrap="none" rtlCol="0">
            <a:spAutoFit/>
          </a:bodyPr>
          <a:lstStyle/>
          <a:p>
            <a:r>
              <a:rPr lang="zh-CN" altLang="en-US" sz="1600" b="1" dirty="0" smtClean="0">
                <a:solidFill>
                  <a:schemeClr val="accent2"/>
                </a:solidFill>
                <a:cs typeface="+mn-ea"/>
                <a:sym typeface="+mn-lt"/>
              </a:rPr>
              <a:t>请在这里添加标题</a:t>
            </a:r>
            <a:endParaRPr lang="zh-CN" altLang="en-US" sz="1600" b="1" dirty="0">
              <a:solidFill>
                <a:schemeClr val="accent2"/>
              </a:solidFill>
              <a:cs typeface="+mn-ea"/>
              <a:sym typeface="+mn-lt"/>
            </a:endParaRPr>
          </a:p>
        </p:txBody>
      </p:sp>
      <p:sp>
        <p:nvSpPr>
          <p:cNvPr id="23" name="文本框 22"/>
          <p:cNvSpPr txBox="1"/>
          <p:nvPr/>
        </p:nvSpPr>
        <p:spPr>
          <a:xfrm>
            <a:off x="8915717" y="3560820"/>
            <a:ext cx="2183895" cy="613373"/>
          </a:xfrm>
          <a:prstGeom prst="rect">
            <a:avLst/>
          </a:prstGeom>
          <a:noFill/>
        </p:spPr>
        <p:txBody>
          <a:bodyPr wrap="square" rtlCol="0">
            <a:spAutoFit/>
          </a:bodyPr>
          <a:lstStyle/>
          <a:p>
            <a:pPr>
              <a:lnSpc>
                <a:spcPct val="150000"/>
              </a:lnSpc>
            </a:pPr>
            <a:r>
              <a:rPr lang="zh-CN" altLang="en-US" sz="1200" dirty="0">
                <a:solidFill>
                  <a:schemeClr val="bg1"/>
                </a:solidFill>
                <a:cs typeface="+mn-ea"/>
                <a:sym typeface="+mn-lt"/>
              </a:rPr>
              <a:t>请在这里添加相应的文字</a:t>
            </a:r>
            <a:r>
              <a:rPr lang="zh-CN" altLang="en-US" sz="1200" dirty="0" smtClean="0">
                <a:solidFill>
                  <a:schemeClr val="bg1"/>
                </a:solidFill>
                <a:cs typeface="+mn-ea"/>
                <a:sym typeface="+mn-lt"/>
              </a:rPr>
              <a:t>内容</a:t>
            </a:r>
            <a:r>
              <a:rPr lang="zh-CN" altLang="en-US" sz="1200" dirty="0">
                <a:solidFill>
                  <a:schemeClr val="bg1"/>
                </a:solidFill>
                <a:cs typeface="+mn-ea"/>
                <a:sym typeface="+mn-lt"/>
              </a:rPr>
              <a:t>请在这里添加相应的文字</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24" name="文本框 23"/>
          <p:cNvSpPr txBox="1"/>
          <p:nvPr/>
        </p:nvSpPr>
        <p:spPr>
          <a:xfrm>
            <a:off x="8915717" y="3334118"/>
            <a:ext cx="1826141" cy="338554"/>
          </a:xfrm>
          <a:prstGeom prst="rect">
            <a:avLst/>
          </a:prstGeom>
          <a:noFill/>
        </p:spPr>
        <p:txBody>
          <a:bodyPr wrap="none" rtlCol="0">
            <a:spAutoFit/>
          </a:bodyPr>
          <a:lstStyle/>
          <a:p>
            <a:r>
              <a:rPr lang="zh-CN" altLang="en-US" sz="1600" b="1" dirty="0" smtClean="0">
                <a:solidFill>
                  <a:schemeClr val="accent4"/>
                </a:solidFill>
                <a:cs typeface="+mn-ea"/>
                <a:sym typeface="+mn-lt"/>
              </a:rPr>
              <a:t>请在这里添加标题</a:t>
            </a:r>
            <a:endParaRPr lang="zh-CN" altLang="en-US" sz="1600" b="1" dirty="0">
              <a:solidFill>
                <a:schemeClr val="accent4"/>
              </a:solidFill>
              <a:cs typeface="+mn-ea"/>
              <a:sym typeface="+mn-lt"/>
            </a:endParaRPr>
          </a:p>
        </p:txBody>
      </p:sp>
      <p:sp>
        <p:nvSpPr>
          <p:cNvPr id="27" name="文本框 26"/>
          <p:cNvSpPr txBox="1"/>
          <p:nvPr/>
        </p:nvSpPr>
        <p:spPr>
          <a:xfrm>
            <a:off x="8915717" y="4727978"/>
            <a:ext cx="2183895" cy="613373"/>
          </a:xfrm>
          <a:prstGeom prst="rect">
            <a:avLst/>
          </a:prstGeom>
          <a:noFill/>
        </p:spPr>
        <p:txBody>
          <a:bodyPr wrap="square" rtlCol="0">
            <a:spAutoFit/>
          </a:bodyPr>
          <a:lstStyle/>
          <a:p>
            <a:pPr>
              <a:lnSpc>
                <a:spcPct val="150000"/>
              </a:lnSpc>
            </a:pPr>
            <a:r>
              <a:rPr lang="zh-CN" altLang="en-US" sz="1200" dirty="0">
                <a:solidFill>
                  <a:schemeClr val="bg1"/>
                </a:solidFill>
                <a:cs typeface="+mn-ea"/>
                <a:sym typeface="+mn-lt"/>
              </a:rPr>
              <a:t>请在这里添加相应的文字</a:t>
            </a:r>
            <a:r>
              <a:rPr lang="zh-CN" altLang="en-US" sz="1200" dirty="0" smtClean="0">
                <a:solidFill>
                  <a:schemeClr val="bg1"/>
                </a:solidFill>
                <a:cs typeface="+mn-ea"/>
                <a:sym typeface="+mn-lt"/>
              </a:rPr>
              <a:t>内容</a:t>
            </a:r>
            <a:r>
              <a:rPr lang="zh-CN" altLang="en-US" sz="1200" dirty="0">
                <a:solidFill>
                  <a:schemeClr val="bg1"/>
                </a:solidFill>
                <a:cs typeface="+mn-ea"/>
                <a:sym typeface="+mn-lt"/>
              </a:rPr>
              <a:t>请在这里添加相应的文字</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28" name="文本框 27"/>
          <p:cNvSpPr txBox="1"/>
          <p:nvPr/>
        </p:nvSpPr>
        <p:spPr>
          <a:xfrm>
            <a:off x="8915717" y="4501276"/>
            <a:ext cx="1826141" cy="338554"/>
          </a:xfrm>
          <a:prstGeom prst="rect">
            <a:avLst/>
          </a:prstGeom>
          <a:noFill/>
        </p:spPr>
        <p:txBody>
          <a:bodyPr wrap="none" rtlCol="0">
            <a:spAutoFit/>
          </a:bodyPr>
          <a:lstStyle/>
          <a:p>
            <a:r>
              <a:rPr lang="zh-CN" altLang="en-US" sz="1600" b="1" dirty="0" smtClean="0">
                <a:solidFill>
                  <a:schemeClr val="accent6"/>
                </a:solidFill>
                <a:cs typeface="+mn-ea"/>
                <a:sym typeface="+mn-lt"/>
              </a:rPr>
              <a:t>请在这里添加标题</a:t>
            </a:r>
            <a:endParaRPr lang="zh-CN" altLang="en-US" sz="1600" b="1" dirty="0">
              <a:solidFill>
                <a:schemeClr val="accent6"/>
              </a:solidFill>
              <a:cs typeface="+mn-ea"/>
              <a:sym typeface="+mn-lt"/>
            </a:endParaRPr>
          </a:p>
        </p:txBody>
      </p:sp>
      <p:sp>
        <p:nvSpPr>
          <p:cNvPr id="29" name="文本框 28"/>
          <p:cNvSpPr txBox="1"/>
          <p:nvPr/>
        </p:nvSpPr>
        <p:spPr>
          <a:xfrm>
            <a:off x="1097043" y="2457889"/>
            <a:ext cx="2183895" cy="613373"/>
          </a:xfrm>
          <a:prstGeom prst="rect">
            <a:avLst/>
          </a:prstGeom>
          <a:noFill/>
        </p:spPr>
        <p:txBody>
          <a:bodyPr wrap="square" rtlCol="0">
            <a:spAutoFit/>
          </a:bodyPr>
          <a:lstStyle/>
          <a:p>
            <a:pPr algn="r">
              <a:lnSpc>
                <a:spcPct val="150000"/>
              </a:lnSpc>
            </a:pPr>
            <a:r>
              <a:rPr lang="zh-CN" altLang="en-US" sz="1200" dirty="0">
                <a:solidFill>
                  <a:schemeClr val="bg1"/>
                </a:solidFill>
                <a:cs typeface="+mn-ea"/>
                <a:sym typeface="+mn-lt"/>
              </a:rPr>
              <a:t>请在这里添加相应的文字</a:t>
            </a:r>
            <a:r>
              <a:rPr lang="zh-CN" altLang="en-US" sz="1200" dirty="0" smtClean="0">
                <a:solidFill>
                  <a:schemeClr val="bg1"/>
                </a:solidFill>
                <a:cs typeface="+mn-ea"/>
                <a:sym typeface="+mn-lt"/>
              </a:rPr>
              <a:t>内容</a:t>
            </a:r>
            <a:r>
              <a:rPr lang="zh-CN" altLang="en-US" sz="1200" dirty="0">
                <a:solidFill>
                  <a:schemeClr val="bg1"/>
                </a:solidFill>
                <a:cs typeface="+mn-ea"/>
                <a:sym typeface="+mn-lt"/>
              </a:rPr>
              <a:t>请在这里添加相应的文字</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30" name="文本框 29"/>
          <p:cNvSpPr txBox="1"/>
          <p:nvPr/>
        </p:nvSpPr>
        <p:spPr>
          <a:xfrm>
            <a:off x="1454797" y="2231187"/>
            <a:ext cx="1826141" cy="338554"/>
          </a:xfrm>
          <a:prstGeom prst="rect">
            <a:avLst/>
          </a:prstGeom>
          <a:noFill/>
        </p:spPr>
        <p:txBody>
          <a:bodyPr wrap="none" rtlCol="0">
            <a:spAutoFit/>
          </a:bodyPr>
          <a:lstStyle/>
          <a:p>
            <a:pPr algn="r"/>
            <a:r>
              <a:rPr lang="zh-CN" altLang="en-US" sz="1600" b="1" dirty="0" smtClean="0">
                <a:solidFill>
                  <a:schemeClr val="accent1"/>
                </a:solidFill>
                <a:cs typeface="+mn-ea"/>
                <a:sym typeface="+mn-lt"/>
              </a:rPr>
              <a:t>请在这里添加标题</a:t>
            </a:r>
            <a:endParaRPr lang="zh-CN" altLang="en-US" sz="1600" b="1" dirty="0">
              <a:solidFill>
                <a:schemeClr val="accent1"/>
              </a:solidFill>
              <a:cs typeface="+mn-ea"/>
              <a:sym typeface="+mn-lt"/>
            </a:endParaRPr>
          </a:p>
        </p:txBody>
      </p:sp>
      <p:sp>
        <p:nvSpPr>
          <p:cNvPr id="31" name="文本框 30"/>
          <p:cNvSpPr txBox="1"/>
          <p:nvPr/>
        </p:nvSpPr>
        <p:spPr>
          <a:xfrm>
            <a:off x="1097043" y="3618245"/>
            <a:ext cx="2183895" cy="613373"/>
          </a:xfrm>
          <a:prstGeom prst="rect">
            <a:avLst/>
          </a:prstGeom>
          <a:noFill/>
        </p:spPr>
        <p:txBody>
          <a:bodyPr wrap="square" rtlCol="0">
            <a:spAutoFit/>
          </a:bodyPr>
          <a:lstStyle/>
          <a:p>
            <a:pPr algn="r">
              <a:lnSpc>
                <a:spcPct val="150000"/>
              </a:lnSpc>
            </a:pPr>
            <a:r>
              <a:rPr lang="zh-CN" altLang="en-US" sz="1200" dirty="0">
                <a:solidFill>
                  <a:schemeClr val="bg1"/>
                </a:solidFill>
                <a:cs typeface="+mn-ea"/>
                <a:sym typeface="+mn-lt"/>
              </a:rPr>
              <a:t>请在这里添加相应的文字</a:t>
            </a:r>
            <a:r>
              <a:rPr lang="zh-CN" altLang="en-US" sz="1200" dirty="0" smtClean="0">
                <a:solidFill>
                  <a:schemeClr val="bg1"/>
                </a:solidFill>
                <a:cs typeface="+mn-ea"/>
                <a:sym typeface="+mn-lt"/>
              </a:rPr>
              <a:t>内容</a:t>
            </a:r>
            <a:r>
              <a:rPr lang="zh-CN" altLang="en-US" sz="1200" dirty="0">
                <a:solidFill>
                  <a:schemeClr val="bg1"/>
                </a:solidFill>
                <a:cs typeface="+mn-ea"/>
                <a:sym typeface="+mn-lt"/>
              </a:rPr>
              <a:t>请在这里添加相应的文字</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32" name="文本框 31"/>
          <p:cNvSpPr txBox="1"/>
          <p:nvPr/>
        </p:nvSpPr>
        <p:spPr>
          <a:xfrm>
            <a:off x="1454797" y="3391543"/>
            <a:ext cx="1826141" cy="338554"/>
          </a:xfrm>
          <a:prstGeom prst="rect">
            <a:avLst/>
          </a:prstGeom>
          <a:noFill/>
        </p:spPr>
        <p:txBody>
          <a:bodyPr wrap="none" rtlCol="0">
            <a:spAutoFit/>
          </a:bodyPr>
          <a:lstStyle/>
          <a:p>
            <a:pPr algn="r"/>
            <a:r>
              <a:rPr lang="zh-CN" altLang="en-US" sz="1600" b="1" dirty="0" smtClean="0">
                <a:solidFill>
                  <a:schemeClr val="accent3"/>
                </a:solidFill>
                <a:cs typeface="+mn-ea"/>
                <a:sym typeface="+mn-lt"/>
              </a:rPr>
              <a:t>请在这里添加标题</a:t>
            </a:r>
            <a:endParaRPr lang="zh-CN" altLang="en-US" sz="1600" b="1" dirty="0">
              <a:solidFill>
                <a:schemeClr val="accent3"/>
              </a:solidFill>
              <a:cs typeface="+mn-ea"/>
              <a:sym typeface="+mn-lt"/>
            </a:endParaRPr>
          </a:p>
        </p:txBody>
      </p:sp>
      <p:sp>
        <p:nvSpPr>
          <p:cNvPr id="33" name="文本框 32"/>
          <p:cNvSpPr txBox="1"/>
          <p:nvPr/>
        </p:nvSpPr>
        <p:spPr>
          <a:xfrm>
            <a:off x="1097043" y="4785403"/>
            <a:ext cx="2183895" cy="613373"/>
          </a:xfrm>
          <a:prstGeom prst="rect">
            <a:avLst/>
          </a:prstGeom>
          <a:noFill/>
        </p:spPr>
        <p:txBody>
          <a:bodyPr wrap="square" rtlCol="0">
            <a:spAutoFit/>
          </a:bodyPr>
          <a:lstStyle/>
          <a:p>
            <a:pPr algn="r">
              <a:lnSpc>
                <a:spcPct val="150000"/>
              </a:lnSpc>
            </a:pPr>
            <a:r>
              <a:rPr lang="zh-CN" altLang="en-US" sz="1200" dirty="0">
                <a:solidFill>
                  <a:schemeClr val="bg1"/>
                </a:solidFill>
                <a:cs typeface="+mn-ea"/>
                <a:sym typeface="+mn-lt"/>
              </a:rPr>
              <a:t>请在这里添加相应的文字</a:t>
            </a:r>
            <a:r>
              <a:rPr lang="zh-CN" altLang="en-US" sz="1200" dirty="0" smtClean="0">
                <a:solidFill>
                  <a:schemeClr val="bg1"/>
                </a:solidFill>
                <a:cs typeface="+mn-ea"/>
                <a:sym typeface="+mn-lt"/>
              </a:rPr>
              <a:t>内容</a:t>
            </a:r>
            <a:r>
              <a:rPr lang="zh-CN" altLang="en-US" sz="1200" dirty="0">
                <a:solidFill>
                  <a:schemeClr val="bg1"/>
                </a:solidFill>
                <a:cs typeface="+mn-ea"/>
                <a:sym typeface="+mn-lt"/>
              </a:rPr>
              <a:t>请在这里添加相应的文字</a:t>
            </a:r>
            <a:r>
              <a:rPr lang="zh-CN" altLang="en-US" sz="1200" dirty="0" smtClean="0">
                <a:solidFill>
                  <a:schemeClr val="bg1"/>
                </a:solidFill>
                <a:cs typeface="+mn-ea"/>
                <a:sym typeface="+mn-lt"/>
              </a:rPr>
              <a:t>内容</a:t>
            </a:r>
            <a:endParaRPr lang="zh-CN" altLang="en-US" sz="1200" dirty="0">
              <a:solidFill>
                <a:schemeClr val="bg1"/>
              </a:solidFill>
              <a:cs typeface="+mn-ea"/>
              <a:sym typeface="+mn-lt"/>
            </a:endParaRPr>
          </a:p>
        </p:txBody>
      </p:sp>
      <p:sp>
        <p:nvSpPr>
          <p:cNvPr id="34" name="文本框 33"/>
          <p:cNvSpPr txBox="1"/>
          <p:nvPr/>
        </p:nvSpPr>
        <p:spPr>
          <a:xfrm>
            <a:off x="1454797" y="4558701"/>
            <a:ext cx="1826141" cy="338554"/>
          </a:xfrm>
          <a:prstGeom prst="rect">
            <a:avLst/>
          </a:prstGeom>
          <a:noFill/>
        </p:spPr>
        <p:txBody>
          <a:bodyPr wrap="none" rtlCol="0">
            <a:spAutoFit/>
          </a:bodyPr>
          <a:lstStyle/>
          <a:p>
            <a:pPr algn="r"/>
            <a:r>
              <a:rPr lang="zh-CN" altLang="en-US" sz="1600" b="1" dirty="0" smtClean="0">
                <a:solidFill>
                  <a:schemeClr val="accent5"/>
                </a:solidFill>
                <a:cs typeface="+mn-ea"/>
                <a:sym typeface="+mn-lt"/>
              </a:rPr>
              <a:t>请在这里添加标题</a:t>
            </a:r>
            <a:endParaRPr lang="zh-CN" altLang="en-US" sz="1600" b="1" dirty="0">
              <a:solidFill>
                <a:schemeClr val="accent5"/>
              </a:solidFill>
              <a:cs typeface="+mn-ea"/>
              <a:sym typeface="+mn-lt"/>
            </a:endParaRPr>
          </a:p>
        </p:txBody>
      </p:sp>
      <p:sp>
        <p:nvSpPr>
          <p:cNvPr id="35" name="KSO_Shape"/>
          <p:cNvSpPr/>
          <p:nvPr/>
        </p:nvSpPr>
        <p:spPr>
          <a:xfrm>
            <a:off x="3553571" y="2343039"/>
            <a:ext cx="515866" cy="533654"/>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accent1"/>
              </a:solidFill>
              <a:cs typeface="+mn-ea"/>
              <a:sym typeface="+mn-lt"/>
            </a:endParaRPr>
          </a:p>
        </p:txBody>
      </p:sp>
      <p:sp>
        <p:nvSpPr>
          <p:cNvPr id="36" name="KSO_Shape"/>
          <p:cNvSpPr/>
          <p:nvPr/>
        </p:nvSpPr>
        <p:spPr>
          <a:xfrm>
            <a:off x="3553571" y="3557418"/>
            <a:ext cx="511923" cy="61677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accent1"/>
              </a:solidFill>
              <a:cs typeface="+mn-ea"/>
              <a:sym typeface="+mn-lt"/>
            </a:endParaRPr>
          </a:p>
        </p:txBody>
      </p:sp>
      <p:sp>
        <p:nvSpPr>
          <p:cNvPr id="37" name="KSO_Shape"/>
          <p:cNvSpPr/>
          <p:nvPr/>
        </p:nvSpPr>
        <p:spPr bwMode="auto">
          <a:xfrm>
            <a:off x="3553571" y="4670553"/>
            <a:ext cx="518603" cy="437355"/>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accent1"/>
              </a:solidFill>
              <a:latin typeface="+mn-lt"/>
              <a:ea typeface="+mn-ea"/>
              <a:cs typeface="+mn-ea"/>
              <a:sym typeface="+mn-lt"/>
            </a:endParaRPr>
          </a:p>
        </p:txBody>
      </p:sp>
      <p:sp>
        <p:nvSpPr>
          <p:cNvPr id="38" name="KSO_Shape"/>
          <p:cNvSpPr/>
          <p:nvPr/>
        </p:nvSpPr>
        <p:spPr bwMode="auto">
          <a:xfrm>
            <a:off x="8295372" y="2328461"/>
            <a:ext cx="466474" cy="482559"/>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chemeClr val="accent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accent1"/>
              </a:solidFill>
              <a:latin typeface="+mn-lt"/>
              <a:ea typeface="+mn-ea"/>
              <a:cs typeface="+mn-ea"/>
              <a:sym typeface="+mn-lt"/>
            </a:endParaRPr>
          </a:p>
        </p:txBody>
      </p:sp>
      <p:sp>
        <p:nvSpPr>
          <p:cNvPr id="39" name="KSO_Shape"/>
          <p:cNvSpPr/>
          <p:nvPr/>
        </p:nvSpPr>
        <p:spPr bwMode="auto">
          <a:xfrm>
            <a:off x="8295372" y="3485429"/>
            <a:ext cx="503567" cy="542818"/>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solidFill>
            <a:schemeClr val="accent4"/>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accent1"/>
              </a:solidFill>
              <a:latin typeface="+mn-lt"/>
              <a:ea typeface="+mn-ea"/>
              <a:cs typeface="+mn-ea"/>
              <a:sym typeface="+mn-lt"/>
            </a:endParaRPr>
          </a:p>
        </p:txBody>
      </p:sp>
      <p:sp>
        <p:nvSpPr>
          <p:cNvPr id="40" name="KSO_Shape"/>
          <p:cNvSpPr/>
          <p:nvPr/>
        </p:nvSpPr>
        <p:spPr bwMode="auto">
          <a:xfrm>
            <a:off x="8295371" y="4604903"/>
            <a:ext cx="503567" cy="503567"/>
          </a:xfrm>
          <a:custGeom>
            <a:avLst/>
            <a:gdLst>
              <a:gd name="T0" fmla="*/ 1457935 w 3279"/>
              <a:gd name="T1" fmla="*/ 1800397 h 3279"/>
              <a:gd name="T2" fmla="*/ 336911 w 3279"/>
              <a:gd name="T3" fmla="*/ 1800397 h 3279"/>
              <a:gd name="T4" fmla="*/ 0 w 3279"/>
              <a:gd name="T5" fmla="*/ 1458876 h 3279"/>
              <a:gd name="T6" fmla="*/ 0 w 3279"/>
              <a:gd name="T7" fmla="*/ 0 h 3279"/>
              <a:gd name="T8" fmla="*/ 1332828 w 3279"/>
              <a:gd name="T9" fmla="*/ 0 h 3279"/>
              <a:gd name="T10" fmla="*/ 1332828 w 3279"/>
              <a:gd name="T11" fmla="*/ 107618 h 3279"/>
              <a:gd name="T12" fmla="*/ 1584139 w 3279"/>
              <a:gd name="T13" fmla="*/ 107618 h 3279"/>
              <a:gd name="T14" fmla="*/ 1584139 w 3279"/>
              <a:gd name="T15" fmla="*/ 107618 h 3279"/>
              <a:gd name="T16" fmla="*/ 1584139 w 3279"/>
              <a:gd name="T17" fmla="*/ 215235 h 3279"/>
              <a:gd name="T18" fmla="*/ 1682359 w 3279"/>
              <a:gd name="T19" fmla="*/ 215235 h 3279"/>
              <a:gd name="T20" fmla="*/ 1799235 w 3279"/>
              <a:gd name="T21" fmla="*/ 215235 h 3279"/>
              <a:gd name="T22" fmla="*/ 1799235 w 3279"/>
              <a:gd name="T23" fmla="*/ 1458876 h 3279"/>
              <a:gd name="T24" fmla="*/ 1457935 w 3279"/>
              <a:gd name="T25" fmla="*/ 1800397 h 3279"/>
              <a:gd name="T26" fmla="*/ 1189064 w 3279"/>
              <a:gd name="T27" fmla="*/ 143307 h 3279"/>
              <a:gd name="T28" fmla="*/ 143763 w 3279"/>
              <a:gd name="T29" fmla="*/ 143307 h 3279"/>
              <a:gd name="T30" fmla="*/ 143763 w 3279"/>
              <a:gd name="T31" fmla="*/ 1495115 h 3279"/>
              <a:gd name="T32" fmla="*/ 264480 w 3279"/>
              <a:gd name="T33" fmla="*/ 1620851 h 3279"/>
              <a:gd name="T34" fmla="*/ 1189064 w 3279"/>
              <a:gd name="T35" fmla="*/ 1620851 h 3279"/>
              <a:gd name="T36" fmla="*/ 1189064 w 3279"/>
              <a:gd name="T37" fmla="*/ 143307 h 3279"/>
              <a:gd name="T38" fmla="*/ 1687297 w 3279"/>
              <a:gd name="T39" fmla="*/ 322303 h 3279"/>
              <a:gd name="T40" fmla="*/ 1584139 w 3279"/>
              <a:gd name="T41" fmla="*/ 322303 h 3279"/>
              <a:gd name="T42" fmla="*/ 1584139 w 3279"/>
              <a:gd name="T43" fmla="*/ 1402871 h 3279"/>
              <a:gd name="T44" fmla="*/ 1514452 w 3279"/>
              <a:gd name="T45" fmla="*/ 1458876 h 3279"/>
              <a:gd name="T46" fmla="*/ 1440376 w 3279"/>
              <a:gd name="T47" fmla="*/ 1402871 h 3279"/>
              <a:gd name="T48" fmla="*/ 1440376 w 3279"/>
              <a:gd name="T49" fmla="*/ 215235 h 3279"/>
              <a:gd name="T50" fmla="*/ 1332828 w 3279"/>
              <a:gd name="T51" fmla="*/ 215235 h 3279"/>
              <a:gd name="T52" fmla="*/ 1332828 w 3279"/>
              <a:gd name="T53" fmla="*/ 1456680 h 3279"/>
              <a:gd name="T54" fmla="*/ 1514452 w 3279"/>
              <a:gd name="T55" fmla="*/ 1625244 h 3279"/>
              <a:gd name="T56" fmla="*/ 1687297 w 3279"/>
              <a:gd name="T57" fmla="*/ 1456680 h 3279"/>
              <a:gd name="T58" fmla="*/ 1687297 w 3279"/>
              <a:gd name="T59" fmla="*/ 322303 h 3279"/>
              <a:gd name="T60" fmla="*/ 323193 w 3279"/>
              <a:gd name="T61" fmla="*/ 1333139 h 3279"/>
              <a:gd name="T62" fmla="*/ 686442 w 3279"/>
              <a:gd name="T63" fmla="*/ 1333139 h 3279"/>
              <a:gd name="T64" fmla="*/ 686442 w 3279"/>
              <a:gd name="T65" fmla="*/ 1440757 h 3279"/>
              <a:gd name="T66" fmla="*/ 323193 w 3279"/>
              <a:gd name="T67" fmla="*/ 1440757 h 3279"/>
              <a:gd name="T68" fmla="*/ 323193 w 3279"/>
              <a:gd name="T69" fmla="*/ 1333139 h 3279"/>
              <a:gd name="T70" fmla="*/ 323193 w 3279"/>
              <a:gd name="T71" fmla="*/ 1113512 h 3279"/>
              <a:gd name="T72" fmla="*/ 789600 w 3279"/>
              <a:gd name="T73" fmla="*/ 1113512 h 3279"/>
              <a:gd name="T74" fmla="*/ 789600 w 3279"/>
              <a:gd name="T75" fmla="*/ 1225522 h 3279"/>
              <a:gd name="T76" fmla="*/ 323193 w 3279"/>
              <a:gd name="T77" fmla="*/ 1225522 h 3279"/>
              <a:gd name="T78" fmla="*/ 323193 w 3279"/>
              <a:gd name="T79" fmla="*/ 1113512 h 3279"/>
              <a:gd name="T80" fmla="*/ 1009635 w 3279"/>
              <a:gd name="T81" fmla="*/ 1225522 h 3279"/>
              <a:gd name="T82" fmla="*/ 897697 w 3279"/>
              <a:gd name="T83" fmla="*/ 1225522 h 3279"/>
              <a:gd name="T84" fmla="*/ 897697 w 3279"/>
              <a:gd name="T85" fmla="*/ 1113512 h 3279"/>
              <a:gd name="T86" fmla="*/ 1009635 w 3279"/>
              <a:gd name="T87" fmla="*/ 1113512 h 3279"/>
              <a:gd name="T88" fmla="*/ 1009635 w 3279"/>
              <a:gd name="T89" fmla="*/ 1225522 h 3279"/>
              <a:gd name="T90" fmla="*/ 789600 w 3279"/>
              <a:gd name="T91" fmla="*/ 897728 h 3279"/>
              <a:gd name="T92" fmla="*/ 1009635 w 3279"/>
              <a:gd name="T93" fmla="*/ 897728 h 3279"/>
              <a:gd name="T94" fmla="*/ 1009635 w 3279"/>
              <a:gd name="T95" fmla="*/ 1010287 h 3279"/>
              <a:gd name="T96" fmla="*/ 789600 w 3279"/>
              <a:gd name="T97" fmla="*/ 1010287 h 3279"/>
              <a:gd name="T98" fmla="*/ 789600 w 3279"/>
              <a:gd name="T99" fmla="*/ 897728 h 3279"/>
              <a:gd name="T100" fmla="*/ 323193 w 3279"/>
              <a:gd name="T101" fmla="*/ 327794 h 3279"/>
              <a:gd name="T102" fmla="*/ 1009635 w 3279"/>
              <a:gd name="T103" fmla="*/ 327794 h 3279"/>
              <a:gd name="T104" fmla="*/ 1009635 w 3279"/>
              <a:gd name="T105" fmla="*/ 790110 h 3279"/>
              <a:gd name="T106" fmla="*/ 323193 w 3279"/>
              <a:gd name="T107" fmla="*/ 790110 h 3279"/>
              <a:gd name="T108" fmla="*/ 323193 w 3279"/>
              <a:gd name="T109" fmla="*/ 327794 h 3279"/>
              <a:gd name="T110" fmla="*/ 682052 w 3279"/>
              <a:gd name="T111" fmla="*/ 1010287 h 3279"/>
              <a:gd name="T112" fmla="*/ 323193 w 3279"/>
              <a:gd name="T113" fmla="*/ 1010287 h 3279"/>
              <a:gd name="T114" fmla="*/ 323193 w 3279"/>
              <a:gd name="T115" fmla="*/ 897728 h 3279"/>
              <a:gd name="T116" fmla="*/ 682052 w 3279"/>
              <a:gd name="T117" fmla="*/ 897728 h 3279"/>
              <a:gd name="T118" fmla="*/ 682052 w 3279"/>
              <a:gd name="T119" fmla="*/ 1010287 h 327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79" h="3279">
                <a:moveTo>
                  <a:pt x="2657" y="3279"/>
                </a:moveTo>
                <a:cubicBezTo>
                  <a:pt x="614" y="3279"/>
                  <a:pt x="614" y="3279"/>
                  <a:pt x="614" y="3279"/>
                </a:cubicBezTo>
                <a:cubicBezTo>
                  <a:pt x="275" y="3279"/>
                  <a:pt x="0" y="2996"/>
                  <a:pt x="0" y="2657"/>
                </a:cubicBezTo>
                <a:cubicBezTo>
                  <a:pt x="0" y="0"/>
                  <a:pt x="0" y="0"/>
                  <a:pt x="0" y="0"/>
                </a:cubicBezTo>
                <a:cubicBezTo>
                  <a:pt x="2429" y="0"/>
                  <a:pt x="2429" y="0"/>
                  <a:pt x="2429" y="0"/>
                </a:cubicBezTo>
                <a:cubicBezTo>
                  <a:pt x="2429" y="196"/>
                  <a:pt x="2429" y="196"/>
                  <a:pt x="2429" y="196"/>
                </a:cubicBezTo>
                <a:cubicBezTo>
                  <a:pt x="2887" y="196"/>
                  <a:pt x="2887" y="196"/>
                  <a:pt x="2887" y="196"/>
                </a:cubicBezTo>
                <a:cubicBezTo>
                  <a:pt x="2887" y="196"/>
                  <a:pt x="2887" y="196"/>
                  <a:pt x="2887" y="196"/>
                </a:cubicBezTo>
                <a:cubicBezTo>
                  <a:pt x="2887" y="392"/>
                  <a:pt x="2887" y="392"/>
                  <a:pt x="2887" y="392"/>
                </a:cubicBezTo>
                <a:cubicBezTo>
                  <a:pt x="3066" y="392"/>
                  <a:pt x="3066" y="392"/>
                  <a:pt x="3066" y="392"/>
                </a:cubicBezTo>
                <a:cubicBezTo>
                  <a:pt x="3279" y="392"/>
                  <a:pt x="3279" y="392"/>
                  <a:pt x="3279" y="392"/>
                </a:cubicBezTo>
                <a:cubicBezTo>
                  <a:pt x="3279" y="2657"/>
                  <a:pt x="3279" y="2657"/>
                  <a:pt x="3279" y="2657"/>
                </a:cubicBezTo>
                <a:cubicBezTo>
                  <a:pt x="3279" y="2996"/>
                  <a:pt x="2996" y="3279"/>
                  <a:pt x="2657" y="3279"/>
                </a:cubicBezTo>
                <a:close/>
                <a:moveTo>
                  <a:pt x="2167" y="261"/>
                </a:moveTo>
                <a:cubicBezTo>
                  <a:pt x="262" y="261"/>
                  <a:pt x="262" y="261"/>
                  <a:pt x="262" y="261"/>
                </a:cubicBezTo>
                <a:cubicBezTo>
                  <a:pt x="262" y="2723"/>
                  <a:pt x="262" y="2723"/>
                  <a:pt x="262" y="2723"/>
                </a:cubicBezTo>
                <a:cubicBezTo>
                  <a:pt x="262" y="2836"/>
                  <a:pt x="370" y="2952"/>
                  <a:pt x="482" y="2952"/>
                </a:cubicBezTo>
                <a:cubicBezTo>
                  <a:pt x="2167" y="2952"/>
                  <a:pt x="2167" y="2952"/>
                  <a:pt x="2167" y="2952"/>
                </a:cubicBezTo>
                <a:lnTo>
                  <a:pt x="2167" y="261"/>
                </a:lnTo>
                <a:close/>
                <a:moveTo>
                  <a:pt x="3075" y="587"/>
                </a:moveTo>
                <a:cubicBezTo>
                  <a:pt x="2887" y="587"/>
                  <a:pt x="2887" y="587"/>
                  <a:pt x="2887" y="587"/>
                </a:cubicBezTo>
                <a:cubicBezTo>
                  <a:pt x="2887" y="2555"/>
                  <a:pt x="2887" y="2555"/>
                  <a:pt x="2887" y="2555"/>
                </a:cubicBezTo>
                <a:cubicBezTo>
                  <a:pt x="2887" y="2611"/>
                  <a:pt x="2816" y="2657"/>
                  <a:pt x="2760" y="2657"/>
                </a:cubicBezTo>
                <a:cubicBezTo>
                  <a:pt x="2703" y="2657"/>
                  <a:pt x="2625" y="2611"/>
                  <a:pt x="2625" y="2555"/>
                </a:cubicBezTo>
                <a:cubicBezTo>
                  <a:pt x="2625" y="392"/>
                  <a:pt x="2625" y="392"/>
                  <a:pt x="2625" y="392"/>
                </a:cubicBezTo>
                <a:cubicBezTo>
                  <a:pt x="2429" y="392"/>
                  <a:pt x="2429" y="392"/>
                  <a:pt x="2429" y="392"/>
                </a:cubicBezTo>
                <a:cubicBezTo>
                  <a:pt x="2429" y="2653"/>
                  <a:pt x="2429" y="2653"/>
                  <a:pt x="2429" y="2653"/>
                </a:cubicBezTo>
                <a:cubicBezTo>
                  <a:pt x="2429" y="2823"/>
                  <a:pt x="2590" y="2960"/>
                  <a:pt x="2760" y="2960"/>
                </a:cubicBezTo>
                <a:cubicBezTo>
                  <a:pt x="2929" y="2960"/>
                  <a:pt x="3075" y="2823"/>
                  <a:pt x="3075" y="2653"/>
                </a:cubicBezTo>
                <a:lnTo>
                  <a:pt x="3075" y="587"/>
                </a:lnTo>
                <a:close/>
                <a:moveTo>
                  <a:pt x="589" y="2428"/>
                </a:moveTo>
                <a:cubicBezTo>
                  <a:pt x="1251" y="2428"/>
                  <a:pt x="1251" y="2428"/>
                  <a:pt x="1251" y="2428"/>
                </a:cubicBezTo>
                <a:cubicBezTo>
                  <a:pt x="1251" y="2624"/>
                  <a:pt x="1251" y="2624"/>
                  <a:pt x="1251" y="2624"/>
                </a:cubicBezTo>
                <a:cubicBezTo>
                  <a:pt x="589" y="2624"/>
                  <a:pt x="589" y="2624"/>
                  <a:pt x="589" y="2624"/>
                </a:cubicBezTo>
                <a:lnTo>
                  <a:pt x="589" y="2428"/>
                </a:lnTo>
                <a:close/>
                <a:moveTo>
                  <a:pt x="589" y="2028"/>
                </a:moveTo>
                <a:cubicBezTo>
                  <a:pt x="1439" y="2028"/>
                  <a:pt x="1439" y="2028"/>
                  <a:pt x="1439" y="2028"/>
                </a:cubicBezTo>
                <a:cubicBezTo>
                  <a:pt x="1439" y="2232"/>
                  <a:pt x="1439" y="2232"/>
                  <a:pt x="1439" y="2232"/>
                </a:cubicBezTo>
                <a:cubicBezTo>
                  <a:pt x="589" y="2232"/>
                  <a:pt x="589" y="2232"/>
                  <a:pt x="589" y="2232"/>
                </a:cubicBezTo>
                <a:lnTo>
                  <a:pt x="589" y="2028"/>
                </a:lnTo>
                <a:close/>
                <a:moveTo>
                  <a:pt x="1840" y="2232"/>
                </a:moveTo>
                <a:cubicBezTo>
                  <a:pt x="1636" y="2232"/>
                  <a:pt x="1636" y="2232"/>
                  <a:pt x="1636" y="2232"/>
                </a:cubicBezTo>
                <a:cubicBezTo>
                  <a:pt x="1636" y="2028"/>
                  <a:pt x="1636" y="2028"/>
                  <a:pt x="1636" y="2028"/>
                </a:cubicBezTo>
                <a:cubicBezTo>
                  <a:pt x="1840" y="2028"/>
                  <a:pt x="1840" y="2028"/>
                  <a:pt x="1840" y="2028"/>
                </a:cubicBezTo>
                <a:lnTo>
                  <a:pt x="1840" y="2232"/>
                </a:lnTo>
                <a:close/>
                <a:moveTo>
                  <a:pt x="1439" y="1635"/>
                </a:moveTo>
                <a:cubicBezTo>
                  <a:pt x="1840" y="1635"/>
                  <a:pt x="1840" y="1635"/>
                  <a:pt x="1840" y="1635"/>
                </a:cubicBezTo>
                <a:cubicBezTo>
                  <a:pt x="1840" y="1840"/>
                  <a:pt x="1840" y="1840"/>
                  <a:pt x="1840" y="1840"/>
                </a:cubicBezTo>
                <a:cubicBezTo>
                  <a:pt x="1439" y="1840"/>
                  <a:pt x="1439" y="1840"/>
                  <a:pt x="1439" y="1840"/>
                </a:cubicBezTo>
                <a:lnTo>
                  <a:pt x="1439" y="1635"/>
                </a:lnTo>
                <a:close/>
                <a:moveTo>
                  <a:pt x="589" y="597"/>
                </a:moveTo>
                <a:cubicBezTo>
                  <a:pt x="1840" y="597"/>
                  <a:pt x="1840" y="597"/>
                  <a:pt x="1840" y="597"/>
                </a:cubicBezTo>
                <a:cubicBezTo>
                  <a:pt x="1840" y="1439"/>
                  <a:pt x="1840" y="1439"/>
                  <a:pt x="1840" y="1439"/>
                </a:cubicBezTo>
                <a:cubicBezTo>
                  <a:pt x="589" y="1439"/>
                  <a:pt x="589" y="1439"/>
                  <a:pt x="589" y="1439"/>
                </a:cubicBezTo>
                <a:lnTo>
                  <a:pt x="589" y="597"/>
                </a:lnTo>
                <a:close/>
                <a:moveTo>
                  <a:pt x="1243" y="1840"/>
                </a:moveTo>
                <a:cubicBezTo>
                  <a:pt x="589" y="1840"/>
                  <a:pt x="589" y="1840"/>
                  <a:pt x="589" y="1840"/>
                </a:cubicBezTo>
                <a:cubicBezTo>
                  <a:pt x="589" y="1635"/>
                  <a:pt x="589" y="1635"/>
                  <a:pt x="589" y="1635"/>
                </a:cubicBezTo>
                <a:cubicBezTo>
                  <a:pt x="1243" y="1635"/>
                  <a:pt x="1243" y="1635"/>
                  <a:pt x="1243" y="1635"/>
                </a:cubicBezTo>
                <a:lnTo>
                  <a:pt x="1243" y="1840"/>
                </a:lnTo>
                <a:close/>
              </a:path>
            </a:pathLst>
          </a:custGeom>
          <a:solidFill>
            <a:schemeClr val="accent6"/>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accent1"/>
              </a:solidFill>
              <a:latin typeface="+mn-lt"/>
              <a:ea typeface="+mn-ea"/>
              <a:cs typeface="+mn-ea"/>
              <a:sym typeface="+mn-lt"/>
            </a:endParaRPr>
          </a:p>
        </p:txBody>
      </p:sp>
      <p:sp>
        <p:nvSpPr>
          <p:cNvPr id="41" name="椭圆 40"/>
          <p:cNvSpPr/>
          <p:nvPr/>
        </p:nvSpPr>
        <p:spPr>
          <a:xfrm>
            <a:off x="4540151" y="2231187"/>
            <a:ext cx="3128538" cy="3128538"/>
          </a:xfrm>
          <a:prstGeom prst="ellipse">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42" name="椭圆 41"/>
          <p:cNvSpPr/>
          <p:nvPr/>
        </p:nvSpPr>
        <p:spPr>
          <a:xfrm>
            <a:off x="4679113" y="2370149"/>
            <a:ext cx="2850614" cy="28506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43" name="KSO_Shape"/>
          <p:cNvSpPr/>
          <p:nvPr/>
        </p:nvSpPr>
        <p:spPr bwMode="auto">
          <a:xfrm>
            <a:off x="5595860" y="2946019"/>
            <a:ext cx="1046240" cy="891048"/>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chemeClr val="accent1"/>
              </a:solidFill>
              <a:latin typeface="+mn-lt"/>
              <a:ea typeface="+mn-ea"/>
              <a:cs typeface="+mn-ea"/>
              <a:sym typeface="+mn-lt"/>
            </a:endParaRPr>
          </a:p>
        </p:txBody>
      </p:sp>
      <p:sp>
        <p:nvSpPr>
          <p:cNvPr id="44" name="文本框 43"/>
          <p:cNvSpPr txBox="1"/>
          <p:nvPr/>
        </p:nvSpPr>
        <p:spPr>
          <a:xfrm>
            <a:off x="4987592" y="4128805"/>
            <a:ext cx="2236510" cy="400110"/>
          </a:xfrm>
          <a:prstGeom prst="rect">
            <a:avLst/>
          </a:prstGeom>
          <a:noFill/>
        </p:spPr>
        <p:txBody>
          <a:bodyPr wrap="none" rtlCol="0">
            <a:spAutoFit/>
          </a:bodyPr>
          <a:lstStyle/>
          <a:p>
            <a:pPr algn="r"/>
            <a:r>
              <a:rPr lang="zh-CN" altLang="en-US" sz="2000" b="1" dirty="0" smtClean="0">
                <a:solidFill>
                  <a:schemeClr val="bg1"/>
                </a:solidFill>
                <a:cs typeface="+mn-ea"/>
                <a:sym typeface="+mn-lt"/>
              </a:rPr>
              <a:t>请在这里添加标题</a:t>
            </a:r>
            <a:endParaRPr lang="zh-CN" altLang="en-US" sz="2000" b="1" dirty="0">
              <a:solidFill>
                <a:schemeClr val="bg1"/>
              </a:solidFill>
              <a:cs typeface="+mn-ea"/>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18" name="矩形 17"/>
          <p:cNvSpPr/>
          <p:nvPr/>
        </p:nvSpPr>
        <p:spPr>
          <a:xfrm>
            <a:off x="0" y="0"/>
            <a:ext cx="1127232" cy="8399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文本框 3"/>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rgbClr val="17406D">
                    <a:lumMod val="75000"/>
                  </a:srgbClr>
                </a:solidFill>
              </a:defRPr>
            </a:lvl1pPr>
          </a:lstStyle>
          <a:p>
            <a:r>
              <a:rPr lang="zh-CN" altLang="en-US" dirty="0"/>
              <a:t>公司形象</a:t>
            </a:r>
            <a:endParaRPr lang="zh-CN" altLang="en-US" dirty="0"/>
          </a:p>
        </p:txBody>
      </p:sp>
      <p:sp>
        <p:nvSpPr>
          <p:cNvPr id="5" name="文本框 4"/>
          <p:cNvSpPr txBox="1"/>
          <p:nvPr/>
        </p:nvSpPr>
        <p:spPr>
          <a:xfrm>
            <a:off x="6462046" y="181436"/>
            <a:ext cx="1620957" cy="523220"/>
          </a:xfrm>
          <a:prstGeom prst="rect">
            <a:avLst/>
          </a:prstGeom>
          <a:noFill/>
          <a:ln>
            <a:noFill/>
          </a:ln>
        </p:spPr>
        <p:txBody>
          <a:bodyPr wrap="none" rtlCol="0">
            <a:spAutoFit/>
          </a:bodyPr>
          <a:lstStyle/>
          <a:p>
            <a:r>
              <a:rPr lang="zh-CN" altLang="en-US" sz="2800" dirty="0">
                <a:solidFill>
                  <a:srgbClr val="17406D">
                    <a:lumMod val="75000"/>
                  </a:srgbClr>
                </a:solidFill>
              </a:rPr>
              <a:t>生活作息</a:t>
            </a:r>
            <a:endParaRPr lang="zh-CN" altLang="en-US" sz="2800" dirty="0">
              <a:solidFill>
                <a:srgbClr val="17406D">
                  <a:lumMod val="75000"/>
                </a:srgbClr>
              </a:solidFill>
            </a:endParaRPr>
          </a:p>
        </p:txBody>
      </p:sp>
      <p:sp>
        <p:nvSpPr>
          <p:cNvPr id="6" name="文本框 5"/>
          <p:cNvSpPr txBox="1"/>
          <p:nvPr/>
        </p:nvSpPr>
        <p:spPr>
          <a:xfrm>
            <a:off x="8227934" y="181436"/>
            <a:ext cx="1620957" cy="523220"/>
          </a:xfrm>
          <a:prstGeom prst="rect">
            <a:avLst/>
          </a:prstGeom>
          <a:noFill/>
          <a:ln>
            <a:noFill/>
          </a:ln>
        </p:spPr>
        <p:txBody>
          <a:bodyPr wrap="none" rtlCol="0">
            <a:spAutoFit/>
          </a:bodyPr>
          <a:lstStyle/>
          <a:p>
            <a:r>
              <a:rPr lang="zh-CN" altLang="en-US" sz="2800" dirty="0">
                <a:solidFill>
                  <a:srgbClr val="17406D">
                    <a:lumMod val="75000"/>
                  </a:srgbClr>
                </a:solidFill>
              </a:rPr>
              <a:t>卫生规范</a:t>
            </a:r>
            <a:endParaRPr lang="zh-CN" altLang="en-US" sz="2800" dirty="0">
              <a:solidFill>
                <a:srgbClr val="17406D">
                  <a:lumMod val="75000"/>
                </a:srgbClr>
              </a:solidFill>
            </a:endParaRPr>
          </a:p>
        </p:txBody>
      </p:sp>
      <p:sp>
        <p:nvSpPr>
          <p:cNvPr id="7" name="文本框 6"/>
          <p:cNvSpPr txBox="1"/>
          <p:nvPr/>
        </p:nvSpPr>
        <p:spPr>
          <a:xfrm>
            <a:off x="9951126" y="181436"/>
            <a:ext cx="1620957" cy="523220"/>
          </a:xfrm>
          <a:prstGeom prst="rect">
            <a:avLst/>
          </a:prstGeom>
          <a:noFill/>
          <a:ln>
            <a:noFill/>
          </a:ln>
        </p:spPr>
        <p:txBody>
          <a:bodyPr wrap="none" rtlCol="0">
            <a:spAutoFit/>
          </a:bodyPr>
          <a:lstStyle>
            <a:defPPr>
              <a:defRPr lang="zh-CN"/>
            </a:defPPr>
            <a:lvl1pPr>
              <a:defRPr sz="2800" b="1">
                <a:solidFill>
                  <a:srgbClr val="0F6FC6"/>
                </a:solidFill>
              </a:defRPr>
            </a:lvl1pPr>
          </a:lstStyle>
          <a:p>
            <a:r>
              <a:rPr lang="zh-CN" altLang="en-US" dirty="0"/>
              <a:t>工作要求</a:t>
            </a:r>
            <a:endParaRPr lang="zh-CN" altLang="en-US" dirty="0"/>
          </a:p>
        </p:txBody>
      </p:sp>
      <p:cxnSp>
        <p:nvCxnSpPr>
          <p:cNvPr id="9" name="直接连接符 8"/>
          <p:cNvCxnSpPr/>
          <p:nvPr/>
        </p:nvCxnSpPr>
        <p:spPr>
          <a:xfrm>
            <a:off x="0" y="815607"/>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0766"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317115"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40153"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911844" y="0"/>
            <a:ext cx="0" cy="8156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614779" y="0"/>
            <a:ext cx="0" cy="815607"/>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flipV="1">
            <a:off x="0" y="6723382"/>
            <a:ext cx="12192000" cy="1346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20" name="矩形 19"/>
          <p:cNvSpPr/>
          <p:nvPr/>
        </p:nvSpPr>
        <p:spPr>
          <a:xfrm>
            <a:off x="9908429" y="721"/>
            <a:ext cx="1706350" cy="94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5" name="文本框 24"/>
          <p:cNvSpPr txBox="1"/>
          <p:nvPr/>
        </p:nvSpPr>
        <p:spPr>
          <a:xfrm>
            <a:off x="1621767" y="70484"/>
            <a:ext cx="2441694" cy="769441"/>
          </a:xfrm>
          <a:prstGeom prst="rect">
            <a:avLst/>
          </a:prstGeom>
          <a:noFill/>
        </p:spPr>
        <p:txBody>
          <a:bodyPr wrap="none" rtlCol="0">
            <a:spAutoFit/>
          </a:bodyPr>
          <a:lstStyle/>
          <a:p>
            <a:r>
              <a:rPr lang="zh-CN" altLang="en-US" sz="4400" b="1" dirty="0">
                <a:solidFill>
                  <a:srgbClr val="0F6FC6"/>
                </a:solidFill>
              </a:rPr>
              <a:t>管理制度</a:t>
            </a:r>
            <a:endParaRPr lang="zh-CN" altLang="en-US" sz="4400" b="1" dirty="0">
              <a:solidFill>
                <a:srgbClr val="0F6FC6"/>
              </a:solidFill>
            </a:endParaRPr>
          </a:p>
        </p:txBody>
      </p:sp>
      <p:sp>
        <p:nvSpPr>
          <p:cNvPr id="26" name="文本框 25"/>
          <p:cNvSpPr txBox="1"/>
          <p:nvPr/>
        </p:nvSpPr>
        <p:spPr>
          <a:xfrm>
            <a:off x="74115" y="-98793"/>
            <a:ext cx="1040670" cy="1015663"/>
          </a:xfrm>
          <a:prstGeom prst="rect">
            <a:avLst/>
          </a:prstGeom>
          <a:noFill/>
        </p:spPr>
        <p:txBody>
          <a:bodyPr wrap="none" rtlCol="0">
            <a:spAutoFit/>
          </a:bodyPr>
          <a:lstStyle/>
          <a:p>
            <a:r>
              <a:rPr lang="en-US" altLang="zh-CN" sz="6000" b="1" dirty="0">
                <a:solidFill>
                  <a:srgbClr val="FFFFFF"/>
                </a:solidFill>
              </a:rPr>
              <a:t>04</a:t>
            </a:r>
            <a:endParaRPr lang="zh-CN" altLang="en-US" sz="6000" b="1" dirty="0">
              <a:solidFill>
                <a:srgbClr val="FFFFFF"/>
              </a:solidFill>
            </a:endParaRPr>
          </a:p>
        </p:txBody>
      </p:sp>
      <p:sp>
        <p:nvSpPr>
          <p:cNvPr id="21" name="圆角矩形 20"/>
          <p:cNvSpPr/>
          <p:nvPr/>
        </p:nvSpPr>
        <p:spPr>
          <a:xfrm>
            <a:off x="966876" y="2143726"/>
            <a:ext cx="1238250" cy="123825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a:off x="6286500" y="2143726"/>
            <a:ext cx="1238250" cy="123825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圆角矩形 22"/>
          <p:cNvSpPr/>
          <p:nvPr/>
        </p:nvSpPr>
        <p:spPr>
          <a:xfrm>
            <a:off x="966876" y="4258276"/>
            <a:ext cx="1238250" cy="123825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6286500" y="4258276"/>
            <a:ext cx="1238250" cy="123825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7710845" y="2543836"/>
            <a:ext cx="3709184" cy="787075"/>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28" name="矩形 27"/>
          <p:cNvSpPr/>
          <p:nvPr/>
        </p:nvSpPr>
        <p:spPr>
          <a:xfrm>
            <a:off x="7710845" y="2143726"/>
            <a:ext cx="2236510" cy="400110"/>
          </a:xfrm>
          <a:prstGeom prst="rect">
            <a:avLst/>
          </a:prstGeom>
        </p:spPr>
        <p:txBody>
          <a:bodyPr wrap="none">
            <a:spAutoFit/>
          </a:bodyPr>
          <a:lstStyle/>
          <a:p>
            <a:r>
              <a:rPr lang="zh-CN" altLang="en-US" sz="2000" b="1" dirty="0">
                <a:solidFill>
                  <a:schemeClr val="accent2"/>
                </a:solidFill>
                <a:cs typeface="+mn-ea"/>
                <a:sym typeface="+mn-lt"/>
              </a:rPr>
              <a:t>这里添加文字标题</a:t>
            </a:r>
            <a:endParaRPr lang="zh-CN" altLang="en-US" sz="2000" dirty="0">
              <a:solidFill>
                <a:schemeClr val="accent2"/>
              </a:solidFill>
              <a:cs typeface="+mn-ea"/>
              <a:sym typeface="+mn-lt"/>
            </a:endParaRPr>
          </a:p>
        </p:txBody>
      </p:sp>
      <p:sp>
        <p:nvSpPr>
          <p:cNvPr id="29" name="文本框 28"/>
          <p:cNvSpPr txBox="1"/>
          <p:nvPr/>
        </p:nvSpPr>
        <p:spPr>
          <a:xfrm>
            <a:off x="2391221" y="2543836"/>
            <a:ext cx="3709184" cy="787075"/>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30" name="矩形 29"/>
          <p:cNvSpPr/>
          <p:nvPr/>
        </p:nvSpPr>
        <p:spPr>
          <a:xfrm>
            <a:off x="2391221" y="2143726"/>
            <a:ext cx="2236510" cy="400110"/>
          </a:xfrm>
          <a:prstGeom prst="rect">
            <a:avLst/>
          </a:prstGeom>
        </p:spPr>
        <p:txBody>
          <a:bodyPr wrap="none">
            <a:spAutoFit/>
          </a:bodyPr>
          <a:lstStyle/>
          <a:p>
            <a:r>
              <a:rPr lang="zh-CN" altLang="en-US" sz="2000" b="1" dirty="0">
                <a:solidFill>
                  <a:schemeClr val="accent1"/>
                </a:solidFill>
                <a:cs typeface="+mn-ea"/>
                <a:sym typeface="+mn-lt"/>
              </a:rPr>
              <a:t>这里添加文字标题</a:t>
            </a:r>
            <a:endParaRPr lang="zh-CN" altLang="en-US" sz="2000" dirty="0">
              <a:solidFill>
                <a:schemeClr val="accent1"/>
              </a:solidFill>
              <a:cs typeface="+mn-ea"/>
              <a:sym typeface="+mn-lt"/>
            </a:endParaRPr>
          </a:p>
        </p:txBody>
      </p:sp>
      <p:sp>
        <p:nvSpPr>
          <p:cNvPr id="31" name="文本框 30"/>
          <p:cNvSpPr txBox="1"/>
          <p:nvPr/>
        </p:nvSpPr>
        <p:spPr>
          <a:xfrm>
            <a:off x="2391221" y="4658386"/>
            <a:ext cx="3709184" cy="787075"/>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32" name="矩形 31"/>
          <p:cNvSpPr/>
          <p:nvPr/>
        </p:nvSpPr>
        <p:spPr>
          <a:xfrm>
            <a:off x="2391221" y="4258276"/>
            <a:ext cx="2236510" cy="400110"/>
          </a:xfrm>
          <a:prstGeom prst="rect">
            <a:avLst/>
          </a:prstGeom>
        </p:spPr>
        <p:txBody>
          <a:bodyPr wrap="none">
            <a:spAutoFit/>
          </a:bodyPr>
          <a:lstStyle/>
          <a:p>
            <a:r>
              <a:rPr lang="zh-CN" altLang="en-US" sz="2000" b="1" dirty="0">
                <a:solidFill>
                  <a:schemeClr val="accent4"/>
                </a:solidFill>
                <a:cs typeface="+mn-ea"/>
                <a:sym typeface="+mn-lt"/>
              </a:rPr>
              <a:t>这里添加文字标题</a:t>
            </a:r>
            <a:endParaRPr lang="zh-CN" altLang="en-US" sz="2000" dirty="0">
              <a:solidFill>
                <a:schemeClr val="accent4"/>
              </a:solidFill>
              <a:cs typeface="+mn-ea"/>
              <a:sym typeface="+mn-lt"/>
            </a:endParaRPr>
          </a:p>
        </p:txBody>
      </p:sp>
      <p:sp>
        <p:nvSpPr>
          <p:cNvPr id="33" name="文本框 32"/>
          <p:cNvSpPr txBox="1"/>
          <p:nvPr/>
        </p:nvSpPr>
        <p:spPr>
          <a:xfrm>
            <a:off x="7710845" y="4658386"/>
            <a:ext cx="3709184" cy="787075"/>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34" name="矩形 33"/>
          <p:cNvSpPr/>
          <p:nvPr/>
        </p:nvSpPr>
        <p:spPr>
          <a:xfrm>
            <a:off x="7710845" y="4258276"/>
            <a:ext cx="2236510" cy="400110"/>
          </a:xfrm>
          <a:prstGeom prst="rect">
            <a:avLst/>
          </a:prstGeom>
        </p:spPr>
        <p:txBody>
          <a:bodyPr wrap="none">
            <a:spAutoFit/>
          </a:bodyPr>
          <a:lstStyle/>
          <a:p>
            <a:r>
              <a:rPr lang="zh-CN" altLang="en-US" sz="2000" b="1" dirty="0">
                <a:solidFill>
                  <a:schemeClr val="accent6"/>
                </a:solidFill>
                <a:cs typeface="+mn-ea"/>
                <a:sym typeface="+mn-lt"/>
              </a:rPr>
              <a:t>这里添加文字标题</a:t>
            </a:r>
            <a:endParaRPr lang="zh-CN" altLang="en-US" sz="2000" dirty="0">
              <a:solidFill>
                <a:schemeClr val="accent6"/>
              </a:solidFill>
              <a:cs typeface="+mn-ea"/>
              <a:sym typeface="+mn-lt"/>
            </a:endParaRPr>
          </a:p>
        </p:txBody>
      </p:sp>
      <p:sp>
        <p:nvSpPr>
          <p:cNvPr id="35" name="KSO_Shape"/>
          <p:cNvSpPr/>
          <p:nvPr/>
        </p:nvSpPr>
        <p:spPr bwMode="auto">
          <a:xfrm>
            <a:off x="1317458" y="2519462"/>
            <a:ext cx="571560" cy="486778"/>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mn-lt"/>
              <a:ea typeface="+mn-ea"/>
              <a:cs typeface="+mn-ea"/>
              <a:sym typeface="+mn-lt"/>
            </a:endParaRPr>
          </a:p>
        </p:txBody>
      </p:sp>
      <p:sp>
        <p:nvSpPr>
          <p:cNvPr id="36" name="KSO_Shape"/>
          <p:cNvSpPr/>
          <p:nvPr/>
        </p:nvSpPr>
        <p:spPr bwMode="auto">
          <a:xfrm>
            <a:off x="1355085" y="4591621"/>
            <a:ext cx="496305" cy="571560"/>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7" name="KSO_Shape"/>
          <p:cNvSpPr/>
          <p:nvPr/>
        </p:nvSpPr>
        <p:spPr bwMode="auto">
          <a:xfrm>
            <a:off x="6634133" y="4591621"/>
            <a:ext cx="542982" cy="571560"/>
          </a:xfrm>
          <a:custGeom>
            <a:avLst/>
            <a:gdLst>
              <a:gd name="T0" fmla="*/ 68306812 w 5831"/>
              <a:gd name="T1" fmla="*/ 194929901 h 6140"/>
              <a:gd name="T2" fmla="*/ 84877616 w 5831"/>
              <a:gd name="T3" fmla="*/ 273864227 h 6140"/>
              <a:gd name="T4" fmla="*/ 84877616 w 5831"/>
              <a:gd name="T5" fmla="*/ 0 h 6140"/>
              <a:gd name="T6" fmla="*/ 368221276 w 5831"/>
              <a:gd name="T7" fmla="*/ 0 h 6140"/>
              <a:gd name="T8" fmla="*/ 374387027 w 5831"/>
              <a:gd name="T9" fmla="*/ 1540134 h 6140"/>
              <a:gd name="T10" fmla="*/ 478918634 w 5831"/>
              <a:gd name="T11" fmla="*/ 55157817 h 6140"/>
              <a:gd name="T12" fmla="*/ 478918634 w 5831"/>
              <a:gd name="T13" fmla="*/ 273864227 h 6140"/>
              <a:gd name="T14" fmla="*/ 495200487 w 5831"/>
              <a:gd name="T15" fmla="*/ 194929901 h 6140"/>
              <a:gd name="T16" fmla="*/ 548863252 w 5831"/>
              <a:gd name="T17" fmla="*/ 194929901 h 6140"/>
              <a:gd name="T18" fmla="*/ 551657176 w 5831"/>
              <a:gd name="T19" fmla="*/ 212642057 h 6140"/>
              <a:gd name="T20" fmla="*/ 554162148 w 5831"/>
              <a:gd name="T21" fmla="*/ 230257722 h 6140"/>
              <a:gd name="T22" fmla="*/ 556281644 w 5831"/>
              <a:gd name="T23" fmla="*/ 247969879 h 6140"/>
              <a:gd name="T24" fmla="*/ 558112189 w 5831"/>
              <a:gd name="T25" fmla="*/ 265585854 h 6140"/>
              <a:gd name="T26" fmla="*/ 559653782 w 5831"/>
              <a:gd name="T27" fmla="*/ 283201830 h 6140"/>
              <a:gd name="T28" fmla="*/ 560713374 w 5831"/>
              <a:gd name="T29" fmla="*/ 300817495 h 6140"/>
              <a:gd name="T30" fmla="*/ 561387802 w 5831"/>
              <a:gd name="T31" fmla="*/ 318433471 h 6140"/>
              <a:gd name="T32" fmla="*/ 561773278 w 5831"/>
              <a:gd name="T33" fmla="*/ 336145627 h 6140"/>
              <a:gd name="T34" fmla="*/ 561773278 w 5831"/>
              <a:gd name="T35" fmla="*/ 353761603 h 6140"/>
              <a:gd name="T36" fmla="*/ 561195374 w 5831"/>
              <a:gd name="T37" fmla="*/ 371377268 h 6140"/>
              <a:gd name="T38" fmla="*/ 560328209 w 5831"/>
              <a:gd name="T39" fmla="*/ 389089424 h 6140"/>
              <a:gd name="T40" fmla="*/ 558979354 w 5831"/>
              <a:gd name="T41" fmla="*/ 406609219 h 6140"/>
              <a:gd name="T42" fmla="*/ 557148809 w 5831"/>
              <a:gd name="T43" fmla="*/ 424321375 h 6140"/>
              <a:gd name="T44" fmla="*/ 554836575 w 5831"/>
              <a:gd name="T45" fmla="*/ 441937041 h 6140"/>
              <a:gd name="T46" fmla="*/ 552042651 w 5831"/>
              <a:gd name="T47" fmla="*/ 459553016 h 6140"/>
              <a:gd name="T48" fmla="*/ 548863252 w 5831"/>
              <a:gd name="T49" fmla="*/ 477265173 h 6140"/>
              <a:gd name="T50" fmla="*/ 478918634 w 5831"/>
              <a:gd name="T51" fmla="*/ 591046417 h 6140"/>
              <a:gd name="T52" fmla="*/ 84877616 w 5831"/>
              <a:gd name="T53" fmla="*/ 591046417 h 6140"/>
              <a:gd name="T54" fmla="*/ 16474591 w 5831"/>
              <a:gd name="T55" fmla="*/ 477265173 h 6140"/>
              <a:gd name="T56" fmla="*/ 14451308 w 5831"/>
              <a:gd name="T57" fmla="*/ 468505275 h 6140"/>
              <a:gd name="T58" fmla="*/ 10886743 w 5831"/>
              <a:gd name="T59" fmla="*/ 451178152 h 6140"/>
              <a:gd name="T60" fmla="*/ 7803868 w 5831"/>
              <a:gd name="T61" fmla="*/ 433754849 h 6140"/>
              <a:gd name="T62" fmla="*/ 5202372 w 5831"/>
              <a:gd name="T63" fmla="*/ 416331545 h 6140"/>
              <a:gd name="T64" fmla="*/ 3179400 w 5831"/>
              <a:gd name="T65" fmla="*/ 398812060 h 6140"/>
              <a:gd name="T66" fmla="*/ 1637807 w 5831"/>
              <a:gd name="T67" fmla="*/ 381196085 h 6140"/>
              <a:gd name="T68" fmla="*/ 577903 w 5831"/>
              <a:gd name="T69" fmla="*/ 363772781 h 6140"/>
              <a:gd name="T70" fmla="*/ 96214 w 5831"/>
              <a:gd name="T71" fmla="*/ 346156805 h 6140"/>
              <a:gd name="T72" fmla="*/ 96214 w 5831"/>
              <a:gd name="T73" fmla="*/ 328444649 h 6140"/>
              <a:gd name="T74" fmla="*/ 577903 w 5831"/>
              <a:gd name="T75" fmla="*/ 310828673 h 6140"/>
              <a:gd name="T76" fmla="*/ 1541593 w 5831"/>
              <a:gd name="T77" fmla="*/ 293020336 h 6140"/>
              <a:gd name="T78" fmla="*/ 3082875 w 5831"/>
              <a:gd name="T79" fmla="*/ 275308180 h 6140"/>
              <a:gd name="T80" fmla="*/ 5202372 w 5831"/>
              <a:gd name="T81" fmla="*/ 257499843 h 6140"/>
              <a:gd name="T82" fmla="*/ 7803868 w 5831"/>
              <a:gd name="T83" fmla="*/ 239691506 h 6140"/>
              <a:gd name="T84" fmla="*/ 10790219 w 5831"/>
              <a:gd name="T85" fmla="*/ 221883169 h 6140"/>
              <a:gd name="T86" fmla="*/ 14451308 w 5831"/>
              <a:gd name="T87" fmla="*/ 203978340 h 6140"/>
              <a:gd name="T88" fmla="*/ 16474591 w 5831"/>
              <a:gd name="T89" fmla="*/ 194929901 h 6140"/>
              <a:gd name="T90" fmla="*/ 123607384 w 5831"/>
              <a:gd name="T91" fmla="*/ 420855765 h 6140"/>
              <a:gd name="T92" fmla="*/ 440285390 w 5831"/>
              <a:gd name="T93" fmla="*/ 552541837 h 6140"/>
              <a:gd name="T94" fmla="*/ 440285390 w 5831"/>
              <a:gd name="T95" fmla="*/ 420855765 h 6140"/>
              <a:gd name="T96" fmla="*/ 442212149 w 5831"/>
              <a:gd name="T97" fmla="*/ 273864227 h 6140"/>
              <a:gd name="T98" fmla="*/ 365138090 w 5831"/>
              <a:gd name="T99" fmla="*/ 38504580 h 6140"/>
              <a:gd name="T100" fmla="*/ 123607384 w 5831"/>
              <a:gd name="T101" fmla="*/ 273864227 h 6140"/>
              <a:gd name="T102" fmla="*/ 433155950 w 5831"/>
              <a:gd name="T103" fmla="*/ 319588571 h 6140"/>
              <a:gd name="T104" fmla="*/ 452231727 w 5831"/>
              <a:gd name="T105" fmla="*/ 345482919 h 6140"/>
              <a:gd name="T106" fmla="*/ 495200487 w 5831"/>
              <a:gd name="T107" fmla="*/ 345482919 h 6140"/>
              <a:gd name="T108" fmla="*/ 478918634 w 5831"/>
              <a:gd name="T109" fmla="*/ 319588571 h 6140"/>
              <a:gd name="T110" fmla="*/ 433155950 w 5831"/>
              <a:gd name="T111" fmla="*/ 319588571 h 61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831" h="6140">
                <a:moveTo>
                  <a:pt x="171" y="2025"/>
                </a:moveTo>
                <a:lnTo>
                  <a:pt x="709" y="2025"/>
                </a:lnTo>
                <a:lnTo>
                  <a:pt x="709" y="2845"/>
                </a:lnTo>
                <a:lnTo>
                  <a:pt x="881" y="2845"/>
                </a:lnTo>
                <a:lnTo>
                  <a:pt x="881" y="138"/>
                </a:lnTo>
                <a:lnTo>
                  <a:pt x="881" y="0"/>
                </a:lnTo>
                <a:lnTo>
                  <a:pt x="1021" y="0"/>
                </a:lnTo>
                <a:lnTo>
                  <a:pt x="3822" y="0"/>
                </a:lnTo>
                <a:lnTo>
                  <a:pt x="3855" y="0"/>
                </a:lnTo>
                <a:lnTo>
                  <a:pt x="3886" y="16"/>
                </a:lnTo>
                <a:lnTo>
                  <a:pt x="4896" y="535"/>
                </a:lnTo>
                <a:lnTo>
                  <a:pt x="4971" y="573"/>
                </a:lnTo>
                <a:lnTo>
                  <a:pt x="4971" y="658"/>
                </a:lnTo>
                <a:lnTo>
                  <a:pt x="4971" y="2845"/>
                </a:lnTo>
                <a:lnTo>
                  <a:pt x="5140" y="2845"/>
                </a:lnTo>
                <a:lnTo>
                  <a:pt x="5140" y="2025"/>
                </a:lnTo>
                <a:lnTo>
                  <a:pt x="5697" y="2025"/>
                </a:lnTo>
                <a:lnTo>
                  <a:pt x="5712" y="2117"/>
                </a:lnTo>
                <a:lnTo>
                  <a:pt x="5726" y="2209"/>
                </a:lnTo>
                <a:lnTo>
                  <a:pt x="5739" y="2301"/>
                </a:lnTo>
                <a:lnTo>
                  <a:pt x="5752" y="2392"/>
                </a:lnTo>
                <a:lnTo>
                  <a:pt x="5764" y="2483"/>
                </a:lnTo>
                <a:lnTo>
                  <a:pt x="5774" y="2576"/>
                </a:lnTo>
                <a:lnTo>
                  <a:pt x="5784" y="2667"/>
                </a:lnTo>
                <a:lnTo>
                  <a:pt x="5793" y="2759"/>
                </a:lnTo>
                <a:lnTo>
                  <a:pt x="5802" y="2850"/>
                </a:lnTo>
                <a:lnTo>
                  <a:pt x="5809" y="2942"/>
                </a:lnTo>
                <a:lnTo>
                  <a:pt x="5815" y="3034"/>
                </a:lnTo>
                <a:lnTo>
                  <a:pt x="5820" y="3125"/>
                </a:lnTo>
                <a:lnTo>
                  <a:pt x="5824" y="3217"/>
                </a:lnTo>
                <a:lnTo>
                  <a:pt x="5827" y="3308"/>
                </a:lnTo>
                <a:lnTo>
                  <a:pt x="5830" y="3400"/>
                </a:lnTo>
                <a:lnTo>
                  <a:pt x="5831" y="3492"/>
                </a:lnTo>
                <a:lnTo>
                  <a:pt x="5831" y="3584"/>
                </a:lnTo>
                <a:lnTo>
                  <a:pt x="5831" y="3675"/>
                </a:lnTo>
                <a:lnTo>
                  <a:pt x="5829" y="3766"/>
                </a:lnTo>
                <a:lnTo>
                  <a:pt x="5825" y="3858"/>
                </a:lnTo>
                <a:lnTo>
                  <a:pt x="5821" y="3950"/>
                </a:lnTo>
                <a:lnTo>
                  <a:pt x="5816" y="4042"/>
                </a:lnTo>
                <a:lnTo>
                  <a:pt x="5810" y="4133"/>
                </a:lnTo>
                <a:lnTo>
                  <a:pt x="5802" y="4224"/>
                </a:lnTo>
                <a:lnTo>
                  <a:pt x="5793" y="4316"/>
                </a:lnTo>
                <a:lnTo>
                  <a:pt x="5783" y="4408"/>
                </a:lnTo>
                <a:lnTo>
                  <a:pt x="5772" y="4500"/>
                </a:lnTo>
                <a:lnTo>
                  <a:pt x="5759" y="4591"/>
                </a:lnTo>
                <a:lnTo>
                  <a:pt x="5745" y="4682"/>
                </a:lnTo>
                <a:lnTo>
                  <a:pt x="5730" y="4774"/>
                </a:lnTo>
                <a:lnTo>
                  <a:pt x="5714" y="4866"/>
                </a:lnTo>
                <a:lnTo>
                  <a:pt x="5697" y="4958"/>
                </a:lnTo>
                <a:lnTo>
                  <a:pt x="4971" y="4958"/>
                </a:lnTo>
                <a:lnTo>
                  <a:pt x="4971" y="6140"/>
                </a:lnTo>
                <a:lnTo>
                  <a:pt x="881" y="6140"/>
                </a:lnTo>
                <a:lnTo>
                  <a:pt x="881" y="4958"/>
                </a:lnTo>
                <a:lnTo>
                  <a:pt x="171" y="4958"/>
                </a:lnTo>
                <a:lnTo>
                  <a:pt x="150" y="4867"/>
                </a:lnTo>
                <a:lnTo>
                  <a:pt x="131" y="4777"/>
                </a:lnTo>
                <a:lnTo>
                  <a:pt x="113" y="4687"/>
                </a:lnTo>
                <a:lnTo>
                  <a:pt x="97" y="4597"/>
                </a:lnTo>
                <a:lnTo>
                  <a:pt x="81" y="4506"/>
                </a:lnTo>
                <a:lnTo>
                  <a:pt x="68" y="4415"/>
                </a:lnTo>
                <a:lnTo>
                  <a:pt x="54" y="4325"/>
                </a:lnTo>
                <a:lnTo>
                  <a:pt x="43" y="4233"/>
                </a:lnTo>
                <a:lnTo>
                  <a:pt x="33" y="4143"/>
                </a:lnTo>
                <a:lnTo>
                  <a:pt x="24" y="4052"/>
                </a:lnTo>
                <a:lnTo>
                  <a:pt x="17" y="3960"/>
                </a:lnTo>
                <a:lnTo>
                  <a:pt x="11" y="3870"/>
                </a:lnTo>
                <a:lnTo>
                  <a:pt x="6" y="3779"/>
                </a:lnTo>
                <a:lnTo>
                  <a:pt x="3" y="3687"/>
                </a:lnTo>
                <a:lnTo>
                  <a:pt x="1" y="3596"/>
                </a:lnTo>
                <a:lnTo>
                  <a:pt x="0" y="3504"/>
                </a:lnTo>
                <a:lnTo>
                  <a:pt x="1" y="3412"/>
                </a:lnTo>
                <a:lnTo>
                  <a:pt x="3" y="3320"/>
                </a:lnTo>
                <a:lnTo>
                  <a:pt x="6" y="3229"/>
                </a:lnTo>
                <a:lnTo>
                  <a:pt x="11" y="3137"/>
                </a:lnTo>
                <a:lnTo>
                  <a:pt x="16" y="3044"/>
                </a:lnTo>
                <a:lnTo>
                  <a:pt x="24" y="2953"/>
                </a:lnTo>
                <a:lnTo>
                  <a:pt x="32" y="2860"/>
                </a:lnTo>
                <a:lnTo>
                  <a:pt x="42" y="2768"/>
                </a:lnTo>
                <a:lnTo>
                  <a:pt x="54" y="2675"/>
                </a:lnTo>
                <a:lnTo>
                  <a:pt x="66" y="2583"/>
                </a:lnTo>
                <a:lnTo>
                  <a:pt x="81" y="2490"/>
                </a:lnTo>
                <a:lnTo>
                  <a:pt x="95" y="2398"/>
                </a:lnTo>
                <a:lnTo>
                  <a:pt x="112" y="2305"/>
                </a:lnTo>
                <a:lnTo>
                  <a:pt x="131" y="2212"/>
                </a:lnTo>
                <a:lnTo>
                  <a:pt x="150" y="2119"/>
                </a:lnTo>
                <a:lnTo>
                  <a:pt x="171" y="2025"/>
                </a:lnTo>
                <a:close/>
                <a:moveTo>
                  <a:pt x="4570" y="4372"/>
                </a:moveTo>
                <a:lnTo>
                  <a:pt x="1283" y="4372"/>
                </a:lnTo>
                <a:lnTo>
                  <a:pt x="1283" y="5740"/>
                </a:lnTo>
                <a:lnTo>
                  <a:pt x="4570" y="5740"/>
                </a:lnTo>
                <a:lnTo>
                  <a:pt x="4570" y="4372"/>
                </a:lnTo>
                <a:close/>
                <a:moveTo>
                  <a:pt x="1283" y="2845"/>
                </a:moveTo>
                <a:lnTo>
                  <a:pt x="4590" y="2845"/>
                </a:lnTo>
                <a:lnTo>
                  <a:pt x="4590" y="845"/>
                </a:lnTo>
                <a:lnTo>
                  <a:pt x="3790" y="400"/>
                </a:lnTo>
                <a:lnTo>
                  <a:pt x="1283" y="400"/>
                </a:lnTo>
                <a:lnTo>
                  <a:pt x="1283" y="2845"/>
                </a:lnTo>
                <a:close/>
                <a:moveTo>
                  <a:pt x="4496" y="3320"/>
                </a:moveTo>
                <a:lnTo>
                  <a:pt x="4496" y="3589"/>
                </a:lnTo>
                <a:lnTo>
                  <a:pt x="4694" y="3589"/>
                </a:lnTo>
                <a:lnTo>
                  <a:pt x="4971" y="3589"/>
                </a:lnTo>
                <a:lnTo>
                  <a:pt x="5140" y="3589"/>
                </a:lnTo>
                <a:lnTo>
                  <a:pt x="5140" y="3320"/>
                </a:lnTo>
                <a:lnTo>
                  <a:pt x="4971" y="3320"/>
                </a:lnTo>
                <a:lnTo>
                  <a:pt x="4694" y="3320"/>
                </a:lnTo>
                <a:lnTo>
                  <a:pt x="4496" y="3320"/>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38" name="KSO_Shape"/>
          <p:cNvSpPr/>
          <p:nvPr/>
        </p:nvSpPr>
        <p:spPr bwMode="auto">
          <a:xfrm>
            <a:off x="6695576" y="2477071"/>
            <a:ext cx="420097" cy="571560"/>
          </a:xfrm>
          <a:custGeom>
            <a:avLst/>
            <a:gdLst>
              <a:gd name="T0" fmla="*/ 455375233 w 4187"/>
              <a:gd name="T1" fmla="*/ 20848534 h 5690"/>
              <a:gd name="T2" fmla="*/ 466790321 w 4187"/>
              <a:gd name="T3" fmla="*/ 594635539 h 5690"/>
              <a:gd name="T4" fmla="*/ 428292364 w 4187"/>
              <a:gd name="T5" fmla="*/ 635099881 h 5690"/>
              <a:gd name="T6" fmla="*/ 23054231 w 4187"/>
              <a:gd name="T7" fmla="*/ 626244812 h 5690"/>
              <a:gd name="T8" fmla="*/ 0 w 4187"/>
              <a:gd name="T9" fmla="*/ 57277893 h 5690"/>
              <a:gd name="T10" fmla="*/ 27642672 w 4187"/>
              <a:gd name="T11" fmla="*/ 8294618 h 5690"/>
              <a:gd name="T12" fmla="*/ 86285157 w 4187"/>
              <a:gd name="T13" fmla="*/ 274843624 h 5690"/>
              <a:gd name="T14" fmla="*/ 69050665 w 4187"/>
              <a:gd name="T15" fmla="*/ 380544340 h 5690"/>
              <a:gd name="T16" fmla="*/ 167646126 w 4187"/>
              <a:gd name="T17" fmla="*/ 505636215 h 5690"/>
              <a:gd name="T18" fmla="*/ 267696606 w 4187"/>
              <a:gd name="T19" fmla="*/ 514939914 h 5690"/>
              <a:gd name="T20" fmla="*/ 386100848 w 4187"/>
              <a:gd name="T21" fmla="*/ 415068029 h 5690"/>
              <a:gd name="T22" fmla="*/ 395389757 w 4187"/>
              <a:gd name="T23" fmla="*/ 323042467 h 5690"/>
              <a:gd name="T24" fmla="*/ 319176696 w 4187"/>
              <a:gd name="T25" fmla="*/ 211513255 h 5690"/>
              <a:gd name="T26" fmla="*/ 244306627 w 4187"/>
              <a:gd name="T27" fmla="*/ 187413833 h 5690"/>
              <a:gd name="T28" fmla="*/ 164848452 w 4187"/>
              <a:gd name="T29" fmla="*/ 201425125 h 5690"/>
              <a:gd name="T30" fmla="*/ 208718372 w 4187"/>
              <a:gd name="T31" fmla="*/ 303426659 h 5690"/>
              <a:gd name="T32" fmla="*/ 178389719 w 4187"/>
              <a:gd name="T33" fmla="*/ 344451453 h 5690"/>
              <a:gd name="T34" fmla="*/ 193833780 w 4187"/>
              <a:gd name="T35" fmla="*/ 391641216 h 5690"/>
              <a:gd name="T36" fmla="*/ 243523439 w 4187"/>
              <a:gd name="T37" fmla="*/ 406661254 h 5690"/>
              <a:gd name="T38" fmla="*/ 282916946 w 4187"/>
              <a:gd name="T39" fmla="*/ 374155057 h 5690"/>
              <a:gd name="T40" fmla="*/ 277880730 w 4187"/>
              <a:gd name="T41" fmla="*/ 322257701 h 5690"/>
              <a:gd name="T42" fmla="*/ 232444098 w 4187"/>
              <a:gd name="T43" fmla="*/ 298046457 h 5690"/>
              <a:gd name="T44" fmla="*/ 230541305 w 4187"/>
              <a:gd name="T45" fmla="*/ 315980576 h 5690"/>
              <a:gd name="T46" fmla="*/ 200884482 w 4187"/>
              <a:gd name="T47" fmla="*/ 333690714 h 5690"/>
              <a:gd name="T48" fmla="*/ 199205743 w 4187"/>
              <a:gd name="T49" fmla="*/ 368887012 h 5690"/>
              <a:gd name="T50" fmla="*/ 226848415 w 4187"/>
              <a:gd name="T51" fmla="*/ 389399409 h 5690"/>
              <a:gd name="T52" fmla="*/ 258519724 w 4187"/>
              <a:gd name="T53" fmla="*/ 378975142 h 5690"/>
              <a:gd name="T54" fmla="*/ 268591822 w 4187"/>
              <a:gd name="T55" fmla="*/ 345460199 h 5690"/>
              <a:gd name="T56" fmla="*/ 285714621 w 4187"/>
              <a:gd name="T57" fmla="*/ 254667699 h 5690"/>
              <a:gd name="T58" fmla="*/ 199317770 w 4187"/>
              <a:gd name="T59" fmla="*/ 246148766 h 5690"/>
              <a:gd name="T60" fmla="*/ 125902385 w 4187"/>
              <a:gd name="T61" fmla="*/ 319679757 h 5690"/>
              <a:gd name="T62" fmla="*/ 134296078 w 4187"/>
              <a:gd name="T63" fmla="*/ 406100802 h 5690"/>
              <a:gd name="T64" fmla="*/ 221028676 w 4187"/>
              <a:gd name="T65" fmla="*/ 464050969 h 5690"/>
              <a:gd name="T66" fmla="*/ 303396888 w 4187"/>
              <a:gd name="T67" fmla="*/ 439054959 h 5690"/>
              <a:gd name="T68" fmla="*/ 344021693 w 4187"/>
              <a:gd name="T69" fmla="*/ 352970386 h 5690"/>
              <a:gd name="T70" fmla="*/ 79682230 w 4187"/>
              <a:gd name="T71" fmla="*/ 501825211 h 5690"/>
              <a:gd name="T72" fmla="*/ 92216589 w 4187"/>
              <a:gd name="T73" fmla="*/ 484675524 h 5690"/>
              <a:gd name="T74" fmla="*/ 71288872 w 4187"/>
              <a:gd name="T75" fmla="*/ 478398398 h 5690"/>
              <a:gd name="T76" fmla="*/ 73415051 w 4187"/>
              <a:gd name="T77" fmla="*/ 500368170 h 5690"/>
              <a:gd name="T78" fmla="*/ 407588368 w 4187"/>
              <a:gd name="T79" fmla="*/ 492634004 h 5690"/>
              <a:gd name="T80" fmla="*/ 394941982 w 4187"/>
              <a:gd name="T81" fmla="*/ 475484317 h 5690"/>
              <a:gd name="T82" fmla="*/ 382855398 w 4187"/>
              <a:gd name="T83" fmla="*/ 493867065 h 5690"/>
              <a:gd name="T84" fmla="*/ 393039523 w 4187"/>
              <a:gd name="T85" fmla="*/ 214315513 h 5690"/>
              <a:gd name="T86" fmla="*/ 393039523 w 4187"/>
              <a:gd name="T87" fmla="*/ 236284951 h 5690"/>
              <a:gd name="T88" fmla="*/ 413295744 w 4187"/>
              <a:gd name="T89" fmla="*/ 227990333 h 5690"/>
              <a:gd name="T90" fmla="*/ 85054194 w 4187"/>
              <a:gd name="T91" fmla="*/ 211961549 h 5690"/>
              <a:gd name="T92" fmla="*/ 72407808 w 4187"/>
              <a:gd name="T93" fmla="*/ 229223394 h 5690"/>
              <a:gd name="T94" fmla="*/ 93559580 w 4187"/>
              <a:gd name="T95" fmla="*/ 235388362 h 5690"/>
              <a:gd name="T96" fmla="*/ 91433066 w 4187"/>
              <a:gd name="T97" fmla="*/ 213642904 h 5690"/>
              <a:gd name="T98" fmla="*/ 195400825 w 4187"/>
              <a:gd name="T99" fmla="*/ 55484380 h 5690"/>
              <a:gd name="T100" fmla="*/ 170555828 w 4187"/>
              <a:gd name="T101" fmla="*/ 105252087 h 5690"/>
              <a:gd name="T102" fmla="*/ 197862752 w 4187"/>
              <a:gd name="T103" fmla="*/ 156589326 h 5690"/>
              <a:gd name="T104" fmla="*/ 256505238 w 4187"/>
              <a:gd name="T105" fmla="*/ 162417822 h 5690"/>
              <a:gd name="T106" fmla="*/ 293101071 w 4187"/>
              <a:gd name="T107" fmla="*/ 117694181 h 5690"/>
              <a:gd name="T108" fmla="*/ 276201992 w 4187"/>
              <a:gd name="T109" fmla="*/ 61312877 h 5690"/>
              <a:gd name="T110" fmla="*/ 260534211 w 4187"/>
              <a:gd name="T111" fmla="*/ 74315423 h 5690"/>
              <a:gd name="T112" fmla="*/ 222035919 w 4187"/>
              <a:gd name="T113" fmla="*/ 64675587 h 5690"/>
              <a:gd name="T114" fmla="*/ 193386339 w 4187"/>
              <a:gd name="T115" fmla="*/ 90792501 h 5690"/>
              <a:gd name="T116" fmla="*/ 199093716 w 4187"/>
              <a:gd name="T117" fmla="*/ 130248098 h 5690"/>
              <a:gd name="T118" fmla="*/ 232444098 w 4187"/>
              <a:gd name="T119" fmla="*/ 147061648 h 5690"/>
              <a:gd name="T120" fmla="*/ 267137138 w 4187"/>
              <a:gd name="T121" fmla="*/ 128678900 h 5690"/>
              <a:gd name="T122" fmla="*/ 270942056 w 4187"/>
              <a:gd name="T123" fmla="*/ 88999323 h 56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87" h="5690">
                <a:moveTo>
                  <a:pt x="511" y="0"/>
                </a:moveTo>
                <a:lnTo>
                  <a:pt x="3675" y="0"/>
                </a:lnTo>
                <a:lnTo>
                  <a:pt x="3702" y="1"/>
                </a:lnTo>
                <a:lnTo>
                  <a:pt x="3727" y="2"/>
                </a:lnTo>
                <a:lnTo>
                  <a:pt x="3753" y="5"/>
                </a:lnTo>
                <a:lnTo>
                  <a:pt x="3778" y="10"/>
                </a:lnTo>
                <a:lnTo>
                  <a:pt x="3802" y="16"/>
                </a:lnTo>
                <a:lnTo>
                  <a:pt x="3827" y="23"/>
                </a:lnTo>
                <a:lnTo>
                  <a:pt x="3851" y="31"/>
                </a:lnTo>
                <a:lnTo>
                  <a:pt x="3874" y="40"/>
                </a:lnTo>
                <a:lnTo>
                  <a:pt x="3897" y="50"/>
                </a:lnTo>
                <a:lnTo>
                  <a:pt x="3918" y="62"/>
                </a:lnTo>
                <a:lnTo>
                  <a:pt x="3940" y="74"/>
                </a:lnTo>
                <a:lnTo>
                  <a:pt x="3961" y="88"/>
                </a:lnTo>
                <a:lnTo>
                  <a:pt x="3980" y="102"/>
                </a:lnTo>
                <a:lnTo>
                  <a:pt x="4000" y="117"/>
                </a:lnTo>
                <a:lnTo>
                  <a:pt x="4019" y="133"/>
                </a:lnTo>
                <a:lnTo>
                  <a:pt x="4036" y="150"/>
                </a:lnTo>
                <a:lnTo>
                  <a:pt x="4053" y="168"/>
                </a:lnTo>
                <a:lnTo>
                  <a:pt x="4069" y="186"/>
                </a:lnTo>
                <a:lnTo>
                  <a:pt x="4084" y="206"/>
                </a:lnTo>
                <a:lnTo>
                  <a:pt x="4099" y="226"/>
                </a:lnTo>
                <a:lnTo>
                  <a:pt x="4112" y="246"/>
                </a:lnTo>
                <a:lnTo>
                  <a:pt x="4125" y="268"/>
                </a:lnTo>
                <a:lnTo>
                  <a:pt x="4136" y="290"/>
                </a:lnTo>
                <a:lnTo>
                  <a:pt x="4146" y="313"/>
                </a:lnTo>
                <a:lnTo>
                  <a:pt x="4156" y="335"/>
                </a:lnTo>
                <a:lnTo>
                  <a:pt x="4164" y="360"/>
                </a:lnTo>
                <a:lnTo>
                  <a:pt x="4171" y="383"/>
                </a:lnTo>
                <a:lnTo>
                  <a:pt x="4176" y="408"/>
                </a:lnTo>
                <a:lnTo>
                  <a:pt x="4181" y="434"/>
                </a:lnTo>
                <a:lnTo>
                  <a:pt x="4184" y="458"/>
                </a:lnTo>
                <a:lnTo>
                  <a:pt x="4186" y="485"/>
                </a:lnTo>
                <a:lnTo>
                  <a:pt x="4187" y="511"/>
                </a:lnTo>
                <a:lnTo>
                  <a:pt x="4187" y="5177"/>
                </a:lnTo>
                <a:lnTo>
                  <a:pt x="4186" y="5204"/>
                </a:lnTo>
                <a:lnTo>
                  <a:pt x="4184" y="5230"/>
                </a:lnTo>
                <a:lnTo>
                  <a:pt x="4181" y="5256"/>
                </a:lnTo>
                <a:lnTo>
                  <a:pt x="4176" y="5280"/>
                </a:lnTo>
                <a:lnTo>
                  <a:pt x="4171" y="5305"/>
                </a:lnTo>
                <a:lnTo>
                  <a:pt x="4164" y="5329"/>
                </a:lnTo>
                <a:lnTo>
                  <a:pt x="4156" y="5353"/>
                </a:lnTo>
                <a:lnTo>
                  <a:pt x="4146" y="5377"/>
                </a:lnTo>
                <a:lnTo>
                  <a:pt x="4136" y="5399"/>
                </a:lnTo>
                <a:lnTo>
                  <a:pt x="4125" y="5421"/>
                </a:lnTo>
                <a:lnTo>
                  <a:pt x="4112" y="5442"/>
                </a:lnTo>
                <a:lnTo>
                  <a:pt x="4099" y="5463"/>
                </a:lnTo>
                <a:lnTo>
                  <a:pt x="4084" y="5483"/>
                </a:lnTo>
                <a:lnTo>
                  <a:pt x="4069" y="5502"/>
                </a:lnTo>
                <a:lnTo>
                  <a:pt x="4053" y="5521"/>
                </a:lnTo>
                <a:lnTo>
                  <a:pt x="4036" y="5538"/>
                </a:lnTo>
                <a:lnTo>
                  <a:pt x="4019" y="5556"/>
                </a:lnTo>
                <a:lnTo>
                  <a:pt x="4000" y="5572"/>
                </a:lnTo>
                <a:lnTo>
                  <a:pt x="3980" y="5587"/>
                </a:lnTo>
                <a:lnTo>
                  <a:pt x="3961" y="5602"/>
                </a:lnTo>
                <a:lnTo>
                  <a:pt x="3940" y="5615"/>
                </a:lnTo>
                <a:lnTo>
                  <a:pt x="3918" y="5627"/>
                </a:lnTo>
                <a:lnTo>
                  <a:pt x="3897" y="5638"/>
                </a:lnTo>
                <a:lnTo>
                  <a:pt x="3874" y="5649"/>
                </a:lnTo>
                <a:lnTo>
                  <a:pt x="3851" y="5659"/>
                </a:lnTo>
                <a:lnTo>
                  <a:pt x="3827" y="5666"/>
                </a:lnTo>
                <a:lnTo>
                  <a:pt x="3802" y="5674"/>
                </a:lnTo>
                <a:lnTo>
                  <a:pt x="3778" y="5679"/>
                </a:lnTo>
                <a:lnTo>
                  <a:pt x="3753" y="5683"/>
                </a:lnTo>
                <a:lnTo>
                  <a:pt x="3727" y="5686"/>
                </a:lnTo>
                <a:lnTo>
                  <a:pt x="3702" y="5689"/>
                </a:lnTo>
                <a:lnTo>
                  <a:pt x="3675" y="5690"/>
                </a:lnTo>
                <a:lnTo>
                  <a:pt x="511" y="5690"/>
                </a:lnTo>
                <a:lnTo>
                  <a:pt x="486" y="5689"/>
                </a:lnTo>
                <a:lnTo>
                  <a:pt x="459" y="5686"/>
                </a:lnTo>
                <a:lnTo>
                  <a:pt x="434" y="5683"/>
                </a:lnTo>
                <a:lnTo>
                  <a:pt x="408" y="5679"/>
                </a:lnTo>
                <a:lnTo>
                  <a:pt x="384" y="5674"/>
                </a:lnTo>
                <a:lnTo>
                  <a:pt x="359" y="5666"/>
                </a:lnTo>
                <a:lnTo>
                  <a:pt x="336" y="5659"/>
                </a:lnTo>
                <a:lnTo>
                  <a:pt x="313" y="5649"/>
                </a:lnTo>
                <a:lnTo>
                  <a:pt x="289" y="5638"/>
                </a:lnTo>
                <a:lnTo>
                  <a:pt x="268" y="5627"/>
                </a:lnTo>
                <a:lnTo>
                  <a:pt x="247" y="5615"/>
                </a:lnTo>
                <a:lnTo>
                  <a:pt x="226" y="5602"/>
                </a:lnTo>
                <a:lnTo>
                  <a:pt x="206" y="5587"/>
                </a:lnTo>
                <a:lnTo>
                  <a:pt x="187" y="5572"/>
                </a:lnTo>
                <a:lnTo>
                  <a:pt x="167" y="5556"/>
                </a:lnTo>
                <a:lnTo>
                  <a:pt x="150" y="5538"/>
                </a:lnTo>
                <a:lnTo>
                  <a:pt x="133" y="5521"/>
                </a:lnTo>
                <a:lnTo>
                  <a:pt x="117" y="5502"/>
                </a:lnTo>
                <a:lnTo>
                  <a:pt x="102" y="5483"/>
                </a:lnTo>
                <a:lnTo>
                  <a:pt x="87" y="5463"/>
                </a:lnTo>
                <a:lnTo>
                  <a:pt x="74" y="5442"/>
                </a:lnTo>
                <a:lnTo>
                  <a:pt x="61" y="5421"/>
                </a:lnTo>
                <a:lnTo>
                  <a:pt x="50" y="5399"/>
                </a:lnTo>
                <a:lnTo>
                  <a:pt x="40" y="5377"/>
                </a:lnTo>
                <a:lnTo>
                  <a:pt x="31" y="5353"/>
                </a:lnTo>
                <a:lnTo>
                  <a:pt x="23" y="5329"/>
                </a:lnTo>
                <a:lnTo>
                  <a:pt x="16" y="5305"/>
                </a:lnTo>
                <a:lnTo>
                  <a:pt x="10" y="5280"/>
                </a:lnTo>
                <a:lnTo>
                  <a:pt x="5" y="5256"/>
                </a:lnTo>
                <a:lnTo>
                  <a:pt x="2" y="5230"/>
                </a:lnTo>
                <a:lnTo>
                  <a:pt x="0" y="5204"/>
                </a:lnTo>
                <a:lnTo>
                  <a:pt x="0" y="5177"/>
                </a:lnTo>
                <a:lnTo>
                  <a:pt x="0" y="511"/>
                </a:lnTo>
                <a:lnTo>
                  <a:pt x="0" y="485"/>
                </a:lnTo>
                <a:lnTo>
                  <a:pt x="2" y="458"/>
                </a:lnTo>
                <a:lnTo>
                  <a:pt x="5" y="434"/>
                </a:lnTo>
                <a:lnTo>
                  <a:pt x="10" y="408"/>
                </a:lnTo>
                <a:lnTo>
                  <a:pt x="16" y="383"/>
                </a:lnTo>
                <a:lnTo>
                  <a:pt x="23" y="360"/>
                </a:lnTo>
                <a:lnTo>
                  <a:pt x="31" y="335"/>
                </a:lnTo>
                <a:lnTo>
                  <a:pt x="40" y="313"/>
                </a:lnTo>
                <a:lnTo>
                  <a:pt x="50" y="290"/>
                </a:lnTo>
                <a:lnTo>
                  <a:pt x="61" y="268"/>
                </a:lnTo>
                <a:lnTo>
                  <a:pt x="74" y="246"/>
                </a:lnTo>
                <a:lnTo>
                  <a:pt x="87" y="226"/>
                </a:lnTo>
                <a:lnTo>
                  <a:pt x="102" y="206"/>
                </a:lnTo>
                <a:lnTo>
                  <a:pt x="117" y="186"/>
                </a:lnTo>
                <a:lnTo>
                  <a:pt x="133" y="168"/>
                </a:lnTo>
                <a:lnTo>
                  <a:pt x="150" y="150"/>
                </a:lnTo>
                <a:lnTo>
                  <a:pt x="167" y="133"/>
                </a:lnTo>
                <a:lnTo>
                  <a:pt x="187" y="117"/>
                </a:lnTo>
                <a:lnTo>
                  <a:pt x="206" y="102"/>
                </a:lnTo>
                <a:lnTo>
                  <a:pt x="226" y="88"/>
                </a:lnTo>
                <a:lnTo>
                  <a:pt x="247" y="74"/>
                </a:lnTo>
                <a:lnTo>
                  <a:pt x="268" y="62"/>
                </a:lnTo>
                <a:lnTo>
                  <a:pt x="289" y="50"/>
                </a:lnTo>
                <a:lnTo>
                  <a:pt x="313" y="40"/>
                </a:lnTo>
                <a:lnTo>
                  <a:pt x="336" y="31"/>
                </a:lnTo>
                <a:lnTo>
                  <a:pt x="359" y="23"/>
                </a:lnTo>
                <a:lnTo>
                  <a:pt x="384" y="16"/>
                </a:lnTo>
                <a:lnTo>
                  <a:pt x="408" y="10"/>
                </a:lnTo>
                <a:lnTo>
                  <a:pt x="434" y="5"/>
                </a:lnTo>
                <a:lnTo>
                  <a:pt x="459" y="2"/>
                </a:lnTo>
                <a:lnTo>
                  <a:pt x="486" y="1"/>
                </a:lnTo>
                <a:lnTo>
                  <a:pt x="511" y="0"/>
                </a:lnTo>
                <a:close/>
                <a:moveTo>
                  <a:pt x="1344" y="4858"/>
                </a:moveTo>
                <a:lnTo>
                  <a:pt x="1344" y="5322"/>
                </a:lnTo>
                <a:lnTo>
                  <a:pt x="2775" y="5322"/>
                </a:lnTo>
                <a:lnTo>
                  <a:pt x="2775" y="4858"/>
                </a:lnTo>
                <a:lnTo>
                  <a:pt x="1344" y="4858"/>
                </a:lnTo>
                <a:close/>
                <a:moveTo>
                  <a:pt x="793" y="2411"/>
                </a:moveTo>
                <a:lnTo>
                  <a:pt x="793" y="2411"/>
                </a:lnTo>
                <a:lnTo>
                  <a:pt x="771" y="2452"/>
                </a:lnTo>
                <a:lnTo>
                  <a:pt x="749" y="2495"/>
                </a:lnTo>
                <a:lnTo>
                  <a:pt x="729" y="2537"/>
                </a:lnTo>
                <a:lnTo>
                  <a:pt x="710" y="2580"/>
                </a:lnTo>
                <a:lnTo>
                  <a:pt x="692" y="2624"/>
                </a:lnTo>
                <a:lnTo>
                  <a:pt x="676" y="2669"/>
                </a:lnTo>
                <a:lnTo>
                  <a:pt x="661" y="2714"/>
                </a:lnTo>
                <a:lnTo>
                  <a:pt x="648" y="2761"/>
                </a:lnTo>
                <a:lnTo>
                  <a:pt x="637" y="2807"/>
                </a:lnTo>
                <a:lnTo>
                  <a:pt x="626" y="2854"/>
                </a:lnTo>
                <a:lnTo>
                  <a:pt x="617" y="2902"/>
                </a:lnTo>
                <a:lnTo>
                  <a:pt x="610" y="2950"/>
                </a:lnTo>
                <a:lnTo>
                  <a:pt x="605" y="2998"/>
                </a:lnTo>
                <a:lnTo>
                  <a:pt x="600" y="3048"/>
                </a:lnTo>
                <a:lnTo>
                  <a:pt x="598" y="3098"/>
                </a:lnTo>
                <a:lnTo>
                  <a:pt x="597" y="3149"/>
                </a:lnTo>
                <a:lnTo>
                  <a:pt x="598" y="3199"/>
                </a:lnTo>
                <a:lnTo>
                  <a:pt x="600" y="3248"/>
                </a:lnTo>
                <a:lnTo>
                  <a:pt x="605" y="3297"/>
                </a:lnTo>
                <a:lnTo>
                  <a:pt x="610" y="3347"/>
                </a:lnTo>
                <a:lnTo>
                  <a:pt x="617" y="3395"/>
                </a:lnTo>
                <a:lnTo>
                  <a:pt x="627" y="3443"/>
                </a:lnTo>
                <a:lnTo>
                  <a:pt x="637" y="3490"/>
                </a:lnTo>
                <a:lnTo>
                  <a:pt x="648" y="3538"/>
                </a:lnTo>
                <a:lnTo>
                  <a:pt x="662" y="3584"/>
                </a:lnTo>
                <a:lnTo>
                  <a:pt x="677" y="3629"/>
                </a:lnTo>
                <a:lnTo>
                  <a:pt x="693" y="3674"/>
                </a:lnTo>
                <a:lnTo>
                  <a:pt x="711" y="3719"/>
                </a:lnTo>
                <a:lnTo>
                  <a:pt x="730" y="3762"/>
                </a:lnTo>
                <a:lnTo>
                  <a:pt x="750" y="3804"/>
                </a:lnTo>
                <a:lnTo>
                  <a:pt x="772" y="3846"/>
                </a:lnTo>
                <a:lnTo>
                  <a:pt x="795" y="3888"/>
                </a:lnTo>
                <a:lnTo>
                  <a:pt x="406" y="4434"/>
                </a:lnTo>
                <a:lnTo>
                  <a:pt x="629" y="4658"/>
                </a:lnTo>
                <a:lnTo>
                  <a:pt x="1199" y="4339"/>
                </a:lnTo>
                <a:lnTo>
                  <a:pt x="1246" y="4372"/>
                </a:lnTo>
                <a:lnTo>
                  <a:pt x="1294" y="4405"/>
                </a:lnTo>
                <a:lnTo>
                  <a:pt x="1343" y="4434"/>
                </a:lnTo>
                <a:lnTo>
                  <a:pt x="1393" y="4461"/>
                </a:lnTo>
                <a:lnTo>
                  <a:pt x="1446" y="4487"/>
                </a:lnTo>
                <a:lnTo>
                  <a:pt x="1498" y="4511"/>
                </a:lnTo>
                <a:lnTo>
                  <a:pt x="1552" y="4532"/>
                </a:lnTo>
                <a:lnTo>
                  <a:pt x="1607" y="4552"/>
                </a:lnTo>
                <a:lnTo>
                  <a:pt x="1663" y="4570"/>
                </a:lnTo>
                <a:lnTo>
                  <a:pt x="1720" y="4585"/>
                </a:lnTo>
                <a:lnTo>
                  <a:pt x="1777" y="4597"/>
                </a:lnTo>
                <a:lnTo>
                  <a:pt x="1836" y="4608"/>
                </a:lnTo>
                <a:lnTo>
                  <a:pt x="1895" y="4617"/>
                </a:lnTo>
                <a:lnTo>
                  <a:pt x="1955" y="4623"/>
                </a:lnTo>
                <a:lnTo>
                  <a:pt x="2016" y="4627"/>
                </a:lnTo>
                <a:lnTo>
                  <a:pt x="2077" y="4629"/>
                </a:lnTo>
                <a:lnTo>
                  <a:pt x="2109" y="4627"/>
                </a:lnTo>
                <a:lnTo>
                  <a:pt x="2141" y="4626"/>
                </a:lnTo>
                <a:lnTo>
                  <a:pt x="2173" y="4625"/>
                </a:lnTo>
                <a:lnTo>
                  <a:pt x="2206" y="4623"/>
                </a:lnTo>
                <a:lnTo>
                  <a:pt x="2237" y="4620"/>
                </a:lnTo>
                <a:lnTo>
                  <a:pt x="2269" y="4616"/>
                </a:lnTo>
                <a:lnTo>
                  <a:pt x="2300" y="4611"/>
                </a:lnTo>
                <a:lnTo>
                  <a:pt x="2331" y="4607"/>
                </a:lnTo>
                <a:lnTo>
                  <a:pt x="2361" y="4601"/>
                </a:lnTo>
                <a:lnTo>
                  <a:pt x="2392" y="4594"/>
                </a:lnTo>
                <a:lnTo>
                  <a:pt x="2422" y="4588"/>
                </a:lnTo>
                <a:lnTo>
                  <a:pt x="2452" y="4580"/>
                </a:lnTo>
                <a:lnTo>
                  <a:pt x="2482" y="4572"/>
                </a:lnTo>
                <a:lnTo>
                  <a:pt x="2511" y="4563"/>
                </a:lnTo>
                <a:lnTo>
                  <a:pt x="2541" y="4555"/>
                </a:lnTo>
                <a:lnTo>
                  <a:pt x="2570" y="4544"/>
                </a:lnTo>
                <a:lnTo>
                  <a:pt x="2627" y="4522"/>
                </a:lnTo>
                <a:lnTo>
                  <a:pt x="2684" y="4499"/>
                </a:lnTo>
                <a:lnTo>
                  <a:pt x="2738" y="4473"/>
                </a:lnTo>
                <a:lnTo>
                  <a:pt x="2792" y="4445"/>
                </a:lnTo>
                <a:lnTo>
                  <a:pt x="2844" y="4414"/>
                </a:lnTo>
                <a:lnTo>
                  <a:pt x="2895" y="4382"/>
                </a:lnTo>
                <a:lnTo>
                  <a:pt x="2944" y="4348"/>
                </a:lnTo>
                <a:lnTo>
                  <a:pt x="2992" y="4311"/>
                </a:lnTo>
                <a:lnTo>
                  <a:pt x="3612" y="4658"/>
                </a:lnTo>
                <a:lnTo>
                  <a:pt x="3836" y="4434"/>
                </a:lnTo>
                <a:lnTo>
                  <a:pt x="3397" y="3818"/>
                </a:lnTo>
                <a:lnTo>
                  <a:pt x="3415" y="3781"/>
                </a:lnTo>
                <a:lnTo>
                  <a:pt x="3434" y="3742"/>
                </a:lnTo>
                <a:lnTo>
                  <a:pt x="3450" y="3703"/>
                </a:lnTo>
                <a:lnTo>
                  <a:pt x="3466" y="3663"/>
                </a:lnTo>
                <a:lnTo>
                  <a:pt x="3480" y="3622"/>
                </a:lnTo>
                <a:lnTo>
                  <a:pt x="3493" y="3581"/>
                </a:lnTo>
                <a:lnTo>
                  <a:pt x="3504" y="3540"/>
                </a:lnTo>
                <a:lnTo>
                  <a:pt x="3516" y="3498"/>
                </a:lnTo>
                <a:lnTo>
                  <a:pt x="3525" y="3456"/>
                </a:lnTo>
                <a:lnTo>
                  <a:pt x="3533" y="3413"/>
                </a:lnTo>
                <a:lnTo>
                  <a:pt x="3541" y="3370"/>
                </a:lnTo>
                <a:lnTo>
                  <a:pt x="3547" y="3326"/>
                </a:lnTo>
                <a:lnTo>
                  <a:pt x="3552" y="3282"/>
                </a:lnTo>
                <a:lnTo>
                  <a:pt x="3555" y="3237"/>
                </a:lnTo>
                <a:lnTo>
                  <a:pt x="3557" y="3194"/>
                </a:lnTo>
                <a:lnTo>
                  <a:pt x="3557" y="3149"/>
                </a:lnTo>
                <a:lnTo>
                  <a:pt x="3557" y="3109"/>
                </a:lnTo>
                <a:lnTo>
                  <a:pt x="3556" y="3070"/>
                </a:lnTo>
                <a:lnTo>
                  <a:pt x="3553" y="3032"/>
                </a:lnTo>
                <a:lnTo>
                  <a:pt x="3549" y="2994"/>
                </a:lnTo>
                <a:lnTo>
                  <a:pt x="3545" y="2957"/>
                </a:lnTo>
                <a:lnTo>
                  <a:pt x="3540" y="2919"/>
                </a:lnTo>
                <a:lnTo>
                  <a:pt x="3533" y="2882"/>
                </a:lnTo>
                <a:lnTo>
                  <a:pt x="3526" y="2844"/>
                </a:lnTo>
                <a:lnTo>
                  <a:pt x="3518" y="2808"/>
                </a:lnTo>
                <a:lnTo>
                  <a:pt x="3509" y="2772"/>
                </a:lnTo>
                <a:lnTo>
                  <a:pt x="3499" y="2736"/>
                </a:lnTo>
                <a:lnTo>
                  <a:pt x="3488" y="2701"/>
                </a:lnTo>
                <a:lnTo>
                  <a:pt x="3477" y="2665"/>
                </a:lnTo>
                <a:lnTo>
                  <a:pt x="3465" y="2631"/>
                </a:lnTo>
                <a:lnTo>
                  <a:pt x="3451" y="2597"/>
                </a:lnTo>
                <a:lnTo>
                  <a:pt x="3437" y="2562"/>
                </a:lnTo>
                <a:lnTo>
                  <a:pt x="3884" y="1935"/>
                </a:lnTo>
                <a:lnTo>
                  <a:pt x="3660" y="1711"/>
                </a:lnTo>
                <a:lnTo>
                  <a:pt x="3064" y="2045"/>
                </a:lnTo>
                <a:lnTo>
                  <a:pt x="3038" y="2023"/>
                </a:lnTo>
                <a:lnTo>
                  <a:pt x="3014" y="2002"/>
                </a:lnTo>
                <a:lnTo>
                  <a:pt x="2988" y="1981"/>
                </a:lnTo>
                <a:lnTo>
                  <a:pt x="2961" y="1961"/>
                </a:lnTo>
                <a:lnTo>
                  <a:pt x="2934" y="1942"/>
                </a:lnTo>
                <a:lnTo>
                  <a:pt x="2908" y="1922"/>
                </a:lnTo>
                <a:lnTo>
                  <a:pt x="2880" y="1904"/>
                </a:lnTo>
                <a:lnTo>
                  <a:pt x="2852" y="1887"/>
                </a:lnTo>
                <a:lnTo>
                  <a:pt x="2824" y="1870"/>
                </a:lnTo>
                <a:lnTo>
                  <a:pt x="2795" y="1854"/>
                </a:lnTo>
                <a:lnTo>
                  <a:pt x="2766" y="1838"/>
                </a:lnTo>
                <a:lnTo>
                  <a:pt x="2736" y="1823"/>
                </a:lnTo>
                <a:lnTo>
                  <a:pt x="2706" y="1808"/>
                </a:lnTo>
                <a:lnTo>
                  <a:pt x="2676" y="1794"/>
                </a:lnTo>
                <a:lnTo>
                  <a:pt x="2645" y="1781"/>
                </a:lnTo>
                <a:lnTo>
                  <a:pt x="2614" y="1768"/>
                </a:lnTo>
                <a:lnTo>
                  <a:pt x="2583" y="1756"/>
                </a:lnTo>
                <a:lnTo>
                  <a:pt x="2551" y="1746"/>
                </a:lnTo>
                <a:lnTo>
                  <a:pt x="2520" y="1735"/>
                </a:lnTo>
                <a:lnTo>
                  <a:pt x="2486" y="1725"/>
                </a:lnTo>
                <a:lnTo>
                  <a:pt x="2454" y="1717"/>
                </a:lnTo>
                <a:lnTo>
                  <a:pt x="2421" y="1708"/>
                </a:lnTo>
                <a:lnTo>
                  <a:pt x="2388" y="1701"/>
                </a:lnTo>
                <a:lnTo>
                  <a:pt x="2355" y="1694"/>
                </a:lnTo>
                <a:lnTo>
                  <a:pt x="2320" y="1688"/>
                </a:lnTo>
                <a:lnTo>
                  <a:pt x="2286" y="1682"/>
                </a:lnTo>
                <a:lnTo>
                  <a:pt x="2252" y="1678"/>
                </a:lnTo>
                <a:lnTo>
                  <a:pt x="2217" y="1675"/>
                </a:lnTo>
                <a:lnTo>
                  <a:pt x="2183" y="1672"/>
                </a:lnTo>
                <a:lnTo>
                  <a:pt x="2148" y="1670"/>
                </a:lnTo>
                <a:lnTo>
                  <a:pt x="2112" y="1668"/>
                </a:lnTo>
                <a:lnTo>
                  <a:pt x="2077" y="1668"/>
                </a:lnTo>
                <a:lnTo>
                  <a:pt x="2045" y="1668"/>
                </a:lnTo>
                <a:lnTo>
                  <a:pt x="2013" y="1670"/>
                </a:lnTo>
                <a:lnTo>
                  <a:pt x="1982" y="1671"/>
                </a:lnTo>
                <a:lnTo>
                  <a:pt x="1949" y="1674"/>
                </a:lnTo>
                <a:lnTo>
                  <a:pt x="1918" y="1676"/>
                </a:lnTo>
                <a:lnTo>
                  <a:pt x="1886" y="1680"/>
                </a:lnTo>
                <a:lnTo>
                  <a:pt x="1855" y="1685"/>
                </a:lnTo>
                <a:lnTo>
                  <a:pt x="1825" y="1690"/>
                </a:lnTo>
                <a:lnTo>
                  <a:pt x="1794" y="1695"/>
                </a:lnTo>
                <a:lnTo>
                  <a:pt x="1764" y="1702"/>
                </a:lnTo>
                <a:lnTo>
                  <a:pt x="1733" y="1708"/>
                </a:lnTo>
                <a:lnTo>
                  <a:pt x="1703" y="1716"/>
                </a:lnTo>
                <a:lnTo>
                  <a:pt x="1674" y="1724"/>
                </a:lnTo>
                <a:lnTo>
                  <a:pt x="1644" y="1733"/>
                </a:lnTo>
                <a:lnTo>
                  <a:pt x="1586" y="1752"/>
                </a:lnTo>
                <a:lnTo>
                  <a:pt x="1528" y="1773"/>
                </a:lnTo>
                <a:lnTo>
                  <a:pt x="1473" y="1797"/>
                </a:lnTo>
                <a:lnTo>
                  <a:pt x="1418" y="1823"/>
                </a:lnTo>
                <a:lnTo>
                  <a:pt x="1364" y="1851"/>
                </a:lnTo>
                <a:lnTo>
                  <a:pt x="1313" y="1881"/>
                </a:lnTo>
                <a:lnTo>
                  <a:pt x="1261" y="1913"/>
                </a:lnTo>
                <a:lnTo>
                  <a:pt x="1212" y="1947"/>
                </a:lnTo>
                <a:lnTo>
                  <a:pt x="1164" y="1984"/>
                </a:lnTo>
                <a:lnTo>
                  <a:pt x="678" y="1711"/>
                </a:lnTo>
                <a:lnTo>
                  <a:pt x="454" y="1935"/>
                </a:lnTo>
                <a:lnTo>
                  <a:pt x="793" y="2411"/>
                </a:lnTo>
                <a:close/>
                <a:moveTo>
                  <a:pt x="2077" y="2659"/>
                </a:moveTo>
                <a:lnTo>
                  <a:pt x="2077" y="2659"/>
                </a:lnTo>
                <a:lnTo>
                  <a:pt x="2052" y="2660"/>
                </a:lnTo>
                <a:lnTo>
                  <a:pt x="2028" y="2662"/>
                </a:lnTo>
                <a:lnTo>
                  <a:pt x="2003" y="2665"/>
                </a:lnTo>
                <a:lnTo>
                  <a:pt x="1978" y="2669"/>
                </a:lnTo>
                <a:lnTo>
                  <a:pt x="1955" y="2675"/>
                </a:lnTo>
                <a:lnTo>
                  <a:pt x="1932" y="2681"/>
                </a:lnTo>
                <a:lnTo>
                  <a:pt x="1909" y="2689"/>
                </a:lnTo>
                <a:lnTo>
                  <a:pt x="1887" y="2697"/>
                </a:lnTo>
                <a:lnTo>
                  <a:pt x="1865" y="2707"/>
                </a:lnTo>
                <a:lnTo>
                  <a:pt x="1844" y="2718"/>
                </a:lnTo>
                <a:lnTo>
                  <a:pt x="1824" y="2729"/>
                </a:lnTo>
                <a:lnTo>
                  <a:pt x="1804" y="2742"/>
                </a:lnTo>
                <a:lnTo>
                  <a:pt x="1784" y="2756"/>
                </a:lnTo>
                <a:lnTo>
                  <a:pt x="1766" y="2771"/>
                </a:lnTo>
                <a:lnTo>
                  <a:pt x="1748" y="2786"/>
                </a:lnTo>
                <a:lnTo>
                  <a:pt x="1732" y="2802"/>
                </a:lnTo>
                <a:lnTo>
                  <a:pt x="1715" y="2819"/>
                </a:lnTo>
                <a:lnTo>
                  <a:pt x="1700" y="2837"/>
                </a:lnTo>
                <a:lnTo>
                  <a:pt x="1686" y="2856"/>
                </a:lnTo>
                <a:lnTo>
                  <a:pt x="1672" y="2875"/>
                </a:lnTo>
                <a:lnTo>
                  <a:pt x="1659" y="2895"/>
                </a:lnTo>
                <a:lnTo>
                  <a:pt x="1647" y="2915"/>
                </a:lnTo>
                <a:lnTo>
                  <a:pt x="1637" y="2936"/>
                </a:lnTo>
                <a:lnTo>
                  <a:pt x="1627" y="2958"/>
                </a:lnTo>
                <a:lnTo>
                  <a:pt x="1618" y="2980"/>
                </a:lnTo>
                <a:lnTo>
                  <a:pt x="1610" y="3003"/>
                </a:lnTo>
                <a:lnTo>
                  <a:pt x="1603" y="3026"/>
                </a:lnTo>
                <a:lnTo>
                  <a:pt x="1598" y="3050"/>
                </a:lnTo>
                <a:lnTo>
                  <a:pt x="1594" y="3073"/>
                </a:lnTo>
                <a:lnTo>
                  <a:pt x="1590" y="3098"/>
                </a:lnTo>
                <a:lnTo>
                  <a:pt x="1589" y="3123"/>
                </a:lnTo>
                <a:lnTo>
                  <a:pt x="1588" y="3149"/>
                </a:lnTo>
                <a:lnTo>
                  <a:pt x="1589" y="3173"/>
                </a:lnTo>
                <a:lnTo>
                  <a:pt x="1590" y="3198"/>
                </a:lnTo>
                <a:lnTo>
                  <a:pt x="1594" y="3222"/>
                </a:lnTo>
                <a:lnTo>
                  <a:pt x="1598" y="3247"/>
                </a:lnTo>
                <a:lnTo>
                  <a:pt x="1603" y="3271"/>
                </a:lnTo>
                <a:lnTo>
                  <a:pt x="1610" y="3293"/>
                </a:lnTo>
                <a:lnTo>
                  <a:pt x="1618" y="3317"/>
                </a:lnTo>
                <a:lnTo>
                  <a:pt x="1627" y="3338"/>
                </a:lnTo>
                <a:lnTo>
                  <a:pt x="1637" y="3360"/>
                </a:lnTo>
                <a:lnTo>
                  <a:pt x="1647" y="3381"/>
                </a:lnTo>
                <a:lnTo>
                  <a:pt x="1659" y="3401"/>
                </a:lnTo>
                <a:lnTo>
                  <a:pt x="1672" y="3422"/>
                </a:lnTo>
                <a:lnTo>
                  <a:pt x="1686" y="3441"/>
                </a:lnTo>
                <a:lnTo>
                  <a:pt x="1700" y="3459"/>
                </a:lnTo>
                <a:lnTo>
                  <a:pt x="1715" y="3476"/>
                </a:lnTo>
                <a:lnTo>
                  <a:pt x="1732" y="3494"/>
                </a:lnTo>
                <a:lnTo>
                  <a:pt x="1748" y="3510"/>
                </a:lnTo>
                <a:lnTo>
                  <a:pt x="1766" y="3526"/>
                </a:lnTo>
                <a:lnTo>
                  <a:pt x="1784" y="3540"/>
                </a:lnTo>
                <a:lnTo>
                  <a:pt x="1804" y="3554"/>
                </a:lnTo>
                <a:lnTo>
                  <a:pt x="1824" y="3566"/>
                </a:lnTo>
                <a:lnTo>
                  <a:pt x="1844" y="3578"/>
                </a:lnTo>
                <a:lnTo>
                  <a:pt x="1865" y="3589"/>
                </a:lnTo>
                <a:lnTo>
                  <a:pt x="1887" y="3599"/>
                </a:lnTo>
                <a:lnTo>
                  <a:pt x="1909" y="3607"/>
                </a:lnTo>
                <a:lnTo>
                  <a:pt x="1932" y="3616"/>
                </a:lnTo>
                <a:lnTo>
                  <a:pt x="1955" y="3622"/>
                </a:lnTo>
                <a:lnTo>
                  <a:pt x="1978" y="3628"/>
                </a:lnTo>
                <a:lnTo>
                  <a:pt x="2003" y="3632"/>
                </a:lnTo>
                <a:lnTo>
                  <a:pt x="2028" y="3635"/>
                </a:lnTo>
                <a:lnTo>
                  <a:pt x="2052" y="3637"/>
                </a:lnTo>
                <a:lnTo>
                  <a:pt x="2077" y="3637"/>
                </a:lnTo>
                <a:lnTo>
                  <a:pt x="2103" y="3637"/>
                </a:lnTo>
                <a:lnTo>
                  <a:pt x="2127" y="3635"/>
                </a:lnTo>
                <a:lnTo>
                  <a:pt x="2152" y="3632"/>
                </a:lnTo>
                <a:lnTo>
                  <a:pt x="2176" y="3628"/>
                </a:lnTo>
                <a:lnTo>
                  <a:pt x="2199" y="3622"/>
                </a:lnTo>
                <a:lnTo>
                  <a:pt x="2223" y="3616"/>
                </a:lnTo>
                <a:lnTo>
                  <a:pt x="2245" y="3607"/>
                </a:lnTo>
                <a:lnTo>
                  <a:pt x="2268" y="3599"/>
                </a:lnTo>
                <a:lnTo>
                  <a:pt x="2289" y="3589"/>
                </a:lnTo>
                <a:lnTo>
                  <a:pt x="2311" y="3578"/>
                </a:lnTo>
                <a:lnTo>
                  <a:pt x="2331" y="3566"/>
                </a:lnTo>
                <a:lnTo>
                  <a:pt x="2350" y="3554"/>
                </a:lnTo>
                <a:lnTo>
                  <a:pt x="2370" y="3540"/>
                </a:lnTo>
                <a:lnTo>
                  <a:pt x="2388" y="3526"/>
                </a:lnTo>
                <a:lnTo>
                  <a:pt x="2406" y="3510"/>
                </a:lnTo>
                <a:lnTo>
                  <a:pt x="2423" y="3494"/>
                </a:lnTo>
                <a:lnTo>
                  <a:pt x="2439" y="3476"/>
                </a:lnTo>
                <a:lnTo>
                  <a:pt x="2454" y="3459"/>
                </a:lnTo>
                <a:lnTo>
                  <a:pt x="2469" y="3441"/>
                </a:lnTo>
                <a:lnTo>
                  <a:pt x="2483" y="3422"/>
                </a:lnTo>
                <a:lnTo>
                  <a:pt x="2495" y="3401"/>
                </a:lnTo>
                <a:lnTo>
                  <a:pt x="2507" y="3381"/>
                </a:lnTo>
                <a:lnTo>
                  <a:pt x="2519" y="3360"/>
                </a:lnTo>
                <a:lnTo>
                  <a:pt x="2528" y="3338"/>
                </a:lnTo>
                <a:lnTo>
                  <a:pt x="2537" y="3317"/>
                </a:lnTo>
                <a:lnTo>
                  <a:pt x="2544" y="3293"/>
                </a:lnTo>
                <a:lnTo>
                  <a:pt x="2551" y="3271"/>
                </a:lnTo>
                <a:lnTo>
                  <a:pt x="2556" y="3247"/>
                </a:lnTo>
                <a:lnTo>
                  <a:pt x="2560" y="3222"/>
                </a:lnTo>
                <a:lnTo>
                  <a:pt x="2564" y="3198"/>
                </a:lnTo>
                <a:lnTo>
                  <a:pt x="2566" y="3173"/>
                </a:lnTo>
                <a:lnTo>
                  <a:pt x="2567" y="3149"/>
                </a:lnTo>
                <a:lnTo>
                  <a:pt x="2566" y="3123"/>
                </a:lnTo>
                <a:lnTo>
                  <a:pt x="2564" y="3098"/>
                </a:lnTo>
                <a:lnTo>
                  <a:pt x="2560" y="3073"/>
                </a:lnTo>
                <a:lnTo>
                  <a:pt x="2556" y="3050"/>
                </a:lnTo>
                <a:lnTo>
                  <a:pt x="2551" y="3026"/>
                </a:lnTo>
                <a:lnTo>
                  <a:pt x="2544" y="3003"/>
                </a:lnTo>
                <a:lnTo>
                  <a:pt x="2537" y="2980"/>
                </a:lnTo>
                <a:lnTo>
                  <a:pt x="2528" y="2958"/>
                </a:lnTo>
                <a:lnTo>
                  <a:pt x="2519" y="2936"/>
                </a:lnTo>
                <a:lnTo>
                  <a:pt x="2507" y="2915"/>
                </a:lnTo>
                <a:lnTo>
                  <a:pt x="2495" y="2895"/>
                </a:lnTo>
                <a:lnTo>
                  <a:pt x="2483" y="2875"/>
                </a:lnTo>
                <a:lnTo>
                  <a:pt x="2469" y="2856"/>
                </a:lnTo>
                <a:lnTo>
                  <a:pt x="2454" y="2837"/>
                </a:lnTo>
                <a:lnTo>
                  <a:pt x="2439" y="2819"/>
                </a:lnTo>
                <a:lnTo>
                  <a:pt x="2423" y="2802"/>
                </a:lnTo>
                <a:lnTo>
                  <a:pt x="2406" y="2786"/>
                </a:lnTo>
                <a:lnTo>
                  <a:pt x="2388" y="2771"/>
                </a:lnTo>
                <a:lnTo>
                  <a:pt x="2370" y="2756"/>
                </a:lnTo>
                <a:lnTo>
                  <a:pt x="2350" y="2742"/>
                </a:lnTo>
                <a:lnTo>
                  <a:pt x="2331" y="2729"/>
                </a:lnTo>
                <a:lnTo>
                  <a:pt x="2311" y="2718"/>
                </a:lnTo>
                <a:lnTo>
                  <a:pt x="2289" y="2707"/>
                </a:lnTo>
                <a:lnTo>
                  <a:pt x="2268" y="2697"/>
                </a:lnTo>
                <a:lnTo>
                  <a:pt x="2245" y="2689"/>
                </a:lnTo>
                <a:lnTo>
                  <a:pt x="2223" y="2681"/>
                </a:lnTo>
                <a:lnTo>
                  <a:pt x="2199" y="2675"/>
                </a:lnTo>
                <a:lnTo>
                  <a:pt x="2176" y="2669"/>
                </a:lnTo>
                <a:lnTo>
                  <a:pt x="2152" y="2665"/>
                </a:lnTo>
                <a:lnTo>
                  <a:pt x="2127" y="2662"/>
                </a:lnTo>
                <a:lnTo>
                  <a:pt x="2103" y="2660"/>
                </a:lnTo>
                <a:lnTo>
                  <a:pt x="2077" y="2659"/>
                </a:lnTo>
                <a:close/>
                <a:moveTo>
                  <a:pt x="2310" y="2915"/>
                </a:moveTo>
                <a:lnTo>
                  <a:pt x="2310" y="2915"/>
                </a:lnTo>
                <a:lnTo>
                  <a:pt x="2299" y="2904"/>
                </a:lnTo>
                <a:lnTo>
                  <a:pt x="2287" y="2895"/>
                </a:lnTo>
                <a:lnTo>
                  <a:pt x="2274" y="2884"/>
                </a:lnTo>
                <a:lnTo>
                  <a:pt x="2261" y="2875"/>
                </a:lnTo>
                <a:lnTo>
                  <a:pt x="2248" y="2867"/>
                </a:lnTo>
                <a:lnTo>
                  <a:pt x="2235" y="2858"/>
                </a:lnTo>
                <a:lnTo>
                  <a:pt x="2220" y="2852"/>
                </a:lnTo>
                <a:lnTo>
                  <a:pt x="2206" y="2844"/>
                </a:lnTo>
                <a:lnTo>
                  <a:pt x="2191" y="2839"/>
                </a:lnTo>
                <a:lnTo>
                  <a:pt x="2176" y="2833"/>
                </a:lnTo>
                <a:lnTo>
                  <a:pt x="2159" y="2829"/>
                </a:lnTo>
                <a:lnTo>
                  <a:pt x="2143" y="2826"/>
                </a:lnTo>
                <a:lnTo>
                  <a:pt x="2127" y="2823"/>
                </a:lnTo>
                <a:lnTo>
                  <a:pt x="2111" y="2821"/>
                </a:lnTo>
                <a:lnTo>
                  <a:pt x="2094" y="2819"/>
                </a:lnTo>
                <a:lnTo>
                  <a:pt x="2077" y="2818"/>
                </a:lnTo>
                <a:lnTo>
                  <a:pt x="2060" y="2819"/>
                </a:lnTo>
                <a:lnTo>
                  <a:pt x="2044" y="2821"/>
                </a:lnTo>
                <a:lnTo>
                  <a:pt x="2027" y="2823"/>
                </a:lnTo>
                <a:lnTo>
                  <a:pt x="2011" y="2826"/>
                </a:lnTo>
                <a:lnTo>
                  <a:pt x="1994" y="2829"/>
                </a:lnTo>
                <a:lnTo>
                  <a:pt x="1979" y="2833"/>
                </a:lnTo>
                <a:lnTo>
                  <a:pt x="1963" y="2839"/>
                </a:lnTo>
                <a:lnTo>
                  <a:pt x="1949" y="2844"/>
                </a:lnTo>
                <a:lnTo>
                  <a:pt x="1934" y="2852"/>
                </a:lnTo>
                <a:lnTo>
                  <a:pt x="1921" y="2858"/>
                </a:lnTo>
                <a:lnTo>
                  <a:pt x="1907" y="2867"/>
                </a:lnTo>
                <a:lnTo>
                  <a:pt x="1893" y="2875"/>
                </a:lnTo>
                <a:lnTo>
                  <a:pt x="1880" y="2884"/>
                </a:lnTo>
                <a:lnTo>
                  <a:pt x="1868" y="2895"/>
                </a:lnTo>
                <a:lnTo>
                  <a:pt x="1856" y="2904"/>
                </a:lnTo>
                <a:lnTo>
                  <a:pt x="1844" y="2915"/>
                </a:lnTo>
                <a:lnTo>
                  <a:pt x="1834" y="2927"/>
                </a:lnTo>
                <a:lnTo>
                  <a:pt x="1823" y="2938"/>
                </a:lnTo>
                <a:lnTo>
                  <a:pt x="1813" y="2951"/>
                </a:lnTo>
                <a:lnTo>
                  <a:pt x="1804" y="2964"/>
                </a:lnTo>
                <a:lnTo>
                  <a:pt x="1795" y="2977"/>
                </a:lnTo>
                <a:lnTo>
                  <a:pt x="1788" y="2991"/>
                </a:lnTo>
                <a:lnTo>
                  <a:pt x="1780" y="3005"/>
                </a:lnTo>
                <a:lnTo>
                  <a:pt x="1774" y="3020"/>
                </a:lnTo>
                <a:lnTo>
                  <a:pt x="1767" y="3035"/>
                </a:lnTo>
                <a:lnTo>
                  <a:pt x="1763" y="3050"/>
                </a:lnTo>
                <a:lnTo>
                  <a:pt x="1758" y="3066"/>
                </a:lnTo>
                <a:lnTo>
                  <a:pt x="1754" y="3082"/>
                </a:lnTo>
                <a:lnTo>
                  <a:pt x="1751" y="3098"/>
                </a:lnTo>
                <a:lnTo>
                  <a:pt x="1749" y="3114"/>
                </a:lnTo>
                <a:lnTo>
                  <a:pt x="1748" y="3131"/>
                </a:lnTo>
                <a:lnTo>
                  <a:pt x="1748" y="3149"/>
                </a:lnTo>
                <a:lnTo>
                  <a:pt x="1748" y="3165"/>
                </a:lnTo>
                <a:lnTo>
                  <a:pt x="1749" y="3182"/>
                </a:lnTo>
                <a:lnTo>
                  <a:pt x="1751" y="3198"/>
                </a:lnTo>
                <a:lnTo>
                  <a:pt x="1754" y="3215"/>
                </a:lnTo>
                <a:lnTo>
                  <a:pt x="1758" y="3230"/>
                </a:lnTo>
                <a:lnTo>
                  <a:pt x="1763" y="3246"/>
                </a:lnTo>
                <a:lnTo>
                  <a:pt x="1767" y="3261"/>
                </a:lnTo>
                <a:lnTo>
                  <a:pt x="1774" y="3276"/>
                </a:lnTo>
                <a:lnTo>
                  <a:pt x="1780" y="3291"/>
                </a:lnTo>
                <a:lnTo>
                  <a:pt x="1788" y="3305"/>
                </a:lnTo>
                <a:lnTo>
                  <a:pt x="1795" y="3319"/>
                </a:lnTo>
                <a:lnTo>
                  <a:pt x="1804" y="3333"/>
                </a:lnTo>
                <a:lnTo>
                  <a:pt x="1813" y="3346"/>
                </a:lnTo>
                <a:lnTo>
                  <a:pt x="1823" y="3357"/>
                </a:lnTo>
                <a:lnTo>
                  <a:pt x="1834" y="3369"/>
                </a:lnTo>
                <a:lnTo>
                  <a:pt x="1844" y="3381"/>
                </a:lnTo>
                <a:lnTo>
                  <a:pt x="1856" y="3392"/>
                </a:lnTo>
                <a:lnTo>
                  <a:pt x="1868" y="3403"/>
                </a:lnTo>
                <a:lnTo>
                  <a:pt x="1880" y="3412"/>
                </a:lnTo>
                <a:lnTo>
                  <a:pt x="1893" y="3422"/>
                </a:lnTo>
                <a:lnTo>
                  <a:pt x="1907" y="3430"/>
                </a:lnTo>
                <a:lnTo>
                  <a:pt x="1921" y="3438"/>
                </a:lnTo>
                <a:lnTo>
                  <a:pt x="1934" y="3445"/>
                </a:lnTo>
                <a:lnTo>
                  <a:pt x="1949" y="3452"/>
                </a:lnTo>
                <a:lnTo>
                  <a:pt x="1963" y="3457"/>
                </a:lnTo>
                <a:lnTo>
                  <a:pt x="1979" y="3463"/>
                </a:lnTo>
                <a:lnTo>
                  <a:pt x="1994" y="3467"/>
                </a:lnTo>
                <a:lnTo>
                  <a:pt x="2011" y="3471"/>
                </a:lnTo>
                <a:lnTo>
                  <a:pt x="2027" y="3474"/>
                </a:lnTo>
                <a:lnTo>
                  <a:pt x="2044" y="3475"/>
                </a:lnTo>
                <a:lnTo>
                  <a:pt x="2060" y="3478"/>
                </a:lnTo>
                <a:lnTo>
                  <a:pt x="2077" y="3478"/>
                </a:lnTo>
                <a:lnTo>
                  <a:pt x="2094" y="3478"/>
                </a:lnTo>
                <a:lnTo>
                  <a:pt x="2111" y="3475"/>
                </a:lnTo>
                <a:lnTo>
                  <a:pt x="2127" y="3474"/>
                </a:lnTo>
                <a:lnTo>
                  <a:pt x="2143" y="3471"/>
                </a:lnTo>
                <a:lnTo>
                  <a:pt x="2159" y="3467"/>
                </a:lnTo>
                <a:lnTo>
                  <a:pt x="2176" y="3463"/>
                </a:lnTo>
                <a:lnTo>
                  <a:pt x="2191" y="3457"/>
                </a:lnTo>
                <a:lnTo>
                  <a:pt x="2206" y="3452"/>
                </a:lnTo>
                <a:lnTo>
                  <a:pt x="2220" y="3445"/>
                </a:lnTo>
                <a:lnTo>
                  <a:pt x="2235" y="3438"/>
                </a:lnTo>
                <a:lnTo>
                  <a:pt x="2248" y="3430"/>
                </a:lnTo>
                <a:lnTo>
                  <a:pt x="2261" y="3422"/>
                </a:lnTo>
                <a:lnTo>
                  <a:pt x="2274" y="3412"/>
                </a:lnTo>
                <a:lnTo>
                  <a:pt x="2287" y="3403"/>
                </a:lnTo>
                <a:lnTo>
                  <a:pt x="2299" y="3392"/>
                </a:lnTo>
                <a:lnTo>
                  <a:pt x="2310" y="3381"/>
                </a:lnTo>
                <a:lnTo>
                  <a:pt x="2321" y="3369"/>
                </a:lnTo>
                <a:lnTo>
                  <a:pt x="2331" y="3357"/>
                </a:lnTo>
                <a:lnTo>
                  <a:pt x="2341" y="3346"/>
                </a:lnTo>
                <a:lnTo>
                  <a:pt x="2350" y="3333"/>
                </a:lnTo>
                <a:lnTo>
                  <a:pt x="2359" y="3319"/>
                </a:lnTo>
                <a:lnTo>
                  <a:pt x="2366" y="3305"/>
                </a:lnTo>
                <a:lnTo>
                  <a:pt x="2374" y="3291"/>
                </a:lnTo>
                <a:lnTo>
                  <a:pt x="2380" y="3276"/>
                </a:lnTo>
                <a:lnTo>
                  <a:pt x="2387" y="3261"/>
                </a:lnTo>
                <a:lnTo>
                  <a:pt x="2392" y="3246"/>
                </a:lnTo>
                <a:lnTo>
                  <a:pt x="2396" y="3230"/>
                </a:lnTo>
                <a:lnTo>
                  <a:pt x="2400" y="3215"/>
                </a:lnTo>
                <a:lnTo>
                  <a:pt x="2403" y="3198"/>
                </a:lnTo>
                <a:lnTo>
                  <a:pt x="2405" y="3182"/>
                </a:lnTo>
                <a:lnTo>
                  <a:pt x="2406" y="3165"/>
                </a:lnTo>
                <a:lnTo>
                  <a:pt x="2407" y="3149"/>
                </a:lnTo>
                <a:lnTo>
                  <a:pt x="2406" y="3131"/>
                </a:lnTo>
                <a:lnTo>
                  <a:pt x="2405" y="3114"/>
                </a:lnTo>
                <a:lnTo>
                  <a:pt x="2403" y="3098"/>
                </a:lnTo>
                <a:lnTo>
                  <a:pt x="2400" y="3082"/>
                </a:lnTo>
                <a:lnTo>
                  <a:pt x="2396" y="3066"/>
                </a:lnTo>
                <a:lnTo>
                  <a:pt x="2392" y="3050"/>
                </a:lnTo>
                <a:lnTo>
                  <a:pt x="2387" y="3035"/>
                </a:lnTo>
                <a:lnTo>
                  <a:pt x="2380" y="3020"/>
                </a:lnTo>
                <a:lnTo>
                  <a:pt x="2374" y="3005"/>
                </a:lnTo>
                <a:lnTo>
                  <a:pt x="2366" y="2991"/>
                </a:lnTo>
                <a:lnTo>
                  <a:pt x="2359" y="2977"/>
                </a:lnTo>
                <a:lnTo>
                  <a:pt x="2350" y="2964"/>
                </a:lnTo>
                <a:lnTo>
                  <a:pt x="2341" y="2951"/>
                </a:lnTo>
                <a:lnTo>
                  <a:pt x="2331" y="2938"/>
                </a:lnTo>
                <a:lnTo>
                  <a:pt x="2321" y="2927"/>
                </a:lnTo>
                <a:lnTo>
                  <a:pt x="2310" y="2915"/>
                </a:lnTo>
                <a:close/>
                <a:moveTo>
                  <a:pt x="2782" y="2443"/>
                </a:moveTo>
                <a:lnTo>
                  <a:pt x="2782" y="2443"/>
                </a:lnTo>
                <a:lnTo>
                  <a:pt x="2748" y="2410"/>
                </a:lnTo>
                <a:lnTo>
                  <a:pt x="2711" y="2379"/>
                </a:lnTo>
                <a:lnTo>
                  <a:pt x="2674" y="2349"/>
                </a:lnTo>
                <a:lnTo>
                  <a:pt x="2634" y="2321"/>
                </a:lnTo>
                <a:lnTo>
                  <a:pt x="2595" y="2295"/>
                </a:lnTo>
                <a:lnTo>
                  <a:pt x="2553" y="2272"/>
                </a:lnTo>
                <a:lnTo>
                  <a:pt x="2509" y="2249"/>
                </a:lnTo>
                <a:lnTo>
                  <a:pt x="2465" y="2230"/>
                </a:lnTo>
                <a:lnTo>
                  <a:pt x="2420" y="2212"/>
                </a:lnTo>
                <a:lnTo>
                  <a:pt x="2374" y="2196"/>
                </a:lnTo>
                <a:lnTo>
                  <a:pt x="2327" y="2183"/>
                </a:lnTo>
                <a:lnTo>
                  <a:pt x="2278" y="2171"/>
                </a:lnTo>
                <a:lnTo>
                  <a:pt x="2229" y="2163"/>
                </a:lnTo>
                <a:lnTo>
                  <a:pt x="2179" y="2156"/>
                </a:lnTo>
                <a:lnTo>
                  <a:pt x="2154" y="2154"/>
                </a:lnTo>
                <a:lnTo>
                  <a:pt x="2128" y="2153"/>
                </a:lnTo>
                <a:lnTo>
                  <a:pt x="2103" y="2152"/>
                </a:lnTo>
                <a:lnTo>
                  <a:pt x="2077" y="2151"/>
                </a:lnTo>
                <a:lnTo>
                  <a:pt x="2051" y="2152"/>
                </a:lnTo>
                <a:lnTo>
                  <a:pt x="2026" y="2153"/>
                </a:lnTo>
                <a:lnTo>
                  <a:pt x="2001" y="2154"/>
                </a:lnTo>
                <a:lnTo>
                  <a:pt x="1975" y="2156"/>
                </a:lnTo>
                <a:lnTo>
                  <a:pt x="1926" y="2163"/>
                </a:lnTo>
                <a:lnTo>
                  <a:pt x="1877" y="2171"/>
                </a:lnTo>
                <a:lnTo>
                  <a:pt x="1828" y="2183"/>
                </a:lnTo>
                <a:lnTo>
                  <a:pt x="1781" y="2196"/>
                </a:lnTo>
                <a:lnTo>
                  <a:pt x="1734" y="2212"/>
                </a:lnTo>
                <a:lnTo>
                  <a:pt x="1689" y="2230"/>
                </a:lnTo>
                <a:lnTo>
                  <a:pt x="1645" y="2249"/>
                </a:lnTo>
                <a:lnTo>
                  <a:pt x="1602" y="2272"/>
                </a:lnTo>
                <a:lnTo>
                  <a:pt x="1560" y="2295"/>
                </a:lnTo>
                <a:lnTo>
                  <a:pt x="1520" y="2321"/>
                </a:lnTo>
                <a:lnTo>
                  <a:pt x="1481" y="2349"/>
                </a:lnTo>
                <a:lnTo>
                  <a:pt x="1443" y="2379"/>
                </a:lnTo>
                <a:lnTo>
                  <a:pt x="1407" y="2410"/>
                </a:lnTo>
                <a:lnTo>
                  <a:pt x="1372" y="2443"/>
                </a:lnTo>
                <a:lnTo>
                  <a:pt x="1340" y="2478"/>
                </a:lnTo>
                <a:lnTo>
                  <a:pt x="1308" y="2514"/>
                </a:lnTo>
                <a:lnTo>
                  <a:pt x="1279" y="2552"/>
                </a:lnTo>
                <a:lnTo>
                  <a:pt x="1251" y="2591"/>
                </a:lnTo>
                <a:lnTo>
                  <a:pt x="1225" y="2631"/>
                </a:lnTo>
                <a:lnTo>
                  <a:pt x="1200" y="2673"/>
                </a:lnTo>
                <a:lnTo>
                  <a:pt x="1179" y="2716"/>
                </a:lnTo>
                <a:lnTo>
                  <a:pt x="1159" y="2761"/>
                </a:lnTo>
                <a:lnTo>
                  <a:pt x="1140" y="2806"/>
                </a:lnTo>
                <a:lnTo>
                  <a:pt x="1125" y="2852"/>
                </a:lnTo>
                <a:lnTo>
                  <a:pt x="1111" y="2899"/>
                </a:lnTo>
                <a:lnTo>
                  <a:pt x="1101" y="2947"/>
                </a:lnTo>
                <a:lnTo>
                  <a:pt x="1092" y="2996"/>
                </a:lnTo>
                <a:lnTo>
                  <a:pt x="1086" y="3046"/>
                </a:lnTo>
                <a:lnTo>
                  <a:pt x="1084" y="3071"/>
                </a:lnTo>
                <a:lnTo>
                  <a:pt x="1081" y="3097"/>
                </a:lnTo>
                <a:lnTo>
                  <a:pt x="1080" y="3123"/>
                </a:lnTo>
                <a:lnTo>
                  <a:pt x="1080" y="3149"/>
                </a:lnTo>
                <a:lnTo>
                  <a:pt x="1080" y="3174"/>
                </a:lnTo>
                <a:lnTo>
                  <a:pt x="1081" y="3199"/>
                </a:lnTo>
                <a:lnTo>
                  <a:pt x="1084" y="3225"/>
                </a:lnTo>
                <a:lnTo>
                  <a:pt x="1086" y="3250"/>
                </a:lnTo>
                <a:lnTo>
                  <a:pt x="1092" y="3300"/>
                </a:lnTo>
                <a:lnTo>
                  <a:pt x="1101" y="3349"/>
                </a:lnTo>
                <a:lnTo>
                  <a:pt x="1111" y="3397"/>
                </a:lnTo>
                <a:lnTo>
                  <a:pt x="1125" y="3444"/>
                </a:lnTo>
                <a:lnTo>
                  <a:pt x="1140" y="3490"/>
                </a:lnTo>
                <a:lnTo>
                  <a:pt x="1159" y="3536"/>
                </a:lnTo>
                <a:lnTo>
                  <a:pt x="1179" y="3580"/>
                </a:lnTo>
                <a:lnTo>
                  <a:pt x="1200" y="3623"/>
                </a:lnTo>
                <a:lnTo>
                  <a:pt x="1225" y="3665"/>
                </a:lnTo>
                <a:lnTo>
                  <a:pt x="1251" y="3706"/>
                </a:lnTo>
                <a:lnTo>
                  <a:pt x="1279" y="3744"/>
                </a:lnTo>
                <a:lnTo>
                  <a:pt x="1308" y="3782"/>
                </a:lnTo>
                <a:lnTo>
                  <a:pt x="1340" y="3818"/>
                </a:lnTo>
                <a:lnTo>
                  <a:pt x="1372" y="3853"/>
                </a:lnTo>
                <a:lnTo>
                  <a:pt x="1407" y="3886"/>
                </a:lnTo>
                <a:lnTo>
                  <a:pt x="1443" y="3917"/>
                </a:lnTo>
                <a:lnTo>
                  <a:pt x="1481" y="3947"/>
                </a:lnTo>
                <a:lnTo>
                  <a:pt x="1520" y="3975"/>
                </a:lnTo>
                <a:lnTo>
                  <a:pt x="1560" y="4001"/>
                </a:lnTo>
                <a:lnTo>
                  <a:pt x="1602" y="4025"/>
                </a:lnTo>
                <a:lnTo>
                  <a:pt x="1645" y="4047"/>
                </a:lnTo>
                <a:lnTo>
                  <a:pt x="1689" y="4067"/>
                </a:lnTo>
                <a:lnTo>
                  <a:pt x="1734" y="4084"/>
                </a:lnTo>
                <a:lnTo>
                  <a:pt x="1781" y="4100"/>
                </a:lnTo>
                <a:lnTo>
                  <a:pt x="1828" y="4114"/>
                </a:lnTo>
                <a:lnTo>
                  <a:pt x="1877" y="4125"/>
                </a:lnTo>
                <a:lnTo>
                  <a:pt x="1926" y="4133"/>
                </a:lnTo>
                <a:lnTo>
                  <a:pt x="1975" y="4140"/>
                </a:lnTo>
                <a:lnTo>
                  <a:pt x="2001" y="4142"/>
                </a:lnTo>
                <a:lnTo>
                  <a:pt x="2026" y="4144"/>
                </a:lnTo>
                <a:lnTo>
                  <a:pt x="2051" y="4145"/>
                </a:lnTo>
                <a:lnTo>
                  <a:pt x="2077" y="4145"/>
                </a:lnTo>
                <a:lnTo>
                  <a:pt x="2103" y="4145"/>
                </a:lnTo>
                <a:lnTo>
                  <a:pt x="2128" y="4144"/>
                </a:lnTo>
                <a:lnTo>
                  <a:pt x="2154" y="4142"/>
                </a:lnTo>
                <a:lnTo>
                  <a:pt x="2179" y="4140"/>
                </a:lnTo>
                <a:lnTo>
                  <a:pt x="2229" y="4133"/>
                </a:lnTo>
                <a:lnTo>
                  <a:pt x="2278" y="4125"/>
                </a:lnTo>
                <a:lnTo>
                  <a:pt x="2327" y="4114"/>
                </a:lnTo>
                <a:lnTo>
                  <a:pt x="2374" y="4100"/>
                </a:lnTo>
                <a:lnTo>
                  <a:pt x="2420" y="4084"/>
                </a:lnTo>
                <a:lnTo>
                  <a:pt x="2465" y="4067"/>
                </a:lnTo>
                <a:lnTo>
                  <a:pt x="2509" y="4047"/>
                </a:lnTo>
                <a:lnTo>
                  <a:pt x="2553" y="4025"/>
                </a:lnTo>
                <a:lnTo>
                  <a:pt x="2595" y="4001"/>
                </a:lnTo>
                <a:lnTo>
                  <a:pt x="2634" y="3975"/>
                </a:lnTo>
                <a:lnTo>
                  <a:pt x="2674" y="3947"/>
                </a:lnTo>
                <a:lnTo>
                  <a:pt x="2711" y="3917"/>
                </a:lnTo>
                <a:lnTo>
                  <a:pt x="2748" y="3886"/>
                </a:lnTo>
                <a:lnTo>
                  <a:pt x="2782" y="3853"/>
                </a:lnTo>
                <a:lnTo>
                  <a:pt x="2815" y="3818"/>
                </a:lnTo>
                <a:lnTo>
                  <a:pt x="2846" y="3782"/>
                </a:lnTo>
                <a:lnTo>
                  <a:pt x="2876" y="3744"/>
                </a:lnTo>
                <a:lnTo>
                  <a:pt x="2904" y="3706"/>
                </a:lnTo>
                <a:lnTo>
                  <a:pt x="2930" y="3665"/>
                </a:lnTo>
                <a:lnTo>
                  <a:pt x="2954" y="3623"/>
                </a:lnTo>
                <a:lnTo>
                  <a:pt x="2976" y="3580"/>
                </a:lnTo>
                <a:lnTo>
                  <a:pt x="2995" y="3536"/>
                </a:lnTo>
                <a:lnTo>
                  <a:pt x="3014" y="3490"/>
                </a:lnTo>
                <a:lnTo>
                  <a:pt x="3030" y="3444"/>
                </a:lnTo>
                <a:lnTo>
                  <a:pt x="3043" y="3397"/>
                </a:lnTo>
                <a:lnTo>
                  <a:pt x="3053" y="3349"/>
                </a:lnTo>
                <a:lnTo>
                  <a:pt x="3063" y="3300"/>
                </a:lnTo>
                <a:lnTo>
                  <a:pt x="3069" y="3250"/>
                </a:lnTo>
                <a:lnTo>
                  <a:pt x="3071" y="3225"/>
                </a:lnTo>
                <a:lnTo>
                  <a:pt x="3073" y="3199"/>
                </a:lnTo>
                <a:lnTo>
                  <a:pt x="3074" y="3174"/>
                </a:lnTo>
                <a:lnTo>
                  <a:pt x="3074" y="3149"/>
                </a:lnTo>
                <a:lnTo>
                  <a:pt x="3074" y="3123"/>
                </a:lnTo>
                <a:lnTo>
                  <a:pt x="3073" y="3097"/>
                </a:lnTo>
                <a:lnTo>
                  <a:pt x="3071" y="3071"/>
                </a:lnTo>
                <a:lnTo>
                  <a:pt x="3069" y="3046"/>
                </a:lnTo>
                <a:lnTo>
                  <a:pt x="3063" y="2996"/>
                </a:lnTo>
                <a:lnTo>
                  <a:pt x="3053" y="2947"/>
                </a:lnTo>
                <a:lnTo>
                  <a:pt x="3043" y="2899"/>
                </a:lnTo>
                <a:lnTo>
                  <a:pt x="3030" y="2852"/>
                </a:lnTo>
                <a:lnTo>
                  <a:pt x="3014" y="2806"/>
                </a:lnTo>
                <a:lnTo>
                  <a:pt x="2995" y="2761"/>
                </a:lnTo>
                <a:lnTo>
                  <a:pt x="2976" y="2716"/>
                </a:lnTo>
                <a:lnTo>
                  <a:pt x="2954" y="2673"/>
                </a:lnTo>
                <a:lnTo>
                  <a:pt x="2930" y="2631"/>
                </a:lnTo>
                <a:lnTo>
                  <a:pt x="2904" y="2591"/>
                </a:lnTo>
                <a:lnTo>
                  <a:pt x="2876" y="2552"/>
                </a:lnTo>
                <a:lnTo>
                  <a:pt x="2846" y="2514"/>
                </a:lnTo>
                <a:lnTo>
                  <a:pt x="2815" y="2478"/>
                </a:lnTo>
                <a:lnTo>
                  <a:pt x="2782" y="2443"/>
                </a:lnTo>
                <a:close/>
                <a:moveTo>
                  <a:pt x="712" y="4477"/>
                </a:moveTo>
                <a:lnTo>
                  <a:pt x="712" y="4477"/>
                </a:lnTo>
                <a:lnTo>
                  <a:pt x="725" y="4476"/>
                </a:lnTo>
                <a:lnTo>
                  <a:pt x="736" y="4475"/>
                </a:lnTo>
                <a:lnTo>
                  <a:pt x="747" y="4472"/>
                </a:lnTo>
                <a:lnTo>
                  <a:pt x="758" y="4468"/>
                </a:lnTo>
                <a:lnTo>
                  <a:pt x="768" y="4464"/>
                </a:lnTo>
                <a:lnTo>
                  <a:pt x="778" y="4457"/>
                </a:lnTo>
                <a:lnTo>
                  <a:pt x="787" y="4451"/>
                </a:lnTo>
                <a:lnTo>
                  <a:pt x="795" y="4443"/>
                </a:lnTo>
                <a:lnTo>
                  <a:pt x="803" y="4435"/>
                </a:lnTo>
                <a:lnTo>
                  <a:pt x="810" y="4425"/>
                </a:lnTo>
                <a:lnTo>
                  <a:pt x="816" y="4415"/>
                </a:lnTo>
                <a:lnTo>
                  <a:pt x="821" y="4406"/>
                </a:lnTo>
                <a:lnTo>
                  <a:pt x="824" y="4395"/>
                </a:lnTo>
                <a:lnTo>
                  <a:pt x="827" y="4383"/>
                </a:lnTo>
                <a:lnTo>
                  <a:pt x="830" y="4371"/>
                </a:lnTo>
                <a:lnTo>
                  <a:pt x="830" y="4360"/>
                </a:lnTo>
                <a:lnTo>
                  <a:pt x="830" y="4348"/>
                </a:lnTo>
                <a:lnTo>
                  <a:pt x="827" y="4336"/>
                </a:lnTo>
                <a:lnTo>
                  <a:pt x="824" y="4324"/>
                </a:lnTo>
                <a:lnTo>
                  <a:pt x="821" y="4313"/>
                </a:lnTo>
                <a:lnTo>
                  <a:pt x="816" y="4303"/>
                </a:lnTo>
                <a:lnTo>
                  <a:pt x="810" y="4293"/>
                </a:lnTo>
                <a:lnTo>
                  <a:pt x="803" y="4285"/>
                </a:lnTo>
                <a:lnTo>
                  <a:pt x="795" y="4276"/>
                </a:lnTo>
                <a:lnTo>
                  <a:pt x="787" y="4268"/>
                </a:lnTo>
                <a:lnTo>
                  <a:pt x="778" y="4262"/>
                </a:lnTo>
                <a:lnTo>
                  <a:pt x="768" y="4256"/>
                </a:lnTo>
                <a:lnTo>
                  <a:pt x="758" y="4250"/>
                </a:lnTo>
                <a:lnTo>
                  <a:pt x="747" y="4247"/>
                </a:lnTo>
                <a:lnTo>
                  <a:pt x="736" y="4244"/>
                </a:lnTo>
                <a:lnTo>
                  <a:pt x="725" y="4242"/>
                </a:lnTo>
                <a:lnTo>
                  <a:pt x="712" y="4242"/>
                </a:lnTo>
                <a:lnTo>
                  <a:pt x="700" y="4242"/>
                </a:lnTo>
                <a:lnTo>
                  <a:pt x="688" y="4244"/>
                </a:lnTo>
                <a:lnTo>
                  <a:pt x="677" y="4247"/>
                </a:lnTo>
                <a:lnTo>
                  <a:pt x="666" y="4250"/>
                </a:lnTo>
                <a:lnTo>
                  <a:pt x="656" y="4256"/>
                </a:lnTo>
                <a:lnTo>
                  <a:pt x="646" y="4262"/>
                </a:lnTo>
                <a:lnTo>
                  <a:pt x="637" y="4268"/>
                </a:lnTo>
                <a:lnTo>
                  <a:pt x="628" y="4276"/>
                </a:lnTo>
                <a:lnTo>
                  <a:pt x="621" y="4285"/>
                </a:lnTo>
                <a:lnTo>
                  <a:pt x="614" y="4293"/>
                </a:lnTo>
                <a:lnTo>
                  <a:pt x="609" y="4303"/>
                </a:lnTo>
                <a:lnTo>
                  <a:pt x="603" y="4313"/>
                </a:lnTo>
                <a:lnTo>
                  <a:pt x="599" y="4324"/>
                </a:lnTo>
                <a:lnTo>
                  <a:pt x="597" y="4336"/>
                </a:lnTo>
                <a:lnTo>
                  <a:pt x="595" y="4348"/>
                </a:lnTo>
                <a:lnTo>
                  <a:pt x="594" y="4360"/>
                </a:lnTo>
                <a:lnTo>
                  <a:pt x="595" y="4371"/>
                </a:lnTo>
                <a:lnTo>
                  <a:pt x="597" y="4383"/>
                </a:lnTo>
                <a:lnTo>
                  <a:pt x="599" y="4395"/>
                </a:lnTo>
                <a:lnTo>
                  <a:pt x="603" y="4406"/>
                </a:lnTo>
                <a:lnTo>
                  <a:pt x="609" y="4415"/>
                </a:lnTo>
                <a:lnTo>
                  <a:pt x="614" y="4425"/>
                </a:lnTo>
                <a:lnTo>
                  <a:pt x="621" y="4435"/>
                </a:lnTo>
                <a:lnTo>
                  <a:pt x="628" y="4443"/>
                </a:lnTo>
                <a:lnTo>
                  <a:pt x="637" y="4451"/>
                </a:lnTo>
                <a:lnTo>
                  <a:pt x="646" y="4457"/>
                </a:lnTo>
                <a:lnTo>
                  <a:pt x="656" y="4464"/>
                </a:lnTo>
                <a:lnTo>
                  <a:pt x="666" y="4468"/>
                </a:lnTo>
                <a:lnTo>
                  <a:pt x="677" y="4472"/>
                </a:lnTo>
                <a:lnTo>
                  <a:pt x="688" y="4475"/>
                </a:lnTo>
                <a:lnTo>
                  <a:pt x="700" y="4476"/>
                </a:lnTo>
                <a:lnTo>
                  <a:pt x="712" y="4477"/>
                </a:lnTo>
                <a:close/>
                <a:moveTo>
                  <a:pt x="3529" y="4477"/>
                </a:moveTo>
                <a:lnTo>
                  <a:pt x="3529" y="4477"/>
                </a:lnTo>
                <a:lnTo>
                  <a:pt x="3541" y="4476"/>
                </a:lnTo>
                <a:lnTo>
                  <a:pt x="3553" y="4475"/>
                </a:lnTo>
                <a:lnTo>
                  <a:pt x="3564" y="4472"/>
                </a:lnTo>
                <a:lnTo>
                  <a:pt x="3575" y="4468"/>
                </a:lnTo>
                <a:lnTo>
                  <a:pt x="3586" y="4464"/>
                </a:lnTo>
                <a:lnTo>
                  <a:pt x="3596" y="4457"/>
                </a:lnTo>
                <a:lnTo>
                  <a:pt x="3604" y="4451"/>
                </a:lnTo>
                <a:lnTo>
                  <a:pt x="3613" y="4443"/>
                </a:lnTo>
                <a:lnTo>
                  <a:pt x="3620" y="4435"/>
                </a:lnTo>
                <a:lnTo>
                  <a:pt x="3627" y="4425"/>
                </a:lnTo>
                <a:lnTo>
                  <a:pt x="3633" y="4415"/>
                </a:lnTo>
                <a:lnTo>
                  <a:pt x="3638" y="4406"/>
                </a:lnTo>
                <a:lnTo>
                  <a:pt x="3642" y="4395"/>
                </a:lnTo>
                <a:lnTo>
                  <a:pt x="3645" y="4383"/>
                </a:lnTo>
                <a:lnTo>
                  <a:pt x="3647" y="4371"/>
                </a:lnTo>
                <a:lnTo>
                  <a:pt x="3647" y="4360"/>
                </a:lnTo>
                <a:lnTo>
                  <a:pt x="3647" y="4348"/>
                </a:lnTo>
                <a:lnTo>
                  <a:pt x="3645" y="4336"/>
                </a:lnTo>
                <a:lnTo>
                  <a:pt x="3642" y="4324"/>
                </a:lnTo>
                <a:lnTo>
                  <a:pt x="3638" y="4313"/>
                </a:lnTo>
                <a:lnTo>
                  <a:pt x="3633" y="4303"/>
                </a:lnTo>
                <a:lnTo>
                  <a:pt x="3627" y="4293"/>
                </a:lnTo>
                <a:lnTo>
                  <a:pt x="3620" y="4285"/>
                </a:lnTo>
                <a:lnTo>
                  <a:pt x="3613" y="4276"/>
                </a:lnTo>
                <a:lnTo>
                  <a:pt x="3604" y="4268"/>
                </a:lnTo>
                <a:lnTo>
                  <a:pt x="3596" y="4262"/>
                </a:lnTo>
                <a:lnTo>
                  <a:pt x="3586" y="4256"/>
                </a:lnTo>
                <a:lnTo>
                  <a:pt x="3575" y="4250"/>
                </a:lnTo>
                <a:lnTo>
                  <a:pt x="3564" y="4247"/>
                </a:lnTo>
                <a:lnTo>
                  <a:pt x="3553" y="4244"/>
                </a:lnTo>
                <a:lnTo>
                  <a:pt x="3541" y="4242"/>
                </a:lnTo>
                <a:lnTo>
                  <a:pt x="3529" y="4242"/>
                </a:lnTo>
                <a:lnTo>
                  <a:pt x="3517" y="4242"/>
                </a:lnTo>
                <a:lnTo>
                  <a:pt x="3506" y="4244"/>
                </a:lnTo>
                <a:lnTo>
                  <a:pt x="3494" y="4247"/>
                </a:lnTo>
                <a:lnTo>
                  <a:pt x="3483" y="4250"/>
                </a:lnTo>
                <a:lnTo>
                  <a:pt x="3473" y="4256"/>
                </a:lnTo>
                <a:lnTo>
                  <a:pt x="3464" y="4262"/>
                </a:lnTo>
                <a:lnTo>
                  <a:pt x="3454" y="4268"/>
                </a:lnTo>
                <a:lnTo>
                  <a:pt x="3445" y="4276"/>
                </a:lnTo>
                <a:lnTo>
                  <a:pt x="3438" y="4285"/>
                </a:lnTo>
                <a:lnTo>
                  <a:pt x="3432" y="4293"/>
                </a:lnTo>
                <a:lnTo>
                  <a:pt x="3425" y="4303"/>
                </a:lnTo>
                <a:lnTo>
                  <a:pt x="3421" y="4313"/>
                </a:lnTo>
                <a:lnTo>
                  <a:pt x="3417" y="4324"/>
                </a:lnTo>
                <a:lnTo>
                  <a:pt x="3413" y="4336"/>
                </a:lnTo>
                <a:lnTo>
                  <a:pt x="3412" y="4348"/>
                </a:lnTo>
                <a:lnTo>
                  <a:pt x="3411" y="4360"/>
                </a:lnTo>
                <a:lnTo>
                  <a:pt x="3412" y="4371"/>
                </a:lnTo>
                <a:lnTo>
                  <a:pt x="3413" y="4383"/>
                </a:lnTo>
                <a:lnTo>
                  <a:pt x="3417" y="4395"/>
                </a:lnTo>
                <a:lnTo>
                  <a:pt x="3421" y="4406"/>
                </a:lnTo>
                <a:lnTo>
                  <a:pt x="3425" y="4415"/>
                </a:lnTo>
                <a:lnTo>
                  <a:pt x="3432" y="4425"/>
                </a:lnTo>
                <a:lnTo>
                  <a:pt x="3438" y="4435"/>
                </a:lnTo>
                <a:lnTo>
                  <a:pt x="3445" y="4443"/>
                </a:lnTo>
                <a:lnTo>
                  <a:pt x="3454" y="4451"/>
                </a:lnTo>
                <a:lnTo>
                  <a:pt x="3464" y="4457"/>
                </a:lnTo>
                <a:lnTo>
                  <a:pt x="3473" y="4464"/>
                </a:lnTo>
                <a:lnTo>
                  <a:pt x="3483" y="4468"/>
                </a:lnTo>
                <a:lnTo>
                  <a:pt x="3494" y="4472"/>
                </a:lnTo>
                <a:lnTo>
                  <a:pt x="3506" y="4475"/>
                </a:lnTo>
                <a:lnTo>
                  <a:pt x="3517" y="4476"/>
                </a:lnTo>
                <a:lnTo>
                  <a:pt x="3529" y="4477"/>
                </a:lnTo>
                <a:close/>
                <a:moveTo>
                  <a:pt x="3577" y="1891"/>
                </a:moveTo>
                <a:lnTo>
                  <a:pt x="3577" y="1891"/>
                </a:lnTo>
                <a:lnTo>
                  <a:pt x="3566" y="1892"/>
                </a:lnTo>
                <a:lnTo>
                  <a:pt x="3554" y="1895"/>
                </a:lnTo>
                <a:lnTo>
                  <a:pt x="3542" y="1897"/>
                </a:lnTo>
                <a:lnTo>
                  <a:pt x="3531" y="1901"/>
                </a:lnTo>
                <a:lnTo>
                  <a:pt x="3522" y="1906"/>
                </a:lnTo>
                <a:lnTo>
                  <a:pt x="3512" y="1912"/>
                </a:lnTo>
                <a:lnTo>
                  <a:pt x="3502" y="1919"/>
                </a:lnTo>
                <a:lnTo>
                  <a:pt x="3494" y="1927"/>
                </a:lnTo>
                <a:lnTo>
                  <a:pt x="3486" y="1934"/>
                </a:lnTo>
                <a:lnTo>
                  <a:pt x="3480" y="1944"/>
                </a:lnTo>
                <a:lnTo>
                  <a:pt x="3473" y="1954"/>
                </a:lnTo>
                <a:lnTo>
                  <a:pt x="3469" y="1964"/>
                </a:lnTo>
                <a:lnTo>
                  <a:pt x="3465" y="1975"/>
                </a:lnTo>
                <a:lnTo>
                  <a:pt x="3462" y="1986"/>
                </a:lnTo>
                <a:lnTo>
                  <a:pt x="3461" y="1997"/>
                </a:lnTo>
                <a:lnTo>
                  <a:pt x="3459" y="2010"/>
                </a:lnTo>
                <a:lnTo>
                  <a:pt x="3461" y="2022"/>
                </a:lnTo>
                <a:lnTo>
                  <a:pt x="3462" y="2034"/>
                </a:lnTo>
                <a:lnTo>
                  <a:pt x="3465" y="2045"/>
                </a:lnTo>
                <a:lnTo>
                  <a:pt x="3469" y="2055"/>
                </a:lnTo>
                <a:lnTo>
                  <a:pt x="3473" y="2066"/>
                </a:lnTo>
                <a:lnTo>
                  <a:pt x="3480" y="2076"/>
                </a:lnTo>
                <a:lnTo>
                  <a:pt x="3486" y="2085"/>
                </a:lnTo>
                <a:lnTo>
                  <a:pt x="3494" y="2093"/>
                </a:lnTo>
                <a:lnTo>
                  <a:pt x="3502" y="2100"/>
                </a:lnTo>
                <a:lnTo>
                  <a:pt x="3512" y="2108"/>
                </a:lnTo>
                <a:lnTo>
                  <a:pt x="3522" y="2113"/>
                </a:lnTo>
                <a:lnTo>
                  <a:pt x="3531" y="2119"/>
                </a:lnTo>
                <a:lnTo>
                  <a:pt x="3542" y="2123"/>
                </a:lnTo>
                <a:lnTo>
                  <a:pt x="3554" y="2125"/>
                </a:lnTo>
                <a:lnTo>
                  <a:pt x="3566" y="2127"/>
                </a:lnTo>
                <a:lnTo>
                  <a:pt x="3577" y="2127"/>
                </a:lnTo>
                <a:lnTo>
                  <a:pt x="3589" y="2127"/>
                </a:lnTo>
                <a:lnTo>
                  <a:pt x="3601" y="2125"/>
                </a:lnTo>
                <a:lnTo>
                  <a:pt x="3613" y="2123"/>
                </a:lnTo>
                <a:lnTo>
                  <a:pt x="3623" y="2119"/>
                </a:lnTo>
                <a:lnTo>
                  <a:pt x="3634" y="2113"/>
                </a:lnTo>
                <a:lnTo>
                  <a:pt x="3644" y="2108"/>
                </a:lnTo>
                <a:lnTo>
                  <a:pt x="3652" y="2100"/>
                </a:lnTo>
                <a:lnTo>
                  <a:pt x="3661" y="2093"/>
                </a:lnTo>
                <a:lnTo>
                  <a:pt x="3668" y="2085"/>
                </a:lnTo>
                <a:lnTo>
                  <a:pt x="3676" y="2076"/>
                </a:lnTo>
                <a:lnTo>
                  <a:pt x="3681" y="2066"/>
                </a:lnTo>
                <a:lnTo>
                  <a:pt x="3687" y="2055"/>
                </a:lnTo>
                <a:lnTo>
                  <a:pt x="3691" y="2045"/>
                </a:lnTo>
                <a:lnTo>
                  <a:pt x="3693" y="2034"/>
                </a:lnTo>
                <a:lnTo>
                  <a:pt x="3695" y="2022"/>
                </a:lnTo>
                <a:lnTo>
                  <a:pt x="3695" y="2010"/>
                </a:lnTo>
                <a:lnTo>
                  <a:pt x="3695" y="1997"/>
                </a:lnTo>
                <a:lnTo>
                  <a:pt x="3693" y="1986"/>
                </a:lnTo>
                <a:lnTo>
                  <a:pt x="3691" y="1975"/>
                </a:lnTo>
                <a:lnTo>
                  <a:pt x="3687" y="1964"/>
                </a:lnTo>
                <a:lnTo>
                  <a:pt x="3681" y="1954"/>
                </a:lnTo>
                <a:lnTo>
                  <a:pt x="3676" y="1944"/>
                </a:lnTo>
                <a:lnTo>
                  <a:pt x="3668" y="1934"/>
                </a:lnTo>
                <a:lnTo>
                  <a:pt x="3661" y="1927"/>
                </a:lnTo>
                <a:lnTo>
                  <a:pt x="3652" y="1919"/>
                </a:lnTo>
                <a:lnTo>
                  <a:pt x="3644" y="1912"/>
                </a:lnTo>
                <a:lnTo>
                  <a:pt x="3634" y="1906"/>
                </a:lnTo>
                <a:lnTo>
                  <a:pt x="3623" y="1901"/>
                </a:lnTo>
                <a:lnTo>
                  <a:pt x="3613" y="1897"/>
                </a:lnTo>
                <a:lnTo>
                  <a:pt x="3601" y="1895"/>
                </a:lnTo>
                <a:lnTo>
                  <a:pt x="3589" y="1892"/>
                </a:lnTo>
                <a:lnTo>
                  <a:pt x="3577" y="1891"/>
                </a:lnTo>
                <a:close/>
                <a:moveTo>
                  <a:pt x="760" y="1891"/>
                </a:moveTo>
                <a:lnTo>
                  <a:pt x="760" y="1891"/>
                </a:lnTo>
                <a:lnTo>
                  <a:pt x="748" y="1892"/>
                </a:lnTo>
                <a:lnTo>
                  <a:pt x="736" y="1895"/>
                </a:lnTo>
                <a:lnTo>
                  <a:pt x="726" y="1897"/>
                </a:lnTo>
                <a:lnTo>
                  <a:pt x="715" y="1901"/>
                </a:lnTo>
                <a:lnTo>
                  <a:pt x="704" y="1906"/>
                </a:lnTo>
                <a:lnTo>
                  <a:pt x="695" y="1912"/>
                </a:lnTo>
                <a:lnTo>
                  <a:pt x="685" y="1919"/>
                </a:lnTo>
                <a:lnTo>
                  <a:pt x="677" y="1927"/>
                </a:lnTo>
                <a:lnTo>
                  <a:pt x="669" y="1934"/>
                </a:lnTo>
                <a:lnTo>
                  <a:pt x="662" y="1944"/>
                </a:lnTo>
                <a:lnTo>
                  <a:pt x="657" y="1954"/>
                </a:lnTo>
                <a:lnTo>
                  <a:pt x="652" y="1964"/>
                </a:lnTo>
                <a:lnTo>
                  <a:pt x="647" y="1975"/>
                </a:lnTo>
                <a:lnTo>
                  <a:pt x="645" y="1986"/>
                </a:lnTo>
                <a:lnTo>
                  <a:pt x="643" y="1997"/>
                </a:lnTo>
                <a:lnTo>
                  <a:pt x="642" y="2010"/>
                </a:lnTo>
                <a:lnTo>
                  <a:pt x="643" y="2022"/>
                </a:lnTo>
                <a:lnTo>
                  <a:pt x="645" y="2034"/>
                </a:lnTo>
                <a:lnTo>
                  <a:pt x="647" y="2045"/>
                </a:lnTo>
                <a:lnTo>
                  <a:pt x="652" y="2055"/>
                </a:lnTo>
                <a:lnTo>
                  <a:pt x="657" y="2066"/>
                </a:lnTo>
                <a:lnTo>
                  <a:pt x="662" y="2076"/>
                </a:lnTo>
                <a:lnTo>
                  <a:pt x="669" y="2085"/>
                </a:lnTo>
                <a:lnTo>
                  <a:pt x="677" y="2093"/>
                </a:lnTo>
                <a:lnTo>
                  <a:pt x="685" y="2100"/>
                </a:lnTo>
                <a:lnTo>
                  <a:pt x="695" y="2108"/>
                </a:lnTo>
                <a:lnTo>
                  <a:pt x="704" y="2113"/>
                </a:lnTo>
                <a:lnTo>
                  <a:pt x="715" y="2119"/>
                </a:lnTo>
                <a:lnTo>
                  <a:pt x="726" y="2123"/>
                </a:lnTo>
                <a:lnTo>
                  <a:pt x="736" y="2125"/>
                </a:lnTo>
                <a:lnTo>
                  <a:pt x="748" y="2127"/>
                </a:lnTo>
                <a:lnTo>
                  <a:pt x="760" y="2127"/>
                </a:lnTo>
                <a:lnTo>
                  <a:pt x="773" y="2127"/>
                </a:lnTo>
                <a:lnTo>
                  <a:pt x="785" y="2125"/>
                </a:lnTo>
                <a:lnTo>
                  <a:pt x="795" y="2123"/>
                </a:lnTo>
                <a:lnTo>
                  <a:pt x="806" y="2119"/>
                </a:lnTo>
                <a:lnTo>
                  <a:pt x="817" y="2113"/>
                </a:lnTo>
                <a:lnTo>
                  <a:pt x="826" y="2108"/>
                </a:lnTo>
                <a:lnTo>
                  <a:pt x="836" y="2100"/>
                </a:lnTo>
                <a:lnTo>
                  <a:pt x="843" y="2093"/>
                </a:lnTo>
                <a:lnTo>
                  <a:pt x="851" y="2085"/>
                </a:lnTo>
                <a:lnTo>
                  <a:pt x="858" y="2076"/>
                </a:lnTo>
                <a:lnTo>
                  <a:pt x="864" y="2066"/>
                </a:lnTo>
                <a:lnTo>
                  <a:pt x="869" y="2055"/>
                </a:lnTo>
                <a:lnTo>
                  <a:pt x="873" y="2045"/>
                </a:lnTo>
                <a:lnTo>
                  <a:pt x="876" y="2034"/>
                </a:lnTo>
                <a:lnTo>
                  <a:pt x="878" y="2022"/>
                </a:lnTo>
                <a:lnTo>
                  <a:pt x="879" y="2010"/>
                </a:lnTo>
                <a:lnTo>
                  <a:pt x="878" y="1997"/>
                </a:lnTo>
                <a:lnTo>
                  <a:pt x="876" y="1986"/>
                </a:lnTo>
                <a:lnTo>
                  <a:pt x="873" y="1975"/>
                </a:lnTo>
                <a:lnTo>
                  <a:pt x="869" y="1964"/>
                </a:lnTo>
                <a:lnTo>
                  <a:pt x="864" y="1954"/>
                </a:lnTo>
                <a:lnTo>
                  <a:pt x="858" y="1944"/>
                </a:lnTo>
                <a:lnTo>
                  <a:pt x="851" y="1934"/>
                </a:lnTo>
                <a:lnTo>
                  <a:pt x="843" y="1927"/>
                </a:lnTo>
                <a:lnTo>
                  <a:pt x="836" y="1919"/>
                </a:lnTo>
                <a:lnTo>
                  <a:pt x="826" y="1912"/>
                </a:lnTo>
                <a:lnTo>
                  <a:pt x="817" y="1906"/>
                </a:lnTo>
                <a:lnTo>
                  <a:pt x="806" y="1901"/>
                </a:lnTo>
                <a:lnTo>
                  <a:pt x="795" y="1897"/>
                </a:lnTo>
                <a:lnTo>
                  <a:pt x="785" y="1895"/>
                </a:lnTo>
                <a:lnTo>
                  <a:pt x="773" y="1892"/>
                </a:lnTo>
                <a:lnTo>
                  <a:pt x="760" y="1891"/>
                </a:lnTo>
                <a:close/>
                <a:moveTo>
                  <a:pt x="2077" y="386"/>
                </a:moveTo>
                <a:lnTo>
                  <a:pt x="2077" y="386"/>
                </a:lnTo>
                <a:lnTo>
                  <a:pt x="2049" y="387"/>
                </a:lnTo>
                <a:lnTo>
                  <a:pt x="2020" y="388"/>
                </a:lnTo>
                <a:lnTo>
                  <a:pt x="1993" y="392"/>
                </a:lnTo>
                <a:lnTo>
                  <a:pt x="1966" y="396"/>
                </a:lnTo>
                <a:lnTo>
                  <a:pt x="1939" y="403"/>
                </a:lnTo>
                <a:lnTo>
                  <a:pt x="1913" y="410"/>
                </a:lnTo>
                <a:lnTo>
                  <a:pt x="1887" y="419"/>
                </a:lnTo>
                <a:lnTo>
                  <a:pt x="1862" y="428"/>
                </a:lnTo>
                <a:lnTo>
                  <a:pt x="1837" y="440"/>
                </a:lnTo>
                <a:lnTo>
                  <a:pt x="1813" y="452"/>
                </a:lnTo>
                <a:lnTo>
                  <a:pt x="1790" y="466"/>
                </a:lnTo>
                <a:lnTo>
                  <a:pt x="1768" y="480"/>
                </a:lnTo>
                <a:lnTo>
                  <a:pt x="1746" y="495"/>
                </a:lnTo>
                <a:lnTo>
                  <a:pt x="1725" y="512"/>
                </a:lnTo>
                <a:lnTo>
                  <a:pt x="1705" y="529"/>
                </a:lnTo>
                <a:lnTo>
                  <a:pt x="1686" y="547"/>
                </a:lnTo>
                <a:lnTo>
                  <a:pt x="1668" y="567"/>
                </a:lnTo>
                <a:lnTo>
                  <a:pt x="1650" y="587"/>
                </a:lnTo>
                <a:lnTo>
                  <a:pt x="1634" y="607"/>
                </a:lnTo>
                <a:lnTo>
                  <a:pt x="1618" y="629"/>
                </a:lnTo>
                <a:lnTo>
                  <a:pt x="1604" y="651"/>
                </a:lnTo>
                <a:lnTo>
                  <a:pt x="1590" y="675"/>
                </a:lnTo>
                <a:lnTo>
                  <a:pt x="1579" y="699"/>
                </a:lnTo>
                <a:lnTo>
                  <a:pt x="1567" y="723"/>
                </a:lnTo>
                <a:lnTo>
                  <a:pt x="1557" y="749"/>
                </a:lnTo>
                <a:lnTo>
                  <a:pt x="1549" y="774"/>
                </a:lnTo>
                <a:lnTo>
                  <a:pt x="1541" y="800"/>
                </a:lnTo>
                <a:lnTo>
                  <a:pt x="1535" y="827"/>
                </a:lnTo>
                <a:lnTo>
                  <a:pt x="1530" y="854"/>
                </a:lnTo>
                <a:lnTo>
                  <a:pt x="1526" y="882"/>
                </a:lnTo>
                <a:lnTo>
                  <a:pt x="1524" y="910"/>
                </a:lnTo>
                <a:lnTo>
                  <a:pt x="1524" y="939"/>
                </a:lnTo>
                <a:lnTo>
                  <a:pt x="1524" y="968"/>
                </a:lnTo>
                <a:lnTo>
                  <a:pt x="1526" y="995"/>
                </a:lnTo>
                <a:lnTo>
                  <a:pt x="1530" y="1023"/>
                </a:lnTo>
                <a:lnTo>
                  <a:pt x="1535" y="1050"/>
                </a:lnTo>
                <a:lnTo>
                  <a:pt x="1541" y="1077"/>
                </a:lnTo>
                <a:lnTo>
                  <a:pt x="1549" y="1104"/>
                </a:lnTo>
                <a:lnTo>
                  <a:pt x="1557" y="1128"/>
                </a:lnTo>
                <a:lnTo>
                  <a:pt x="1567" y="1154"/>
                </a:lnTo>
                <a:lnTo>
                  <a:pt x="1579" y="1179"/>
                </a:lnTo>
                <a:lnTo>
                  <a:pt x="1590" y="1202"/>
                </a:lnTo>
                <a:lnTo>
                  <a:pt x="1604" y="1226"/>
                </a:lnTo>
                <a:lnTo>
                  <a:pt x="1618" y="1248"/>
                </a:lnTo>
                <a:lnTo>
                  <a:pt x="1634" y="1270"/>
                </a:lnTo>
                <a:lnTo>
                  <a:pt x="1650" y="1290"/>
                </a:lnTo>
                <a:lnTo>
                  <a:pt x="1668" y="1310"/>
                </a:lnTo>
                <a:lnTo>
                  <a:pt x="1686" y="1330"/>
                </a:lnTo>
                <a:lnTo>
                  <a:pt x="1705" y="1348"/>
                </a:lnTo>
                <a:lnTo>
                  <a:pt x="1725" y="1365"/>
                </a:lnTo>
                <a:lnTo>
                  <a:pt x="1746" y="1382"/>
                </a:lnTo>
                <a:lnTo>
                  <a:pt x="1768" y="1397"/>
                </a:lnTo>
                <a:lnTo>
                  <a:pt x="1790" y="1412"/>
                </a:lnTo>
                <a:lnTo>
                  <a:pt x="1813" y="1425"/>
                </a:lnTo>
                <a:lnTo>
                  <a:pt x="1837" y="1437"/>
                </a:lnTo>
                <a:lnTo>
                  <a:pt x="1862" y="1449"/>
                </a:lnTo>
                <a:lnTo>
                  <a:pt x="1887" y="1458"/>
                </a:lnTo>
                <a:lnTo>
                  <a:pt x="1913" y="1467"/>
                </a:lnTo>
                <a:lnTo>
                  <a:pt x="1939" y="1474"/>
                </a:lnTo>
                <a:lnTo>
                  <a:pt x="1966" y="1481"/>
                </a:lnTo>
                <a:lnTo>
                  <a:pt x="1993" y="1485"/>
                </a:lnTo>
                <a:lnTo>
                  <a:pt x="2020" y="1489"/>
                </a:lnTo>
                <a:lnTo>
                  <a:pt x="2049" y="1492"/>
                </a:lnTo>
                <a:lnTo>
                  <a:pt x="2077" y="1492"/>
                </a:lnTo>
                <a:lnTo>
                  <a:pt x="2106" y="1492"/>
                </a:lnTo>
                <a:lnTo>
                  <a:pt x="2134" y="1489"/>
                </a:lnTo>
                <a:lnTo>
                  <a:pt x="2162" y="1485"/>
                </a:lnTo>
                <a:lnTo>
                  <a:pt x="2188" y="1481"/>
                </a:lnTo>
                <a:lnTo>
                  <a:pt x="2215" y="1474"/>
                </a:lnTo>
                <a:lnTo>
                  <a:pt x="2242" y="1467"/>
                </a:lnTo>
                <a:lnTo>
                  <a:pt x="2268" y="1458"/>
                </a:lnTo>
                <a:lnTo>
                  <a:pt x="2292" y="1449"/>
                </a:lnTo>
                <a:lnTo>
                  <a:pt x="2317" y="1437"/>
                </a:lnTo>
                <a:lnTo>
                  <a:pt x="2341" y="1425"/>
                </a:lnTo>
                <a:lnTo>
                  <a:pt x="2364" y="1412"/>
                </a:lnTo>
                <a:lnTo>
                  <a:pt x="2387" y="1397"/>
                </a:lnTo>
                <a:lnTo>
                  <a:pt x="2408" y="1382"/>
                </a:lnTo>
                <a:lnTo>
                  <a:pt x="2430" y="1365"/>
                </a:lnTo>
                <a:lnTo>
                  <a:pt x="2449" y="1348"/>
                </a:lnTo>
                <a:lnTo>
                  <a:pt x="2468" y="1330"/>
                </a:lnTo>
                <a:lnTo>
                  <a:pt x="2486" y="1310"/>
                </a:lnTo>
                <a:lnTo>
                  <a:pt x="2505" y="1290"/>
                </a:lnTo>
                <a:lnTo>
                  <a:pt x="2521" y="1270"/>
                </a:lnTo>
                <a:lnTo>
                  <a:pt x="2536" y="1248"/>
                </a:lnTo>
                <a:lnTo>
                  <a:pt x="2551" y="1226"/>
                </a:lnTo>
                <a:lnTo>
                  <a:pt x="2564" y="1202"/>
                </a:lnTo>
                <a:lnTo>
                  <a:pt x="2576" y="1179"/>
                </a:lnTo>
                <a:lnTo>
                  <a:pt x="2587" y="1154"/>
                </a:lnTo>
                <a:lnTo>
                  <a:pt x="2597" y="1128"/>
                </a:lnTo>
                <a:lnTo>
                  <a:pt x="2605" y="1104"/>
                </a:lnTo>
                <a:lnTo>
                  <a:pt x="2613" y="1077"/>
                </a:lnTo>
                <a:lnTo>
                  <a:pt x="2619" y="1050"/>
                </a:lnTo>
                <a:lnTo>
                  <a:pt x="2625" y="1023"/>
                </a:lnTo>
                <a:lnTo>
                  <a:pt x="2628" y="995"/>
                </a:lnTo>
                <a:lnTo>
                  <a:pt x="2630" y="968"/>
                </a:lnTo>
                <a:lnTo>
                  <a:pt x="2631" y="939"/>
                </a:lnTo>
                <a:lnTo>
                  <a:pt x="2630" y="910"/>
                </a:lnTo>
                <a:lnTo>
                  <a:pt x="2628" y="882"/>
                </a:lnTo>
                <a:lnTo>
                  <a:pt x="2625" y="854"/>
                </a:lnTo>
                <a:lnTo>
                  <a:pt x="2619" y="827"/>
                </a:lnTo>
                <a:lnTo>
                  <a:pt x="2613" y="800"/>
                </a:lnTo>
                <a:lnTo>
                  <a:pt x="2605" y="774"/>
                </a:lnTo>
                <a:lnTo>
                  <a:pt x="2597" y="749"/>
                </a:lnTo>
                <a:lnTo>
                  <a:pt x="2587" y="723"/>
                </a:lnTo>
                <a:lnTo>
                  <a:pt x="2576" y="699"/>
                </a:lnTo>
                <a:lnTo>
                  <a:pt x="2564" y="675"/>
                </a:lnTo>
                <a:lnTo>
                  <a:pt x="2551" y="651"/>
                </a:lnTo>
                <a:lnTo>
                  <a:pt x="2536" y="629"/>
                </a:lnTo>
                <a:lnTo>
                  <a:pt x="2521" y="607"/>
                </a:lnTo>
                <a:lnTo>
                  <a:pt x="2505" y="587"/>
                </a:lnTo>
                <a:lnTo>
                  <a:pt x="2486" y="567"/>
                </a:lnTo>
                <a:lnTo>
                  <a:pt x="2468" y="547"/>
                </a:lnTo>
                <a:lnTo>
                  <a:pt x="2449" y="529"/>
                </a:lnTo>
                <a:lnTo>
                  <a:pt x="2430" y="512"/>
                </a:lnTo>
                <a:lnTo>
                  <a:pt x="2408" y="495"/>
                </a:lnTo>
                <a:lnTo>
                  <a:pt x="2387" y="480"/>
                </a:lnTo>
                <a:lnTo>
                  <a:pt x="2364" y="466"/>
                </a:lnTo>
                <a:lnTo>
                  <a:pt x="2341" y="452"/>
                </a:lnTo>
                <a:lnTo>
                  <a:pt x="2317" y="440"/>
                </a:lnTo>
                <a:lnTo>
                  <a:pt x="2292" y="428"/>
                </a:lnTo>
                <a:lnTo>
                  <a:pt x="2268" y="419"/>
                </a:lnTo>
                <a:lnTo>
                  <a:pt x="2242" y="410"/>
                </a:lnTo>
                <a:lnTo>
                  <a:pt x="2215" y="403"/>
                </a:lnTo>
                <a:lnTo>
                  <a:pt x="2188" y="396"/>
                </a:lnTo>
                <a:lnTo>
                  <a:pt x="2162" y="392"/>
                </a:lnTo>
                <a:lnTo>
                  <a:pt x="2134" y="388"/>
                </a:lnTo>
                <a:lnTo>
                  <a:pt x="2106" y="387"/>
                </a:lnTo>
                <a:lnTo>
                  <a:pt x="2077" y="386"/>
                </a:lnTo>
                <a:close/>
                <a:moveTo>
                  <a:pt x="2341" y="675"/>
                </a:moveTo>
                <a:lnTo>
                  <a:pt x="2341" y="675"/>
                </a:lnTo>
                <a:lnTo>
                  <a:pt x="2328" y="663"/>
                </a:lnTo>
                <a:lnTo>
                  <a:pt x="2315" y="651"/>
                </a:lnTo>
                <a:lnTo>
                  <a:pt x="2300" y="640"/>
                </a:lnTo>
                <a:lnTo>
                  <a:pt x="2286" y="630"/>
                </a:lnTo>
                <a:lnTo>
                  <a:pt x="2271" y="620"/>
                </a:lnTo>
                <a:lnTo>
                  <a:pt x="2255" y="611"/>
                </a:lnTo>
                <a:lnTo>
                  <a:pt x="2239" y="603"/>
                </a:lnTo>
                <a:lnTo>
                  <a:pt x="2223" y="596"/>
                </a:lnTo>
                <a:lnTo>
                  <a:pt x="2206" y="588"/>
                </a:lnTo>
                <a:lnTo>
                  <a:pt x="2188" y="583"/>
                </a:lnTo>
                <a:lnTo>
                  <a:pt x="2170" y="577"/>
                </a:lnTo>
                <a:lnTo>
                  <a:pt x="2152" y="573"/>
                </a:lnTo>
                <a:lnTo>
                  <a:pt x="2134" y="570"/>
                </a:lnTo>
                <a:lnTo>
                  <a:pt x="2116" y="568"/>
                </a:lnTo>
                <a:lnTo>
                  <a:pt x="2096" y="567"/>
                </a:lnTo>
                <a:lnTo>
                  <a:pt x="2077" y="566"/>
                </a:lnTo>
                <a:lnTo>
                  <a:pt x="2058" y="567"/>
                </a:lnTo>
                <a:lnTo>
                  <a:pt x="2039" y="568"/>
                </a:lnTo>
                <a:lnTo>
                  <a:pt x="2020" y="570"/>
                </a:lnTo>
                <a:lnTo>
                  <a:pt x="2002" y="573"/>
                </a:lnTo>
                <a:lnTo>
                  <a:pt x="1984" y="577"/>
                </a:lnTo>
                <a:lnTo>
                  <a:pt x="1967" y="583"/>
                </a:lnTo>
                <a:lnTo>
                  <a:pt x="1949" y="588"/>
                </a:lnTo>
                <a:lnTo>
                  <a:pt x="1932" y="596"/>
                </a:lnTo>
                <a:lnTo>
                  <a:pt x="1915" y="603"/>
                </a:lnTo>
                <a:lnTo>
                  <a:pt x="1899" y="611"/>
                </a:lnTo>
                <a:lnTo>
                  <a:pt x="1884" y="620"/>
                </a:lnTo>
                <a:lnTo>
                  <a:pt x="1869" y="630"/>
                </a:lnTo>
                <a:lnTo>
                  <a:pt x="1854" y="640"/>
                </a:lnTo>
                <a:lnTo>
                  <a:pt x="1840" y="651"/>
                </a:lnTo>
                <a:lnTo>
                  <a:pt x="1826" y="663"/>
                </a:lnTo>
                <a:lnTo>
                  <a:pt x="1813" y="675"/>
                </a:lnTo>
                <a:lnTo>
                  <a:pt x="1802" y="688"/>
                </a:lnTo>
                <a:lnTo>
                  <a:pt x="1790" y="702"/>
                </a:lnTo>
                <a:lnTo>
                  <a:pt x="1779" y="716"/>
                </a:lnTo>
                <a:lnTo>
                  <a:pt x="1768" y="731"/>
                </a:lnTo>
                <a:lnTo>
                  <a:pt x="1759" y="746"/>
                </a:lnTo>
                <a:lnTo>
                  <a:pt x="1749" y="761"/>
                </a:lnTo>
                <a:lnTo>
                  <a:pt x="1742" y="777"/>
                </a:lnTo>
                <a:lnTo>
                  <a:pt x="1734" y="794"/>
                </a:lnTo>
                <a:lnTo>
                  <a:pt x="1728" y="810"/>
                </a:lnTo>
                <a:lnTo>
                  <a:pt x="1721" y="828"/>
                </a:lnTo>
                <a:lnTo>
                  <a:pt x="1716" y="845"/>
                </a:lnTo>
                <a:lnTo>
                  <a:pt x="1713" y="864"/>
                </a:lnTo>
                <a:lnTo>
                  <a:pt x="1708" y="882"/>
                </a:lnTo>
                <a:lnTo>
                  <a:pt x="1706" y="900"/>
                </a:lnTo>
                <a:lnTo>
                  <a:pt x="1705" y="919"/>
                </a:lnTo>
                <a:lnTo>
                  <a:pt x="1704" y="939"/>
                </a:lnTo>
                <a:lnTo>
                  <a:pt x="1705" y="958"/>
                </a:lnTo>
                <a:lnTo>
                  <a:pt x="1706" y="977"/>
                </a:lnTo>
                <a:lnTo>
                  <a:pt x="1708" y="995"/>
                </a:lnTo>
                <a:lnTo>
                  <a:pt x="1713" y="1014"/>
                </a:lnTo>
                <a:lnTo>
                  <a:pt x="1716" y="1032"/>
                </a:lnTo>
                <a:lnTo>
                  <a:pt x="1721" y="1049"/>
                </a:lnTo>
                <a:lnTo>
                  <a:pt x="1728" y="1067"/>
                </a:lnTo>
                <a:lnTo>
                  <a:pt x="1734" y="1083"/>
                </a:lnTo>
                <a:lnTo>
                  <a:pt x="1742" y="1100"/>
                </a:lnTo>
                <a:lnTo>
                  <a:pt x="1749" y="1116"/>
                </a:lnTo>
                <a:lnTo>
                  <a:pt x="1759" y="1132"/>
                </a:lnTo>
                <a:lnTo>
                  <a:pt x="1768" y="1148"/>
                </a:lnTo>
                <a:lnTo>
                  <a:pt x="1779" y="1162"/>
                </a:lnTo>
                <a:lnTo>
                  <a:pt x="1790" y="1175"/>
                </a:lnTo>
                <a:lnTo>
                  <a:pt x="1802" y="1189"/>
                </a:lnTo>
                <a:lnTo>
                  <a:pt x="1813" y="1202"/>
                </a:lnTo>
                <a:lnTo>
                  <a:pt x="1826" y="1215"/>
                </a:lnTo>
                <a:lnTo>
                  <a:pt x="1840" y="1226"/>
                </a:lnTo>
                <a:lnTo>
                  <a:pt x="1854" y="1238"/>
                </a:lnTo>
                <a:lnTo>
                  <a:pt x="1869" y="1247"/>
                </a:lnTo>
                <a:lnTo>
                  <a:pt x="1884" y="1258"/>
                </a:lnTo>
                <a:lnTo>
                  <a:pt x="1899" y="1267"/>
                </a:lnTo>
                <a:lnTo>
                  <a:pt x="1915" y="1275"/>
                </a:lnTo>
                <a:lnTo>
                  <a:pt x="1932" y="1283"/>
                </a:lnTo>
                <a:lnTo>
                  <a:pt x="1949" y="1289"/>
                </a:lnTo>
                <a:lnTo>
                  <a:pt x="1967" y="1294"/>
                </a:lnTo>
                <a:lnTo>
                  <a:pt x="1984" y="1300"/>
                </a:lnTo>
                <a:lnTo>
                  <a:pt x="2002" y="1304"/>
                </a:lnTo>
                <a:lnTo>
                  <a:pt x="2020" y="1307"/>
                </a:lnTo>
                <a:lnTo>
                  <a:pt x="2039" y="1309"/>
                </a:lnTo>
                <a:lnTo>
                  <a:pt x="2058" y="1310"/>
                </a:lnTo>
                <a:lnTo>
                  <a:pt x="2077" y="1312"/>
                </a:lnTo>
                <a:lnTo>
                  <a:pt x="2096" y="1310"/>
                </a:lnTo>
                <a:lnTo>
                  <a:pt x="2116" y="1309"/>
                </a:lnTo>
                <a:lnTo>
                  <a:pt x="2134" y="1307"/>
                </a:lnTo>
                <a:lnTo>
                  <a:pt x="2152" y="1304"/>
                </a:lnTo>
                <a:lnTo>
                  <a:pt x="2170" y="1300"/>
                </a:lnTo>
                <a:lnTo>
                  <a:pt x="2188" y="1294"/>
                </a:lnTo>
                <a:lnTo>
                  <a:pt x="2206" y="1289"/>
                </a:lnTo>
                <a:lnTo>
                  <a:pt x="2223" y="1283"/>
                </a:lnTo>
                <a:lnTo>
                  <a:pt x="2239" y="1275"/>
                </a:lnTo>
                <a:lnTo>
                  <a:pt x="2255" y="1267"/>
                </a:lnTo>
                <a:lnTo>
                  <a:pt x="2271" y="1258"/>
                </a:lnTo>
                <a:lnTo>
                  <a:pt x="2286" y="1247"/>
                </a:lnTo>
                <a:lnTo>
                  <a:pt x="2300" y="1238"/>
                </a:lnTo>
                <a:lnTo>
                  <a:pt x="2315" y="1226"/>
                </a:lnTo>
                <a:lnTo>
                  <a:pt x="2328" y="1215"/>
                </a:lnTo>
                <a:lnTo>
                  <a:pt x="2341" y="1202"/>
                </a:lnTo>
                <a:lnTo>
                  <a:pt x="2353" y="1189"/>
                </a:lnTo>
                <a:lnTo>
                  <a:pt x="2365" y="1175"/>
                </a:lnTo>
                <a:lnTo>
                  <a:pt x="2376" y="1162"/>
                </a:lnTo>
                <a:lnTo>
                  <a:pt x="2387" y="1148"/>
                </a:lnTo>
                <a:lnTo>
                  <a:pt x="2396" y="1132"/>
                </a:lnTo>
                <a:lnTo>
                  <a:pt x="2405" y="1116"/>
                </a:lnTo>
                <a:lnTo>
                  <a:pt x="2413" y="1100"/>
                </a:lnTo>
                <a:lnTo>
                  <a:pt x="2421" y="1083"/>
                </a:lnTo>
                <a:lnTo>
                  <a:pt x="2427" y="1067"/>
                </a:lnTo>
                <a:lnTo>
                  <a:pt x="2433" y="1050"/>
                </a:lnTo>
                <a:lnTo>
                  <a:pt x="2438" y="1032"/>
                </a:lnTo>
                <a:lnTo>
                  <a:pt x="2442" y="1014"/>
                </a:lnTo>
                <a:lnTo>
                  <a:pt x="2446" y="995"/>
                </a:lnTo>
                <a:lnTo>
                  <a:pt x="2448" y="977"/>
                </a:lnTo>
                <a:lnTo>
                  <a:pt x="2450" y="958"/>
                </a:lnTo>
                <a:lnTo>
                  <a:pt x="2450" y="939"/>
                </a:lnTo>
                <a:lnTo>
                  <a:pt x="2450" y="919"/>
                </a:lnTo>
                <a:lnTo>
                  <a:pt x="2448" y="900"/>
                </a:lnTo>
                <a:lnTo>
                  <a:pt x="2446" y="882"/>
                </a:lnTo>
                <a:lnTo>
                  <a:pt x="2442" y="864"/>
                </a:lnTo>
                <a:lnTo>
                  <a:pt x="2438" y="845"/>
                </a:lnTo>
                <a:lnTo>
                  <a:pt x="2433" y="828"/>
                </a:lnTo>
                <a:lnTo>
                  <a:pt x="2427" y="810"/>
                </a:lnTo>
                <a:lnTo>
                  <a:pt x="2421" y="794"/>
                </a:lnTo>
                <a:lnTo>
                  <a:pt x="2413" y="777"/>
                </a:lnTo>
                <a:lnTo>
                  <a:pt x="2405" y="761"/>
                </a:lnTo>
                <a:lnTo>
                  <a:pt x="2396" y="746"/>
                </a:lnTo>
                <a:lnTo>
                  <a:pt x="2387" y="731"/>
                </a:lnTo>
                <a:lnTo>
                  <a:pt x="2376" y="716"/>
                </a:lnTo>
                <a:lnTo>
                  <a:pt x="2365" y="702"/>
                </a:lnTo>
                <a:lnTo>
                  <a:pt x="2353" y="688"/>
                </a:lnTo>
                <a:lnTo>
                  <a:pt x="2341" y="675"/>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mn-lt"/>
              <a:ea typeface="+mn-ea"/>
              <a:cs typeface="+mn-ea"/>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b="15901"/>
          <a:stretch>
            <a:fillRect/>
          </a:stretch>
        </p:blipFill>
        <p:spPr>
          <a:xfrm>
            <a:off x="0" y="0"/>
            <a:ext cx="12192000" cy="6858000"/>
          </a:xfrm>
          <a:prstGeom prst="rect">
            <a:avLst/>
          </a:prstGeom>
        </p:spPr>
      </p:pic>
      <p:sp>
        <p:nvSpPr>
          <p:cNvPr id="3" name="文本框 2"/>
          <p:cNvSpPr txBox="1"/>
          <p:nvPr/>
        </p:nvSpPr>
        <p:spPr>
          <a:xfrm>
            <a:off x="6574925" y="3988960"/>
            <a:ext cx="2494594" cy="400110"/>
          </a:xfrm>
          <a:prstGeom prst="rect">
            <a:avLst/>
          </a:prstGeom>
          <a:noFill/>
        </p:spPr>
        <p:txBody>
          <a:bodyPr wrap="none" rtlCol="0">
            <a:spAutoFit/>
          </a:bodyPr>
          <a:lstStyle/>
          <a:p>
            <a:r>
              <a:rPr lang="zh-CN" altLang="en-US" sz="2000" b="1" dirty="0" smtClean="0">
                <a:solidFill>
                  <a:schemeClr val="accent1"/>
                </a:solidFill>
              </a:rPr>
              <a:t>欢迎加入</a:t>
            </a:r>
            <a:r>
              <a:rPr lang="en-US" altLang="zh-CN" sz="2000" b="1" dirty="0" smtClean="0">
                <a:solidFill>
                  <a:schemeClr val="accent1"/>
                </a:solidFill>
              </a:rPr>
              <a:t>XXX</a:t>
            </a:r>
            <a:r>
              <a:rPr lang="zh-CN" altLang="en-US" sz="2000" b="1" dirty="0" smtClean="0">
                <a:solidFill>
                  <a:schemeClr val="accent1"/>
                </a:solidFill>
              </a:rPr>
              <a:t>大家庭</a:t>
            </a:r>
            <a:endParaRPr lang="zh-CN" altLang="en-US" sz="2000" b="1" dirty="0">
              <a:solidFill>
                <a:schemeClr val="accent1"/>
              </a:solidFill>
            </a:endParaRPr>
          </a:p>
        </p:txBody>
      </p:sp>
      <p:sp>
        <p:nvSpPr>
          <p:cNvPr id="4" name="文本框 3"/>
          <p:cNvSpPr txBox="1"/>
          <p:nvPr/>
        </p:nvSpPr>
        <p:spPr>
          <a:xfrm>
            <a:off x="9069519" y="3912016"/>
            <a:ext cx="2807179" cy="553998"/>
          </a:xfrm>
          <a:prstGeom prst="rect">
            <a:avLst/>
          </a:prstGeom>
          <a:noFill/>
        </p:spPr>
        <p:txBody>
          <a:bodyPr wrap="none" rtlCol="0">
            <a:spAutoFit/>
          </a:bodyPr>
          <a:lstStyle/>
          <a:p>
            <a:pPr>
              <a:lnSpc>
                <a:spcPct val="150000"/>
              </a:lnSpc>
            </a:pPr>
            <a:r>
              <a:rPr lang="en-US" altLang="zh-CN" sz="2000" b="1" dirty="0" smtClean="0">
                <a:solidFill>
                  <a:schemeClr val="accent1"/>
                </a:solidFill>
              </a:rPr>
              <a:t>2016</a:t>
            </a:r>
            <a:r>
              <a:rPr lang="zh-CN" altLang="en-US" sz="2000" b="1" dirty="0" smtClean="0">
                <a:solidFill>
                  <a:schemeClr val="accent1"/>
                </a:solidFill>
              </a:rPr>
              <a:t>我们一起扬帆起航</a:t>
            </a:r>
            <a:endParaRPr lang="en-US" altLang="zh-CN" sz="2000" b="1" dirty="0" smtClean="0">
              <a:solidFill>
                <a:schemeClr val="accent1"/>
              </a:solidFill>
            </a:endParaRPr>
          </a:p>
        </p:txBody>
      </p:sp>
      <p:sp>
        <p:nvSpPr>
          <p:cNvPr id="5" name="文本框 4"/>
          <p:cNvSpPr txBox="1"/>
          <p:nvPr/>
        </p:nvSpPr>
        <p:spPr>
          <a:xfrm>
            <a:off x="6560819" y="2435705"/>
            <a:ext cx="5315879" cy="1569660"/>
          </a:xfrm>
          <a:prstGeom prst="rect">
            <a:avLst/>
          </a:prstGeom>
          <a:noFill/>
        </p:spPr>
        <p:txBody>
          <a:bodyPr wrap="none" rtlCol="0">
            <a:spAutoFit/>
          </a:bodyPr>
          <a:lstStyle/>
          <a:p>
            <a:r>
              <a:rPr lang="en-US" altLang="zh-CN" sz="9600" b="1" dirty="0" smtClean="0">
                <a:solidFill>
                  <a:schemeClr val="accent1"/>
                </a:solidFill>
              </a:rPr>
              <a:t>THANKS</a:t>
            </a:r>
            <a:endParaRPr lang="zh-CN" altLang="en-US" sz="9600" b="1" dirty="0">
              <a:solidFill>
                <a:schemeClr val="accent1"/>
              </a:solidFill>
            </a:endParaRPr>
          </a:p>
        </p:txBody>
      </p:sp>
      <p:cxnSp>
        <p:nvCxnSpPr>
          <p:cNvPr id="7" name="直接连接符 6"/>
          <p:cNvCxnSpPr/>
          <p:nvPr/>
        </p:nvCxnSpPr>
        <p:spPr>
          <a:xfrm flipH="1">
            <a:off x="6400800" y="3853616"/>
            <a:ext cx="5791200" cy="0"/>
          </a:xfrm>
          <a:prstGeom prst="line">
            <a:avLst/>
          </a:prstGeom>
          <a:ln>
            <a:gradFill>
              <a:gsLst>
                <a:gs pos="100000">
                  <a:schemeClr val="accent1">
                    <a:alpha val="0"/>
                  </a:schemeClr>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6400800" y="2438399"/>
            <a:ext cx="5791200" cy="0"/>
          </a:xfrm>
          <a:prstGeom prst="line">
            <a:avLst/>
          </a:prstGeom>
          <a:ln>
            <a:gradFill>
              <a:gsLst>
                <a:gs pos="100000">
                  <a:schemeClr val="accent1">
                    <a:alpha val="0"/>
                  </a:schemeClr>
                </a:gs>
                <a:gs pos="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ags/tag1.xml><?xml version="1.0" encoding="utf-8"?>
<p:tagLst xmlns:p="http://schemas.openxmlformats.org/presentationml/2006/main">
  <p:tag name="MH" val="20160104115313"/>
  <p:tag name="MH_LIBRARY" val="GRAPHIC"/>
  <p:tag name="MH_TYPE" val="Other"/>
  <p:tag name="MH_ORDER" val="1"/>
</p:tagLst>
</file>

<file path=ppt/tags/tag2.xml><?xml version="1.0" encoding="utf-8"?>
<p:tagLst xmlns:p="http://schemas.openxmlformats.org/presentationml/2006/main">
  <p:tag name="MH" val="20160104115313"/>
  <p:tag name="MH_LIBRARY" val="GRAPHIC"/>
  <p:tag name="MH_TYPE" val="Other"/>
  <p:tag name="MH_ORDER" val="3"/>
</p:tagLst>
</file>

<file path=ppt/tags/tag3.xml><?xml version="1.0" encoding="utf-8"?>
<p:tagLst xmlns:p="http://schemas.openxmlformats.org/presentationml/2006/main">
  <p:tag name="MH" val="20160104115313"/>
  <p:tag name="MH_LIBRARY" val="GRAPHIC"/>
  <p:tag name="MH_TYPE" val="Other"/>
  <p:tag name="MH_ORDER" val="6"/>
</p:tagLst>
</file>

<file path=ppt/tags/tag4.xml><?xml version="1.0" encoding="utf-8"?>
<p:tagLst xmlns:p="http://schemas.openxmlformats.org/presentationml/2006/main">
  <p:tag name="MH" val="20160104115313"/>
  <p:tag name="MH_LIBRARY" val="GRAPHIC"/>
  <p:tag name="MH_TYPE" val="Other"/>
  <p:tag name="MH_ORDER" val="8"/>
</p:tagLst>
</file>

<file path=ppt/tags/tag5.xml><?xml version="1.0" encoding="utf-8"?>
<p:tagLst xmlns:p="http://schemas.openxmlformats.org/presentationml/2006/main">
  <p:tag name="MH" val="20151228104613"/>
  <p:tag name="MH_LIBRARY" val="GRAPHIC"/>
  <p:tag name="MH_TYPE" val="SubTitle"/>
  <p:tag name="MH_ORDER" val="1"/>
</p:tagLst>
</file>

<file path=ppt/tags/tag6.xml><?xml version="1.0" encoding="utf-8"?>
<p:tagLst xmlns:p="http://schemas.openxmlformats.org/presentationml/2006/main">
  <p:tag name="MH" val="20151228104613"/>
  <p:tag name="MH_LIBRARY" val="GRAPHIC"/>
  <p:tag name="MH_TYPE" val="SubTitle"/>
  <p:tag name="MH_ORDER" val="2"/>
</p:tagLst>
</file>

<file path=ppt/tags/tag7.xml><?xml version="1.0" encoding="utf-8"?>
<p:tagLst xmlns:p="http://schemas.openxmlformats.org/presentationml/2006/main">
  <p:tag name="MH" val="20151228104613"/>
  <p:tag name="MH_LIBRARY" val="GRAPHIC"/>
  <p:tag name="MH_TYPE" val="SubTitle"/>
  <p:tag name="MH_ORDER" val="3"/>
</p:tagLst>
</file>

<file path=ppt/tags/tag8.xml><?xml version="1.0" encoding="utf-8"?>
<p:tagLst xmlns:p="http://schemas.openxmlformats.org/presentationml/2006/main">
  <p:tag name="MH" val="20151228104613"/>
  <p:tag name="MH_LIBRARY" val="GRAPHIC"/>
  <p:tag name="MH_TYPE" val="SubTitle"/>
  <p:tag name="MH_ORDER" val="4"/>
</p:tagLst>
</file>

<file path=ppt/tags/tag9.xml><?xml version="1.0" encoding="utf-8"?>
<p:tagLst xmlns:p="http://schemas.openxmlformats.org/presentationml/2006/main">
  <p:tag name="MH" val="20151228104613"/>
  <p:tag name="MH_LIBRARY" val="GRAPHIC"/>
  <p:tag name="MH_TYPE" val="SubTitle"/>
  <p:tag name="MH_ORDER" val="5"/>
</p:tagLst>
</file>

<file path=ppt/tags/tag10.xml><?xml version="1.0" encoding="utf-8"?>
<p:tagLst xmlns:p="http://schemas.openxmlformats.org/presentationml/2006/main">
  <p:tag name="MH" val="20151228104613"/>
  <p:tag name="MH_LIBRARY" val="GRAPHIC"/>
  <p:tag name="MH_TYPE" val="SubTitle"/>
  <p:tag name="MH_ORDER" val="6"/>
</p:tagLst>
</file>

<file path=ppt/tags/tag11.xml><?xml version="1.0" encoding="utf-8"?>
<p:tagLst xmlns:p="http://schemas.openxmlformats.org/presentationml/2006/main">
  <p:tag name="MH" val="20151228104613"/>
  <p:tag name="MH_LIBRARY" val="GRAPHIC"/>
  <p:tag name="MH_TYPE" val="Other"/>
  <p:tag name="MH_ORDER" val="1"/>
</p:tagLst>
</file>

<file path=ppt/tags/tag12.xml><?xml version="1.0" encoding="utf-8"?>
<p:tagLst xmlns:p="http://schemas.openxmlformats.org/presentationml/2006/main">
  <p:tag name="MH" val="20151228104613"/>
  <p:tag name="MH_LIBRARY" val="GRAPHIC"/>
  <p:tag name="MH_TYPE" val="Other"/>
  <p:tag name="MH_ORDER" val="2"/>
</p:tagLst>
</file>

<file path=ppt/tags/tag13.xml><?xml version="1.0" encoding="utf-8"?>
<p:tagLst xmlns:p="http://schemas.openxmlformats.org/presentationml/2006/main">
  <p:tag name="MH" val="20151228104613"/>
  <p:tag name="MH_LIBRARY" val="GRAPHIC"/>
  <p:tag name="MH_TYPE" val="Other"/>
  <p:tag name="MH_ORDER" val="3"/>
</p:tagLst>
</file>

<file path=ppt/tags/tag14.xml><?xml version="1.0" encoding="utf-8"?>
<p:tagLst xmlns:p="http://schemas.openxmlformats.org/presentationml/2006/main">
  <p:tag name="MH" val="20151228104613"/>
  <p:tag name="MH_LIBRARY" val="GRAPHIC"/>
  <p:tag name="MH_TYPE" val="Other"/>
  <p:tag name="MH_ORDER" val="4"/>
</p:tagLst>
</file>

<file path=ppt/tags/tag15.xml><?xml version="1.0" encoding="utf-8"?>
<p:tagLst xmlns:p="http://schemas.openxmlformats.org/presentationml/2006/main">
  <p:tag name="MH" val="20151228104613"/>
  <p:tag name="MH_LIBRARY" val="GRAPHIC"/>
  <p:tag name="MH_TYPE" val="Other"/>
  <p:tag name="MH_ORDER" val="5"/>
</p:tagLst>
</file>

<file path=ppt/tags/tag16.xml><?xml version="1.0" encoding="utf-8"?>
<p:tagLst xmlns:p="http://schemas.openxmlformats.org/presentationml/2006/main">
  <p:tag name="MH" val="20151228104613"/>
  <p:tag name="MH_LIBRARY" val="GRAPHIC"/>
  <p:tag name="MH_TYPE" val="Other"/>
  <p:tag name="MH_ORDER" val="6"/>
</p:tagLst>
</file>

<file path=ppt/theme/theme1.xml><?xml version="1.0" encoding="utf-8"?>
<a:theme xmlns:a="http://schemas.openxmlformats.org/drawingml/2006/main" name="Office 主题">
  <a:themeElements>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themeOverride>
</file>

<file path=ppt/theme/themeOverride2.xml><?xml version="1.0" encoding="utf-8"?>
<a:themeOverride xmlns:a="http://schemas.openxmlformats.org/drawingml/2006/main">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themeOverride>
</file>

<file path=ppt/theme/themeOverride3.xml><?xml version="1.0" encoding="utf-8"?>
<a:themeOverride xmlns:a="http://schemas.openxmlformats.org/drawingml/2006/main">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0</TotalTime>
  <Words>3045</Words>
  <Application>WPS 演示</Application>
  <PresentationFormat>宽屏</PresentationFormat>
  <Paragraphs>502</Paragraphs>
  <Slides>24</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24</vt:i4>
      </vt:variant>
    </vt:vector>
  </HeadingPairs>
  <TitlesOfParts>
    <vt:vector size="30" baseType="lpstr">
      <vt:lpstr>Arial</vt:lpstr>
      <vt:lpstr>宋体</vt:lpstr>
      <vt:lpstr>Wingdings</vt:lpstr>
      <vt:lpstr>Calibri</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Administrator</cp:lastModifiedBy>
  <cp:revision>39</cp:revision>
  <dcterms:created xsi:type="dcterms:W3CDTF">2016-02-29T01:56:00Z</dcterms:created>
  <dcterms:modified xsi:type="dcterms:W3CDTF">2017-04-04T16:18:06Z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