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71" r:id="rId5"/>
    <p:sldId id="272" r:id="rId6"/>
    <p:sldId id="257" r:id="rId7"/>
    <p:sldId id="260" r:id="rId8"/>
    <p:sldId id="258" r:id="rId9"/>
    <p:sldId id="259" r:id="rId10"/>
    <p:sldId id="273" r:id="rId11"/>
    <p:sldId id="262" r:id="rId12"/>
    <p:sldId id="261" r:id="rId13"/>
    <p:sldId id="269" r:id="rId14"/>
    <p:sldId id="264" r:id="rId15"/>
    <p:sldId id="274" r:id="rId16"/>
    <p:sldId id="263" r:id="rId17"/>
    <p:sldId id="265" r:id="rId18"/>
    <p:sldId id="266" r:id="rId19"/>
    <p:sldId id="268" r:id="rId20"/>
    <p:sldId id="275" r:id="rId21"/>
    <p:sldId id="267" r:id="rId22"/>
    <p:sldId id="270" r:id="rId23"/>
    <p:sldId id="276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3665"/>
    <a:srgbClr val="79A220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72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79A220">
                <a:alpha val="90000"/>
              </a:srgbClr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5546080"/>
        <c:axId val="1455548880"/>
      </c:areaChart>
      <c:areaChart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CF3665">
                <a:alpha val="90000"/>
              </a:srgbClr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1866144"/>
        <c:axId val="1455550000"/>
      </c:areaChart>
      <c:catAx>
        <c:axId val="14555460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455548880"/>
        <c:crosses val="autoZero"/>
        <c:auto val="1"/>
        <c:lblAlgn val="ctr"/>
        <c:lblOffset val="100"/>
        <c:noMultiLvlLbl val="0"/>
      </c:catAx>
      <c:valAx>
        <c:axId val="1455548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455546080"/>
        <c:crosses val="autoZero"/>
        <c:crossBetween val="midCat"/>
      </c:valAx>
      <c:catAx>
        <c:axId val="9818661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455550000"/>
        <c:crosses val="autoZero"/>
        <c:auto val="1"/>
        <c:lblAlgn val="ctr"/>
        <c:lblOffset val="100"/>
        <c:noMultiLvlLbl val="0"/>
      </c:catAx>
      <c:valAx>
        <c:axId val="145555000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981866144"/>
        <c:crosses val="max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cs"/>
            </a:defRPr>
          </a:pPr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1">
              <a:lumMod val="65000"/>
              <a:lumOff val="3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microsoft.com/office/2007/relationships/hdphoto" Target="../media/hdphoto1.wdp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303559" y="1034060"/>
            <a:ext cx="1015663" cy="45066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梅花清新模板</a:t>
            </a:r>
            <a:endParaRPr lang="zh-CN" altLang="en-US" sz="5400" dirty="0" smtClean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303559" y="1112668"/>
            <a:ext cx="0" cy="4349480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349716" y="1112668"/>
            <a:ext cx="0" cy="4349480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573137" y="1112668"/>
            <a:ext cx="507831" cy="4349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Fresh business general template Applicable to enterprise introduction, summary report,  sales marketing, chart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dataa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01595" y="1112668"/>
            <a:ext cx="428625" cy="2122578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汇报人：xxx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/>
          <a:stretch>
            <a:fillRect/>
          </a:stretch>
        </p:blipFill>
        <p:spPr>
          <a:xfrm flipH="1">
            <a:off x="4475312" y="-167950"/>
            <a:ext cx="7893698" cy="5525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71608"/>
            <a:ext cx="4945224" cy="4747650"/>
          </a:xfrm>
          <a:prstGeom prst="rect">
            <a:avLst/>
          </a:prstGeom>
        </p:spPr>
      </p:pic>
      <p:sp>
        <p:nvSpPr>
          <p:cNvPr id="12" name="Text Box 3"/>
          <p:cNvSpPr>
            <a:spLocks noChangeArrowheads="1"/>
          </p:cNvSpPr>
          <p:nvPr/>
        </p:nvSpPr>
        <p:spPr bwMode="auto">
          <a:xfrm>
            <a:off x="2744536" y="1484905"/>
            <a:ext cx="1362874" cy="984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Calibri" panose="020F0502020204030204" pitchFamily="34" charset="0"/>
              </a:rPr>
              <a:t>目 录</a:t>
            </a:r>
            <a:endParaRPr lang="en-US" altLang="zh-CN" sz="4000" dirty="0"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Calibri" panose="020F050202020403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COMPANY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椭圆 1"/>
          <p:cNvSpPr>
            <a:spLocks noChangeArrowheads="1"/>
          </p:cNvSpPr>
          <p:nvPr/>
        </p:nvSpPr>
        <p:spPr bwMode="auto">
          <a:xfrm>
            <a:off x="6985045" y="1554495"/>
            <a:ext cx="610177" cy="610177"/>
          </a:xfrm>
          <a:prstGeom prst="ellipse">
            <a:avLst/>
          </a:prstGeom>
          <a:solidFill>
            <a:srgbClr val="CF3665"/>
          </a:solidFill>
          <a:ln w="2222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TextBox 32"/>
          <p:cNvSpPr txBox="1">
            <a:spLocks noChangeArrowheads="1"/>
          </p:cNvSpPr>
          <p:nvPr/>
        </p:nvSpPr>
        <p:spPr bwMode="auto">
          <a:xfrm>
            <a:off x="7018263" y="1620033"/>
            <a:ext cx="5437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689760" y="1906647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7689760" y="1515683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2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椭圆 1"/>
          <p:cNvSpPr>
            <a:spLocks noChangeArrowheads="1"/>
          </p:cNvSpPr>
          <p:nvPr/>
        </p:nvSpPr>
        <p:spPr bwMode="auto">
          <a:xfrm>
            <a:off x="6985045" y="2594448"/>
            <a:ext cx="610177" cy="610177"/>
          </a:xfrm>
          <a:prstGeom prst="ellipse">
            <a:avLst/>
          </a:prstGeom>
          <a:solidFill>
            <a:srgbClr val="79A220"/>
          </a:solidFill>
          <a:ln w="2222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TextBox 32"/>
          <p:cNvSpPr txBox="1">
            <a:spLocks noChangeArrowheads="1"/>
          </p:cNvSpPr>
          <p:nvPr/>
        </p:nvSpPr>
        <p:spPr bwMode="auto">
          <a:xfrm>
            <a:off x="7018264" y="2659986"/>
            <a:ext cx="5437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89760" y="2946600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7689760" y="2555636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2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椭圆 1"/>
          <p:cNvSpPr>
            <a:spLocks noChangeArrowheads="1"/>
          </p:cNvSpPr>
          <p:nvPr/>
        </p:nvSpPr>
        <p:spPr bwMode="auto">
          <a:xfrm>
            <a:off x="6985045" y="3673213"/>
            <a:ext cx="610177" cy="610177"/>
          </a:xfrm>
          <a:prstGeom prst="ellipse">
            <a:avLst/>
          </a:prstGeom>
          <a:solidFill>
            <a:srgbClr val="CF3665"/>
          </a:solidFill>
          <a:ln w="2222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TextBox 32"/>
          <p:cNvSpPr txBox="1">
            <a:spLocks noChangeArrowheads="1"/>
          </p:cNvSpPr>
          <p:nvPr/>
        </p:nvSpPr>
        <p:spPr bwMode="auto">
          <a:xfrm>
            <a:off x="7018263" y="3738751"/>
            <a:ext cx="5437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689760" y="4025365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7689760" y="3634401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2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椭圆 1"/>
          <p:cNvSpPr>
            <a:spLocks noChangeArrowheads="1"/>
          </p:cNvSpPr>
          <p:nvPr/>
        </p:nvSpPr>
        <p:spPr bwMode="auto">
          <a:xfrm>
            <a:off x="6985045" y="4713166"/>
            <a:ext cx="610177" cy="610177"/>
          </a:xfrm>
          <a:prstGeom prst="ellipse">
            <a:avLst/>
          </a:prstGeom>
          <a:solidFill>
            <a:srgbClr val="79A220"/>
          </a:solidFill>
          <a:ln w="2222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7018264" y="4778704"/>
            <a:ext cx="5437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689760" y="5065318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7689760" y="4674354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2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96" y="-235632"/>
            <a:ext cx="2412570" cy="1790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72" y="140468"/>
            <a:ext cx="5539950" cy="26493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683" flipH="1">
            <a:off x="8958566" y="3685491"/>
            <a:ext cx="5059361" cy="3708917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4310408" y="249870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第壹部分</a:t>
            </a:r>
            <a:endParaRPr lang="zh-CN" altLang="en-US" sz="6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19510" y="4164054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4098747" y="3599728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3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21"/>
          <p:cNvSpPr txBox="1"/>
          <p:nvPr/>
        </p:nvSpPr>
        <p:spPr>
          <a:xfrm>
            <a:off x="3921741" y="4611060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 flipH="1">
            <a:off x="6637520" y="3173583"/>
            <a:ext cx="1054407" cy="1054406"/>
          </a:xfrm>
          <a:prstGeom prst="ellipse">
            <a:avLst/>
          </a:prstGeom>
          <a:solidFill>
            <a:srgbClr val="79A22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 flipH="1">
            <a:off x="6637520" y="1804557"/>
            <a:ext cx="1054407" cy="1054406"/>
          </a:xfrm>
          <a:prstGeom prst="ellipse">
            <a:avLst/>
          </a:prstGeom>
          <a:noFill/>
          <a:ln w="25400" cap="flat" cmpd="sng" algn="ctr">
            <a:solidFill>
              <a:srgbClr val="CF366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 flipH="1">
            <a:off x="6637520" y="4545591"/>
            <a:ext cx="1054407" cy="1054406"/>
          </a:xfrm>
          <a:prstGeom prst="ellipse">
            <a:avLst/>
          </a:prstGeom>
          <a:noFill/>
          <a:ln w="25400" cap="flat" cmpd="sng" algn="ctr">
            <a:solidFill>
              <a:srgbClr val="CF366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Freeform 25"/>
          <p:cNvSpPr>
            <a:spLocks noEditPoints="1"/>
          </p:cNvSpPr>
          <p:nvPr/>
        </p:nvSpPr>
        <p:spPr bwMode="auto">
          <a:xfrm>
            <a:off x="6943273" y="2029074"/>
            <a:ext cx="442900" cy="605373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Freeform 11"/>
          <p:cNvSpPr>
            <a:spLocks noEditPoints="1"/>
          </p:cNvSpPr>
          <p:nvPr/>
        </p:nvSpPr>
        <p:spPr bwMode="auto">
          <a:xfrm>
            <a:off x="6908823" y="3337014"/>
            <a:ext cx="511800" cy="698530"/>
          </a:xfrm>
          <a:custGeom>
            <a:avLst/>
            <a:gdLst>
              <a:gd name="T0" fmla="*/ 90 w 446"/>
              <a:gd name="T1" fmla="*/ 226 h 608"/>
              <a:gd name="T2" fmla="*/ 137 w 446"/>
              <a:gd name="T3" fmla="*/ 337 h 608"/>
              <a:gd name="T4" fmla="*/ 175 w 446"/>
              <a:gd name="T5" fmla="*/ 425 h 608"/>
              <a:gd name="T6" fmla="*/ 261 w 446"/>
              <a:gd name="T7" fmla="*/ 428 h 608"/>
              <a:gd name="T8" fmla="*/ 280 w 446"/>
              <a:gd name="T9" fmla="*/ 393 h 608"/>
              <a:gd name="T10" fmla="*/ 328 w 446"/>
              <a:gd name="T11" fmla="*/ 304 h 608"/>
              <a:gd name="T12" fmla="*/ 223 w 446"/>
              <a:gd name="T13" fmla="*/ 93 h 608"/>
              <a:gd name="T14" fmla="*/ 184 w 446"/>
              <a:gd name="T15" fmla="*/ 456 h 608"/>
              <a:gd name="T16" fmla="*/ 141 w 446"/>
              <a:gd name="T17" fmla="*/ 405 h 608"/>
              <a:gd name="T18" fmla="*/ 94 w 446"/>
              <a:gd name="T19" fmla="*/ 319 h 608"/>
              <a:gd name="T20" fmla="*/ 223 w 446"/>
              <a:gd name="T21" fmla="*/ 65 h 608"/>
              <a:gd name="T22" fmla="*/ 351 w 446"/>
              <a:gd name="T23" fmla="*/ 319 h 608"/>
              <a:gd name="T24" fmla="*/ 305 w 446"/>
              <a:gd name="T25" fmla="*/ 405 h 608"/>
              <a:gd name="T26" fmla="*/ 261 w 446"/>
              <a:gd name="T27" fmla="*/ 456 h 608"/>
              <a:gd name="T28" fmla="*/ 159 w 446"/>
              <a:gd name="T29" fmla="*/ 545 h 608"/>
              <a:gd name="T30" fmla="*/ 267 w 446"/>
              <a:gd name="T31" fmla="*/ 566 h 608"/>
              <a:gd name="T32" fmla="*/ 267 w 446"/>
              <a:gd name="T33" fmla="*/ 524 h 608"/>
              <a:gd name="T34" fmla="*/ 172 w 446"/>
              <a:gd name="T35" fmla="*/ 558 h 608"/>
              <a:gd name="T36" fmla="*/ 276 w 446"/>
              <a:gd name="T37" fmla="*/ 558 h 608"/>
              <a:gd name="T38" fmla="*/ 289 w 446"/>
              <a:gd name="T39" fmla="*/ 545 h 608"/>
              <a:gd name="T40" fmla="*/ 159 w 446"/>
              <a:gd name="T41" fmla="*/ 480 h 608"/>
              <a:gd name="T42" fmla="*/ 289 w 446"/>
              <a:gd name="T43" fmla="*/ 545 h 608"/>
              <a:gd name="T44" fmla="*/ 287 w 446"/>
              <a:gd name="T45" fmla="*/ 254 h 608"/>
              <a:gd name="T46" fmla="*/ 244 w 446"/>
              <a:gd name="T47" fmla="*/ 298 h 608"/>
              <a:gd name="T48" fmla="*/ 202 w 446"/>
              <a:gd name="T49" fmla="*/ 298 h 608"/>
              <a:gd name="T50" fmla="*/ 158 w 446"/>
              <a:gd name="T51" fmla="*/ 254 h 608"/>
              <a:gd name="T52" fmla="*/ 158 w 446"/>
              <a:gd name="T53" fmla="*/ 212 h 608"/>
              <a:gd name="T54" fmla="*/ 202 w 446"/>
              <a:gd name="T55" fmla="*/ 168 h 608"/>
              <a:gd name="T56" fmla="*/ 244 w 446"/>
              <a:gd name="T57" fmla="*/ 168 h 608"/>
              <a:gd name="T58" fmla="*/ 287 w 446"/>
              <a:gd name="T59" fmla="*/ 212 h 608"/>
              <a:gd name="T60" fmla="*/ 428 w 446"/>
              <a:gd name="T61" fmla="*/ 206 h 608"/>
              <a:gd name="T62" fmla="*/ 405 w 446"/>
              <a:gd name="T63" fmla="*/ 226 h 608"/>
              <a:gd name="T64" fmla="*/ 428 w 446"/>
              <a:gd name="T65" fmla="*/ 239 h 608"/>
              <a:gd name="T66" fmla="*/ 428 w 446"/>
              <a:gd name="T67" fmla="*/ 206 h 608"/>
              <a:gd name="T68" fmla="*/ 379 w 446"/>
              <a:gd name="T69" fmla="*/ 90 h 608"/>
              <a:gd name="T70" fmla="*/ 356 w 446"/>
              <a:gd name="T71" fmla="*/ 67 h 608"/>
              <a:gd name="T72" fmla="*/ 362 w 446"/>
              <a:gd name="T73" fmla="*/ 107 h 608"/>
              <a:gd name="T74" fmla="*/ 239 w 446"/>
              <a:gd name="T75" fmla="*/ 44 h 608"/>
              <a:gd name="T76" fmla="*/ 222 w 446"/>
              <a:gd name="T77" fmla="*/ 0 h 608"/>
              <a:gd name="T78" fmla="*/ 206 w 446"/>
              <a:gd name="T79" fmla="*/ 44 h 608"/>
              <a:gd name="T80" fmla="*/ 81 w 446"/>
              <a:gd name="T81" fmla="*/ 109 h 608"/>
              <a:gd name="T82" fmla="*/ 89 w 446"/>
              <a:gd name="T83" fmla="*/ 69 h 608"/>
              <a:gd name="T84" fmla="*/ 65 w 446"/>
              <a:gd name="T85" fmla="*/ 93 h 608"/>
              <a:gd name="T86" fmla="*/ 39 w 446"/>
              <a:gd name="T87" fmla="*/ 226 h 608"/>
              <a:gd name="T88" fmla="*/ 17 w 446"/>
              <a:gd name="T89" fmla="*/ 206 h 608"/>
              <a:gd name="T90" fmla="*/ 17 w 446"/>
              <a:gd name="T91" fmla="*/ 239 h 608"/>
              <a:gd name="T92" fmla="*/ 39 w 446"/>
              <a:gd name="T93" fmla="*/ 226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46" h="608">
                <a:moveTo>
                  <a:pt x="223" y="93"/>
                </a:moveTo>
                <a:cubicBezTo>
                  <a:pt x="149" y="93"/>
                  <a:pt x="90" y="153"/>
                  <a:pt x="90" y="226"/>
                </a:cubicBezTo>
                <a:cubicBezTo>
                  <a:pt x="90" y="261"/>
                  <a:pt x="117" y="303"/>
                  <a:pt x="117" y="304"/>
                </a:cubicBezTo>
                <a:cubicBezTo>
                  <a:pt x="123" y="313"/>
                  <a:pt x="132" y="327"/>
                  <a:pt x="137" y="337"/>
                </a:cubicBezTo>
                <a:lnTo>
                  <a:pt x="165" y="393"/>
                </a:lnTo>
                <a:cubicBezTo>
                  <a:pt x="171" y="403"/>
                  <a:pt x="175" y="417"/>
                  <a:pt x="175" y="425"/>
                </a:cubicBezTo>
                <a:cubicBezTo>
                  <a:pt x="175" y="426"/>
                  <a:pt x="178" y="428"/>
                  <a:pt x="184" y="428"/>
                </a:cubicBezTo>
                <a:lnTo>
                  <a:pt x="261" y="428"/>
                </a:lnTo>
                <a:cubicBezTo>
                  <a:pt x="267" y="428"/>
                  <a:pt x="270" y="426"/>
                  <a:pt x="271" y="425"/>
                </a:cubicBezTo>
                <a:cubicBezTo>
                  <a:pt x="270" y="417"/>
                  <a:pt x="275" y="403"/>
                  <a:pt x="280" y="393"/>
                </a:cubicBezTo>
                <a:lnTo>
                  <a:pt x="309" y="337"/>
                </a:lnTo>
                <a:cubicBezTo>
                  <a:pt x="313" y="327"/>
                  <a:pt x="322" y="313"/>
                  <a:pt x="328" y="304"/>
                </a:cubicBezTo>
                <a:cubicBezTo>
                  <a:pt x="337" y="289"/>
                  <a:pt x="356" y="254"/>
                  <a:pt x="356" y="226"/>
                </a:cubicBezTo>
                <a:cubicBezTo>
                  <a:pt x="356" y="153"/>
                  <a:pt x="296" y="93"/>
                  <a:pt x="223" y="93"/>
                </a:cubicBezTo>
                <a:close/>
                <a:moveTo>
                  <a:pt x="261" y="456"/>
                </a:moveTo>
                <a:lnTo>
                  <a:pt x="184" y="456"/>
                </a:lnTo>
                <a:cubicBezTo>
                  <a:pt x="163" y="456"/>
                  <a:pt x="147" y="442"/>
                  <a:pt x="147" y="425"/>
                </a:cubicBezTo>
                <a:cubicBezTo>
                  <a:pt x="147" y="423"/>
                  <a:pt x="145" y="414"/>
                  <a:pt x="141" y="405"/>
                </a:cubicBezTo>
                <a:lnTo>
                  <a:pt x="112" y="349"/>
                </a:lnTo>
                <a:cubicBezTo>
                  <a:pt x="107" y="341"/>
                  <a:pt x="99" y="327"/>
                  <a:pt x="94" y="319"/>
                </a:cubicBezTo>
                <a:cubicBezTo>
                  <a:pt x="91" y="314"/>
                  <a:pt x="62" y="268"/>
                  <a:pt x="62" y="226"/>
                </a:cubicBezTo>
                <a:cubicBezTo>
                  <a:pt x="62" y="137"/>
                  <a:pt x="134" y="65"/>
                  <a:pt x="223" y="65"/>
                </a:cubicBezTo>
                <a:cubicBezTo>
                  <a:pt x="311" y="65"/>
                  <a:pt x="383" y="137"/>
                  <a:pt x="383" y="226"/>
                </a:cubicBezTo>
                <a:cubicBezTo>
                  <a:pt x="383" y="268"/>
                  <a:pt x="354" y="314"/>
                  <a:pt x="351" y="319"/>
                </a:cubicBezTo>
                <a:cubicBezTo>
                  <a:pt x="346" y="327"/>
                  <a:pt x="338" y="341"/>
                  <a:pt x="333" y="349"/>
                </a:cubicBezTo>
                <a:lnTo>
                  <a:pt x="305" y="405"/>
                </a:lnTo>
                <a:cubicBezTo>
                  <a:pt x="301" y="414"/>
                  <a:pt x="298" y="423"/>
                  <a:pt x="298" y="425"/>
                </a:cubicBezTo>
                <a:cubicBezTo>
                  <a:pt x="298" y="442"/>
                  <a:pt x="282" y="456"/>
                  <a:pt x="261" y="456"/>
                </a:cubicBezTo>
                <a:close/>
                <a:moveTo>
                  <a:pt x="180" y="524"/>
                </a:moveTo>
                <a:cubicBezTo>
                  <a:pt x="169" y="524"/>
                  <a:pt x="159" y="534"/>
                  <a:pt x="159" y="545"/>
                </a:cubicBezTo>
                <a:cubicBezTo>
                  <a:pt x="159" y="556"/>
                  <a:pt x="169" y="566"/>
                  <a:pt x="180" y="566"/>
                </a:cubicBezTo>
                <a:lnTo>
                  <a:pt x="267" y="566"/>
                </a:lnTo>
                <a:cubicBezTo>
                  <a:pt x="279" y="566"/>
                  <a:pt x="289" y="556"/>
                  <a:pt x="289" y="545"/>
                </a:cubicBezTo>
                <a:cubicBezTo>
                  <a:pt x="289" y="534"/>
                  <a:pt x="279" y="524"/>
                  <a:pt x="267" y="524"/>
                </a:cubicBezTo>
                <a:lnTo>
                  <a:pt x="180" y="524"/>
                </a:lnTo>
                <a:close/>
                <a:moveTo>
                  <a:pt x="172" y="558"/>
                </a:moveTo>
                <a:cubicBezTo>
                  <a:pt x="173" y="586"/>
                  <a:pt x="196" y="608"/>
                  <a:pt x="224" y="608"/>
                </a:cubicBezTo>
                <a:cubicBezTo>
                  <a:pt x="252" y="608"/>
                  <a:pt x="275" y="586"/>
                  <a:pt x="276" y="558"/>
                </a:cubicBezTo>
                <a:lnTo>
                  <a:pt x="172" y="558"/>
                </a:lnTo>
                <a:close/>
                <a:moveTo>
                  <a:pt x="289" y="545"/>
                </a:moveTo>
                <a:lnTo>
                  <a:pt x="159" y="545"/>
                </a:lnTo>
                <a:lnTo>
                  <a:pt x="159" y="480"/>
                </a:lnTo>
                <a:lnTo>
                  <a:pt x="289" y="480"/>
                </a:lnTo>
                <a:lnTo>
                  <a:pt x="289" y="545"/>
                </a:lnTo>
                <a:close/>
                <a:moveTo>
                  <a:pt x="309" y="233"/>
                </a:moveTo>
                <a:cubicBezTo>
                  <a:pt x="309" y="245"/>
                  <a:pt x="299" y="254"/>
                  <a:pt x="287" y="254"/>
                </a:cubicBezTo>
                <a:lnTo>
                  <a:pt x="244" y="254"/>
                </a:lnTo>
                <a:lnTo>
                  <a:pt x="244" y="298"/>
                </a:lnTo>
                <a:cubicBezTo>
                  <a:pt x="244" y="309"/>
                  <a:pt x="234" y="319"/>
                  <a:pt x="223" y="319"/>
                </a:cubicBezTo>
                <a:cubicBezTo>
                  <a:pt x="211" y="319"/>
                  <a:pt x="202" y="309"/>
                  <a:pt x="202" y="298"/>
                </a:cubicBezTo>
                <a:lnTo>
                  <a:pt x="202" y="254"/>
                </a:lnTo>
                <a:lnTo>
                  <a:pt x="158" y="254"/>
                </a:lnTo>
                <a:cubicBezTo>
                  <a:pt x="146" y="254"/>
                  <a:pt x="137" y="245"/>
                  <a:pt x="137" y="233"/>
                </a:cubicBezTo>
                <a:cubicBezTo>
                  <a:pt x="137" y="221"/>
                  <a:pt x="146" y="212"/>
                  <a:pt x="158" y="212"/>
                </a:cubicBezTo>
                <a:lnTo>
                  <a:pt x="202" y="212"/>
                </a:lnTo>
                <a:lnTo>
                  <a:pt x="202" y="168"/>
                </a:lnTo>
                <a:cubicBezTo>
                  <a:pt x="202" y="157"/>
                  <a:pt x="211" y="147"/>
                  <a:pt x="223" y="147"/>
                </a:cubicBezTo>
                <a:cubicBezTo>
                  <a:pt x="234" y="147"/>
                  <a:pt x="244" y="157"/>
                  <a:pt x="244" y="168"/>
                </a:cubicBezTo>
                <a:lnTo>
                  <a:pt x="244" y="212"/>
                </a:lnTo>
                <a:lnTo>
                  <a:pt x="287" y="212"/>
                </a:lnTo>
                <a:cubicBezTo>
                  <a:pt x="299" y="212"/>
                  <a:pt x="309" y="221"/>
                  <a:pt x="309" y="233"/>
                </a:cubicBezTo>
                <a:close/>
                <a:moveTo>
                  <a:pt x="428" y="206"/>
                </a:moveTo>
                <a:lnTo>
                  <a:pt x="404" y="206"/>
                </a:lnTo>
                <a:cubicBezTo>
                  <a:pt x="405" y="212"/>
                  <a:pt x="405" y="219"/>
                  <a:pt x="405" y="226"/>
                </a:cubicBezTo>
                <a:cubicBezTo>
                  <a:pt x="405" y="230"/>
                  <a:pt x="405" y="235"/>
                  <a:pt x="405" y="239"/>
                </a:cubicBezTo>
                <a:lnTo>
                  <a:pt x="428" y="239"/>
                </a:lnTo>
                <a:cubicBezTo>
                  <a:pt x="438" y="239"/>
                  <a:pt x="446" y="232"/>
                  <a:pt x="446" y="222"/>
                </a:cubicBezTo>
                <a:cubicBezTo>
                  <a:pt x="446" y="213"/>
                  <a:pt x="438" y="206"/>
                  <a:pt x="428" y="206"/>
                </a:cubicBezTo>
                <a:close/>
                <a:moveTo>
                  <a:pt x="362" y="107"/>
                </a:moveTo>
                <a:lnTo>
                  <a:pt x="379" y="90"/>
                </a:lnTo>
                <a:cubicBezTo>
                  <a:pt x="386" y="83"/>
                  <a:pt x="386" y="72"/>
                  <a:pt x="380" y="66"/>
                </a:cubicBezTo>
                <a:cubicBezTo>
                  <a:pt x="373" y="60"/>
                  <a:pt x="362" y="60"/>
                  <a:pt x="356" y="67"/>
                </a:cubicBezTo>
                <a:lnTo>
                  <a:pt x="338" y="84"/>
                </a:lnTo>
                <a:cubicBezTo>
                  <a:pt x="347" y="91"/>
                  <a:pt x="355" y="99"/>
                  <a:pt x="362" y="107"/>
                </a:cubicBezTo>
                <a:close/>
                <a:moveTo>
                  <a:pt x="222" y="43"/>
                </a:moveTo>
                <a:cubicBezTo>
                  <a:pt x="228" y="43"/>
                  <a:pt x="233" y="43"/>
                  <a:pt x="239" y="44"/>
                </a:cubicBezTo>
                <a:lnTo>
                  <a:pt x="239" y="18"/>
                </a:lnTo>
                <a:cubicBezTo>
                  <a:pt x="239" y="8"/>
                  <a:pt x="231" y="0"/>
                  <a:pt x="222" y="0"/>
                </a:cubicBezTo>
                <a:cubicBezTo>
                  <a:pt x="213" y="0"/>
                  <a:pt x="206" y="8"/>
                  <a:pt x="206" y="18"/>
                </a:cubicBezTo>
                <a:lnTo>
                  <a:pt x="206" y="44"/>
                </a:lnTo>
                <a:cubicBezTo>
                  <a:pt x="211" y="43"/>
                  <a:pt x="217" y="43"/>
                  <a:pt x="222" y="43"/>
                </a:cubicBezTo>
                <a:close/>
                <a:moveTo>
                  <a:pt x="81" y="109"/>
                </a:moveTo>
                <a:cubicBezTo>
                  <a:pt x="89" y="101"/>
                  <a:pt x="96" y="93"/>
                  <a:pt x="105" y="86"/>
                </a:cubicBezTo>
                <a:lnTo>
                  <a:pt x="89" y="69"/>
                </a:lnTo>
                <a:cubicBezTo>
                  <a:pt x="82" y="63"/>
                  <a:pt x="71" y="62"/>
                  <a:pt x="65" y="69"/>
                </a:cubicBezTo>
                <a:cubicBezTo>
                  <a:pt x="58" y="75"/>
                  <a:pt x="58" y="86"/>
                  <a:pt x="65" y="93"/>
                </a:cubicBezTo>
                <a:lnTo>
                  <a:pt x="81" y="109"/>
                </a:lnTo>
                <a:close/>
                <a:moveTo>
                  <a:pt x="39" y="226"/>
                </a:moveTo>
                <a:cubicBezTo>
                  <a:pt x="39" y="219"/>
                  <a:pt x="40" y="212"/>
                  <a:pt x="41" y="206"/>
                </a:cubicBezTo>
                <a:lnTo>
                  <a:pt x="17" y="206"/>
                </a:lnTo>
                <a:cubicBezTo>
                  <a:pt x="7" y="206"/>
                  <a:pt x="0" y="213"/>
                  <a:pt x="0" y="222"/>
                </a:cubicBezTo>
                <a:cubicBezTo>
                  <a:pt x="0" y="232"/>
                  <a:pt x="7" y="239"/>
                  <a:pt x="17" y="239"/>
                </a:cubicBezTo>
                <a:lnTo>
                  <a:pt x="40" y="239"/>
                </a:lnTo>
                <a:cubicBezTo>
                  <a:pt x="40" y="235"/>
                  <a:pt x="39" y="230"/>
                  <a:pt x="39" y="226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19"/>
          <p:cNvSpPr>
            <a:spLocks noEditPoints="1"/>
          </p:cNvSpPr>
          <p:nvPr/>
        </p:nvSpPr>
        <p:spPr bwMode="auto">
          <a:xfrm>
            <a:off x="6857454" y="4777439"/>
            <a:ext cx="563169" cy="533582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76"/>
          <p:cNvSpPr txBox="1"/>
          <p:nvPr/>
        </p:nvSpPr>
        <p:spPr>
          <a:xfrm flipH="1">
            <a:off x="7903090" y="1804557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7903091" y="2122680"/>
            <a:ext cx="29335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 flipH="1">
            <a:off x="7903090" y="3170546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7903091" y="3488669"/>
            <a:ext cx="29335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 flipH="1">
            <a:off x="7903090" y="4542552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7903091" y="4860675"/>
            <a:ext cx="29335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 flipH="1">
            <a:off x="1355323" y="3173583"/>
            <a:ext cx="1054407" cy="1054406"/>
          </a:xfrm>
          <a:prstGeom prst="ellipse">
            <a:avLst/>
          </a:prstGeom>
          <a:noFill/>
          <a:ln w="25400" cap="flat" cmpd="sng" algn="ctr">
            <a:solidFill>
              <a:srgbClr val="CF366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 flipH="1">
            <a:off x="1355323" y="1804557"/>
            <a:ext cx="1054407" cy="1054406"/>
          </a:xfrm>
          <a:prstGeom prst="ellipse">
            <a:avLst/>
          </a:prstGeom>
          <a:solidFill>
            <a:srgbClr val="79A22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 flipH="1">
            <a:off x="1355323" y="4545591"/>
            <a:ext cx="1054407" cy="1054406"/>
          </a:xfrm>
          <a:prstGeom prst="ellipse">
            <a:avLst/>
          </a:prstGeom>
          <a:solidFill>
            <a:srgbClr val="79A22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TextBox 76"/>
          <p:cNvSpPr txBox="1"/>
          <p:nvPr/>
        </p:nvSpPr>
        <p:spPr>
          <a:xfrm flipH="1">
            <a:off x="2620894" y="1804557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 flipH="1">
            <a:off x="2620895" y="2122680"/>
            <a:ext cx="29335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 flipH="1">
            <a:off x="2620894" y="3170546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2620895" y="3488669"/>
            <a:ext cx="29335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 flipH="1">
            <a:off x="2620894" y="4542552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2620895" y="4860675"/>
            <a:ext cx="29335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599731" y="3434453"/>
            <a:ext cx="565594" cy="503649"/>
            <a:chOff x="822585" y="744166"/>
            <a:chExt cx="306549" cy="272975"/>
          </a:xfrm>
          <a:solidFill>
            <a:srgbClr val="CF3665"/>
          </a:solidFill>
        </p:grpSpPr>
        <p:sp>
          <p:nvSpPr>
            <p:cNvPr id="36" name="Freeform 453"/>
            <p:cNvSpPr>
              <a:spLocks noEditPoints="1"/>
            </p:cNvSpPr>
            <p:nvPr/>
          </p:nvSpPr>
          <p:spPr bwMode="auto">
            <a:xfrm>
              <a:off x="822585" y="744166"/>
              <a:ext cx="306549" cy="272975"/>
            </a:xfrm>
            <a:custGeom>
              <a:avLst/>
              <a:gdLst>
                <a:gd name="T0" fmla="*/ 178 w 210"/>
                <a:gd name="T1" fmla="*/ 0 h 187"/>
                <a:gd name="T2" fmla="*/ 31 w 210"/>
                <a:gd name="T3" fmla="*/ 0 h 187"/>
                <a:gd name="T4" fmla="*/ 0 w 210"/>
                <a:gd name="T5" fmla="*/ 85 h 187"/>
                <a:gd name="T6" fmla="*/ 0 w 210"/>
                <a:gd name="T7" fmla="*/ 187 h 187"/>
                <a:gd name="T8" fmla="*/ 210 w 210"/>
                <a:gd name="T9" fmla="*/ 187 h 187"/>
                <a:gd name="T10" fmla="*/ 210 w 210"/>
                <a:gd name="T11" fmla="*/ 84 h 187"/>
                <a:gd name="T12" fmla="*/ 178 w 210"/>
                <a:gd name="T13" fmla="*/ 0 h 187"/>
                <a:gd name="T14" fmla="*/ 28 w 210"/>
                <a:gd name="T15" fmla="*/ 77 h 187"/>
                <a:gd name="T16" fmla="*/ 48 w 210"/>
                <a:gd name="T17" fmla="*/ 15 h 187"/>
                <a:gd name="T18" fmla="*/ 162 w 210"/>
                <a:gd name="T19" fmla="*/ 15 h 187"/>
                <a:gd name="T20" fmla="*/ 183 w 210"/>
                <a:gd name="T21" fmla="*/ 77 h 187"/>
                <a:gd name="T22" fmla="*/ 28 w 210"/>
                <a:gd name="T23" fmla="*/ 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87">
                  <a:moveTo>
                    <a:pt x="178" y="0"/>
                  </a:moveTo>
                  <a:lnTo>
                    <a:pt x="31" y="0"/>
                  </a:lnTo>
                  <a:lnTo>
                    <a:pt x="0" y="85"/>
                  </a:lnTo>
                  <a:lnTo>
                    <a:pt x="0" y="187"/>
                  </a:lnTo>
                  <a:lnTo>
                    <a:pt x="210" y="187"/>
                  </a:lnTo>
                  <a:lnTo>
                    <a:pt x="210" y="84"/>
                  </a:lnTo>
                  <a:lnTo>
                    <a:pt x="178" y="0"/>
                  </a:lnTo>
                  <a:close/>
                  <a:moveTo>
                    <a:pt x="28" y="77"/>
                  </a:moveTo>
                  <a:lnTo>
                    <a:pt x="48" y="15"/>
                  </a:lnTo>
                  <a:lnTo>
                    <a:pt x="162" y="15"/>
                  </a:lnTo>
                  <a:lnTo>
                    <a:pt x="183" y="77"/>
                  </a:lnTo>
                  <a:lnTo>
                    <a:pt x="28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Freeform 454"/>
            <p:cNvSpPr/>
            <p:nvPr/>
          </p:nvSpPr>
          <p:spPr bwMode="auto">
            <a:xfrm>
              <a:off x="882435" y="828832"/>
              <a:ext cx="188309" cy="13138"/>
            </a:xfrm>
            <a:custGeom>
              <a:avLst/>
              <a:gdLst>
                <a:gd name="T0" fmla="*/ 129 w 129"/>
                <a:gd name="T1" fmla="*/ 9 h 9"/>
                <a:gd name="T2" fmla="*/ 126 w 129"/>
                <a:gd name="T3" fmla="*/ 0 h 9"/>
                <a:gd name="T4" fmla="*/ 3 w 129"/>
                <a:gd name="T5" fmla="*/ 0 h 9"/>
                <a:gd name="T6" fmla="*/ 0 w 129"/>
                <a:gd name="T7" fmla="*/ 9 h 9"/>
                <a:gd name="T8" fmla="*/ 129 w 12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9">
                  <a:moveTo>
                    <a:pt x="129" y="9"/>
                  </a:moveTo>
                  <a:lnTo>
                    <a:pt x="126" y="0"/>
                  </a:lnTo>
                  <a:lnTo>
                    <a:pt x="3" y="0"/>
                  </a:lnTo>
                  <a:lnTo>
                    <a:pt x="0" y="9"/>
                  </a:lnTo>
                  <a:lnTo>
                    <a:pt x="12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Freeform 455"/>
            <p:cNvSpPr/>
            <p:nvPr/>
          </p:nvSpPr>
          <p:spPr bwMode="auto">
            <a:xfrm>
              <a:off x="898492" y="780660"/>
              <a:ext cx="154734" cy="10219"/>
            </a:xfrm>
            <a:custGeom>
              <a:avLst/>
              <a:gdLst>
                <a:gd name="T0" fmla="*/ 106 w 106"/>
                <a:gd name="T1" fmla="*/ 7 h 7"/>
                <a:gd name="T2" fmla="*/ 104 w 106"/>
                <a:gd name="T3" fmla="*/ 0 h 7"/>
                <a:gd name="T4" fmla="*/ 3 w 106"/>
                <a:gd name="T5" fmla="*/ 0 h 7"/>
                <a:gd name="T6" fmla="*/ 0 w 106"/>
                <a:gd name="T7" fmla="*/ 7 h 7"/>
                <a:gd name="T8" fmla="*/ 106 w 106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7">
                  <a:moveTo>
                    <a:pt x="106" y="7"/>
                  </a:moveTo>
                  <a:lnTo>
                    <a:pt x="104" y="0"/>
                  </a:lnTo>
                  <a:lnTo>
                    <a:pt x="3" y="0"/>
                  </a:lnTo>
                  <a:lnTo>
                    <a:pt x="0" y="7"/>
                  </a:lnTo>
                  <a:lnTo>
                    <a:pt x="10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Freeform 456"/>
            <p:cNvSpPr/>
            <p:nvPr/>
          </p:nvSpPr>
          <p:spPr bwMode="auto">
            <a:xfrm>
              <a:off x="889734" y="804016"/>
              <a:ext cx="172251" cy="13138"/>
            </a:xfrm>
            <a:custGeom>
              <a:avLst/>
              <a:gdLst>
                <a:gd name="T0" fmla="*/ 3 w 118"/>
                <a:gd name="T1" fmla="*/ 0 h 9"/>
                <a:gd name="T2" fmla="*/ 0 w 118"/>
                <a:gd name="T3" fmla="*/ 9 h 9"/>
                <a:gd name="T4" fmla="*/ 118 w 118"/>
                <a:gd name="T5" fmla="*/ 9 h 9"/>
                <a:gd name="T6" fmla="*/ 115 w 118"/>
                <a:gd name="T7" fmla="*/ 0 h 9"/>
                <a:gd name="T8" fmla="*/ 3 w 1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9">
                  <a:moveTo>
                    <a:pt x="3" y="0"/>
                  </a:moveTo>
                  <a:lnTo>
                    <a:pt x="0" y="9"/>
                  </a:lnTo>
                  <a:lnTo>
                    <a:pt x="118" y="9"/>
                  </a:lnTo>
                  <a:lnTo>
                    <a:pt x="115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0" name="Freeform 514"/>
          <p:cNvSpPr>
            <a:spLocks noEditPoints="1"/>
          </p:cNvSpPr>
          <p:nvPr/>
        </p:nvSpPr>
        <p:spPr bwMode="auto">
          <a:xfrm>
            <a:off x="1599730" y="2094721"/>
            <a:ext cx="565594" cy="568288"/>
          </a:xfrm>
          <a:custGeom>
            <a:avLst/>
            <a:gdLst>
              <a:gd name="T0" fmla="*/ 144 w 288"/>
              <a:gd name="T1" fmla="*/ 0 h 289"/>
              <a:gd name="T2" fmla="*/ 0 w 288"/>
              <a:gd name="T3" fmla="*/ 145 h 289"/>
              <a:gd name="T4" fmla="*/ 144 w 288"/>
              <a:gd name="T5" fmla="*/ 289 h 289"/>
              <a:gd name="T6" fmla="*/ 288 w 288"/>
              <a:gd name="T7" fmla="*/ 145 h 289"/>
              <a:gd name="T8" fmla="*/ 144 w 288"/>
              <a:gd name="T9" fmla="*/ 0 h 289"/>
              <a:gd name="T10" fmla="*/ 208 w 288"/>
              <a:gd name="T11" fmla="*/ 148 h 289"/>
              <a:gd name="T12" fmla="*/ 117 w 288"/>
              <a:gd name="T13" fmla="*/ 239 h 289"/>
              <a:gd name="T14" fmla="*/ 114 w 288"/>
              <a:gd name="T15" fmla="*/ 240 h 289"/>
              <a:gd name="T16" fmla="*/ 111 w 288"/>
              <a:gd name="T17" fmla="*/ 239 h 289"/>
              <a:gd name="T18" fmla="*/ 111 w 288"/>
              <a:gd name="T19" fmla="*/ 239 h 289"/>
              <a:gd name="T20" fmla="*/ 110 w 288"/>
              <a:gd name="T21" fmla="*/ 236 h 289"/>
              <a:gd name="T22" fmla="*/ 110 w 288"/>
              <a:gd name="T23" fmla="*/ 192 h 289"/>
              <a:gd name="T24" fmla="*/ 111 w 288"/>
              <a:gd name="T25" fmla="*/ 189 h 289"/>
              <a:gd name="T26" fmla="*/ 155 w 288"/>
              <a:gd name="T27" fmla="*/ 145 h 289"/>
              <a:gd name="T28" fmla="*/ 111 w 288"/>
              <a:gd name="T29" fmla="*/ 101 h 289"/>
              <a:gd name="T30" fmla="*/ 110 w 288"/>
              <a:gd name="T31" fmla="*/ 98 h 289"/>
              <a:gd name="T32" fmla="*/ 110 w 288"/>
              <a:gd name="T33" fmla="*/ 54 h 289"/>
              <a:gd name="T34" fmla="*/ 111 w 288"/>
              <a:gd name="T35" fmla="*/ 51 h 289"/>
              <a:gd name="T36" fmla="*/ 111 w 288"/>
              <a:gd name="T37" fmla="*/ 51 h 289"/>
              <a:gd name="T38" fmla="*/ 117 w 288"/>
              <a:gd name="T39" fmla="*/ 51 h 289"/>
              <a:gd name="T40" fmla="*/ 208 w 288"/>
              <a:gd name="T41" fmla="*/ 142 h 289"/>
              <a:gd name="T42" fmla="*/ 209 w 288"/>
              <a:gd name="T43" fmla="*/ 145 h 289"/>
              <a:gd name="T44" fmla="*/ 208 w 288"/>
              <a:gd name="T45" fmla="*/ 148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9">
                <a:moveTo>
                  <a:pt x="144" y="0"/>
                </a:moveTo>
                <a:cubicBezTo>
                  <a:pt x="64" y="0"/>
                  <a:pt x="0" y="65"/>
                  <a:pt x="0" y="145"/>
                </a:cubicBezTo>
                <a:cubicBezTo>
                  <a:pt x="0" y="224"/>
                  <a:pt x="64" y="289"/>
                  <a:pt x="144" y="289"/>
                </a:cubicBezTo>
                <a:cubicBezTo>
                  <a:pt x="224" y="289"/>
                  <a:pt x="288" y="224"/>
                  <a:pt x="288" y="145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08" y="148"/>
                </a:moveTo>
                <a:cubicBezTo>
                  <a:pt x="117" y="239"/>
                  <a:pt x="117" y="239"/>
                  <a:pt x="117" y="239"/>
                </a:cubicBezTo>
                <a:cubicBezTo>
                  <a:pt x="116" y="240"/>
                  <a:pt x="115" y="240"/>
                  <a:pt x="114" y="240"/>
                </a:cubicBezTo>
                <a:cubicBezTo>
                  <a:pt x="113" y="240"/>
                  <a:pt x="112" y="240"/>
                  <a:pt x="111" y="239"/>
                </a:cubicBezTo>
                <a:cubicBezTo>
                  <a:pt x="111" y="239"/>
                  <a:pt x="111" y="239"/>
                  <a:pt x="111" y="239"/>
                </a:cubicBezTo>
                <a:cubicBezTo>
                  <a:pt x="110" y="238"/>
                  <a:pt x="110" y="237"/>
                  <a:pt x="110" y="236"/>
                </a:cubicBezTo>
                <a:cubicBezTo>
                  <a:pt x="110" y="192"/>
                  <a:pt x="110" y="192"/>
                  <a:pt x="110" y="192"/>
                </a:cubicBezTo>
                <a:cubicBezTo>
                  <a:pt x="110" y="191"/>
                  <a:pt x="110" y="190"/>
                  <a:pt x="111" y="189"/>
                </a:cubicBezTo>
                <a:cubicBezTo>
                  <a:pt x="155" y="145"/>
                  <a:pt x="155" y="145"/>
                  <a:pt x="155" y="145"/>
                </a:cubicBezTo>
                <a:cubicBezTo>
                  <a:pt x="111" y="101"/>
                  <a:pt x="111" y="101"/>
                  <a:pt x="111" y="101"/>
                </a:cubicBezTo>
                <a:cubicBezTo>
                  <a:pt x="110" y="100"/>
                  <a:pt x="110" y="99"/>
                  <a:pt x="110" y="98"/>
                </a:cubicBezTo>
                <a:cubicBezTo>
                  <a:pt x="110" y="54"/>
                  <a:pt x="110" y="54"/>
                  <a:pt x="110" y="54"/>
                </a:cubicBezTo>
                <a:cubicBezTo>
                  <a:pt x="110" y="53"/>
                  <a:pt x="110" y="52"/>
                  <a:pt x="111" y="51"/>
                </a:cubicBezTo>
                <a:cubicBezTo>
                  <a:pt x="111" y="51"/>
                  <a:pt x="111" y="51"/>
                  <a:pt x="111" y="51"/>
                </a:cubicBezTo>
                <a:cubicBezTo>
                  <a:pt x="113" y="49"/>
                  <a:pt x="115" y="49"/>
                  <a:pt x="117" y="51"/>
                </a:cubicBezTo>
                <a:cubicBezTo>
                  <a:pt x="208" y="142"/>
                  <a:pt x="208" y="142"/>
                  <a:pt x="208" y="142"/>
                </a:cubicBezTo>
                <a:cubicBezTo>
                  <a:pt x="209" y="143"/>
                  <a:pt x="209" y="144"/>
                  <a:pt x="209" y="145"/>
                </a:cubicBezTo>
                <a:cubicBezTo>
                  <a:pt x="209" y="146"/>
                  <a:pt x="209" y="147"/>
                  <a:pt x="208" y="1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Freeform 549"/>
          <p:cNvSpPr/>
          <p:nvPr/>
        </p:nvSpPr>
        <p:spPr bwMode="auto">
          <a:xfrm>
            <a:off x="1598386" y="4830396"/>
            <a:ext cx="568288" cy="484794"/>
          </a:xfrm>
          <a:custGeom>
            <a:avLst/>
            <a:gdLst>
              <a:gd name="T0" fmla="*/ 261 w 288"/>
              <a:gd name="T1" fmla="*/ 195 h 247"/>
              <a:gd name="T2" fmla="*/ 261 w 288"/>
              <a:gd name="T3" fmla="*/ 169 h 247"/>
              <a:gd name="T4" fmla="*/ 241 w 288"/>
              <a:gd name="T5" fmla="*/ 124 h 247"/>
              <a:gd name="T6" fmla="*/ 187 w 288"/>
              <a:gd name="T7" fmla="*/ 70 h 247"/>
              <a:gd name="T8" fmla="*/ 167 w 288"/>
              <a:gd name="T9" fmla="*/ 47 h 247"/>
              <a:gd name="T10" fmla="*/ 161 w 288"/>
              <a:gd name="T11" fmla="*/ 29 h 247"/>
              <a:gd name="T12" fmla="*/ 161 w 288"/>
              <a:gd name="T13" fmla="*/ 29 h 247"/>
              <a:gd name="T14" fmla="*/ 161 w 288"/>
              <a:gd name="T15" fmla="*/ 0 h 247"/>
              <a:gd name="T16" fmla="*/ 128 w 288"/>
              <a:gd name="T17" fmla="*/ 0 h 247"/>
              <a:gd name="T18" fmla="*/ 128 w 288"/>
              <a:gd name="T19" fmla="*/ 0 h 247"/>
              <a:gd name="T20" fmla="*/ 128 w 288"/>
              <a:gd name="T21" fmla="*/ 0 h 247"/>
              <a:gd name="T22" fmla="*/ 128 w 288"/>
              <a:gd name="T23" fmla="*/ 29 h 247"/>
              <a:gd name="T24" fmla="*/ 128 w 288"/>
              <a:gd name="T25" fmla="*/ 29 h 247"/>
              <a:gd name="T26" fmla="*/ 121 w 288"/>
              <a:gd name="T27" fmla="*/ 47 h 247"/>
              <a:gd name="T28" fmla="*/ 101 w 288"/>
              <a:gd name="T29" fmla="*/ 70 h 247"/>
              <a:gd name="T30" fmla="*/ 47 w 288"/>
              <a:gd name="T31" fmla="*/ 124 h 247"/>
              <a:gd name="T32" fmla="*/ 28 w 288"/>
              <a:gd name="T33" fmla="*/ 169 h 247"/>
              <a:gd name="T34" fmla="*/ 28 w 288"/>
              <a:gd name="T35" fmla="*/ 195 h 247"/>
              <a:gd name="T36" fmla="*/ 0 w 288"/>
              <a:gd name="T37" fmla="*/ 195 h 247"/>
              <a:gd name="T38" fmla="*/ 44 w 288"/>
              <a:gd name="T39" fmla="*/ 247 h 247"/>
              <a:gd name="T40" fmla="*/ 88 w 288"/>
              <a:gd name="T41" fmla="*/ 195 h 247"/>
              <a:gd name="T42" fmla="*/ 61 w 288"/>
              <a:gd name="T43" fmla="*/ 195 h 247"/>
              <a:gd name="T44" fmla="*/ 61 w 288"/>
              <a:gd name="T45" fmla="*/ 169 h 247"/>
              <a:gd name="T46" fmla="*/ 61 w 288"/>
              <a:gd name="T47" fmla="*/ 169 h 247"/>
              <a:gd name="T48" fmla="*/ 67 w 288"/>
              <a:gd name="T49" fmla="*/ 152 h 247"/>
              <a:gd name="T50" fmla="*/ 88 w 288"/>
              <a:gd name="T51" fmla="*/ 129 h 247"/>
              <a:gd name="T52" fmla="*/ 127 w 288"/>
              <a:gd name="T53" fmla="*/ 91 h 247"/>
              <a:gd name="T54" fmla="*/ 127 w 288"/>
              <a:gd name="T55" fmla="*/ 195 h 247"/>
              <a:gd name="T56" fmla="*/ 101 w 288"/>
              <a:gd name="T57" fmla="*/ 195 h 247"/>
              <a:gd name="T58" fmla="*/ 144 w 288"/>
              <a:gd name="T59" fmla="*/ 247 h 247"/>
              <a:gd name="T60" fmla="*/ 188 w 288"/>
              <a:gd name="T61" fmla="*/ 195 h 247"/>
              <a:gd name="T62" fmla="*/ 161 w 288"/>
              <a:gd name="T63" fmla="*/ 195 h 247"/>
              <a:gd name="T64" fmla="*/ 161 w 288"/>
              <a:gd name="T65" fmla="*/ 90 h 247"/>
              <a:gd name="T66" fmla="*/ 201 w 288"/>
              <a:gd name="T67" fmla="*/ 129 h 247"/>
              <a:gd name="T68" fmla="*/ 221 w 288"/>
              <a:gd name="T69" fmla="*/ 152 h 247"/>
              <a:gd name="T70" fmla="*/ 227 w 288"/>
              <a:gd name="T71" fmla="*/ 169 h 247"/>
              <a:gd name="T72" fmla="*/ 227 w 288"/>
              <a:gd name="T73" fmla="*/ 169 h 247"/>
              <a:gd name="T74" fmla="*/ 227 w 288"/>
              <a:gd name="T75" fmla="*/ 195 h 247"/>
              <a:gd name="T76" fmla="*/ 201 w 288"/>
              <a:gd name="T77" fmla="*/ 195 h 247"/>
              <a:gd name="T78" fmla="*/ 244 w 288"/>
              <a:gd name="T79" fmla="*/ 247 h 247"/>
              <a:gd name="T80" fmla="*/ 288 w 288"/>
              <a:gd name="T81" fmla="*/ 195 h 247"/>
              <a:gd name="T82" fmla="*/ 261 w 288"/>
              <a:gd name="T83" fmla="*/ 195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8" h="247">
                <a:moveTo>
                  <a:pt x="261" y="195"/>
                </a:moveTo>
                <a:cubicBezTo>
                  <a:pt x="261" y="188"/>
                  <a:pt x="261" y="182"/>
                  <a:pt x="261" y="169"/>
                </a:cubicBezTo>
                <a:cubicBezTo>
                  <a:pt x="260" y="151"/>
                  <a:pt x="252" y="136"/>
                  <a:pt x="241" y="124"/>
                </a:cubicBezTo>
                <a:cubicBezTo>
                  <a:pt x="226" y="104"/>
                  <a:pt x="204" y="87"/>
                  <a:pt x="187" y="70"/>
                </a:cubicBezTo>
                <a:cubicBezTo>
                  <a:pt x="179" y="62"/>
                  <a:pt x="172" y="54"/>
                  <a:pt x="167" y="47"/>
                </a:cubicBezTo>
                <a:cubicBezTo>
                  <a:pt x="163" y="40"/>
                  <a:pt x="161" y="34"/>
                  <a:pt x="161" y="29"/>
                </a:cubicBezTo>
                <a:cubicBezTo>
                  <a:pt x="161" y="29"/>
                  <a:pt x="161" y="29"/>
                  <a:pt x="161" y="29"/>
                </a:cubicBezTo>
                <a:cubicBezTo>
                  <a:pt x="161" y="16"/>
                  <a:pt x="161" y="7"/>
                  <a:pt x="161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7"/>
                  <a:pt x="128" y="16"/>
                  <a:pt x="128" y="29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4"/>
                  <a:pt x="126" y="40"/>
                  <a:pt x="121" y="47"/>
                </a:cubicBezTo>
                <a:cubicBezTo>
                  <a:pt x="116" y="54"/>
                  <a:pt x="109" y="62"/>
                  <a:pt x="101" y="70"/>
                </a:cubicBezTo>
                <a:cubicBezTo>
                  <a:pt x="84" y="87"/>
                  <a:pt x="63" y="104"/>
                  <a:pt x="47" y="124"/>
                </a:cubicBezTo>
                <a:cubicBezTo>
                  <a:pt x="37" y="136"/>
                  <a:pt x="28" y="151"/>
                  <a:pt x="28" y="169"/>
                </a:cubicBezTo>
                <a:cubicBezTo>
                  <a:pt x="28" y="182"/>
                  <a:pt x="28" y="188"/>
                  <a:pt x="28" y="195"/>
                </a:cubicBezTo>
                <a:cubicBezTo>
                  <a:pt x="0" y="195"/>
                  <a:pt x="0" y="195"/>
                  <a:pt x="0" y="195"/>
                </a:cubicBezTo>
                <a:cubicBezTo>
                  <a:pt x="44" y="247"/>
                  <a:pt x="44" y="247"/>
                  <a:pt x="44" y="247"/>
                </a:cubicBezTo>
                <a:cubicBezTo>
                  <a:pt x="88" y="195"/>
                  <a:pt x="88" y="195"/>
                  <a:pt x="88" y="195"/>
                </a:cubicBezTo>
                <a:cubicBezTo>
                  <a:pt x="61" y="195"/>
                  <a:pt x="61" y="195"/>
                  <a:pt x="61" y="195"/>
                </a:cubicBezTo>
                <a:cubicBezTo>
                  <a:pt x="61" y="188"/>
                  <a:pt x="61" y="182"/>
                  <a:pt x="61" y="169"/>
                </a:cubicBezTo>
                <a:cubicBezTo>
                  <a:pt x="61" y="169"/>
                  <a:pt x="61" y="169"/>
                  <a:pt x="61" y="169"/>
                </a:cubicBezTo>
                <a:cubicBezTo>
                  <a:pt x="61" y="165"/>
                  <a:pt x="63" y="159"/>
                  <a:pt x="67" y="152"/>
                </a:cubicBezTo>
                <a:cubicBezTo>
                  <a:pt x="72" y="145"/>
                  <a:pt x="79" y="137"/>
                  <a:pt x="88" y="129"/>
                </a:cubicBezTo>
                <a:cubicBezTo>
                  <a:pt x="100" y="116"/>
                  <a:pt x="114" y="104"/>
                  <a:pt x="127" y="91"/>
                </a:cubicBezTo>
                <a:cubicBezTo>
                  <a:pt x="127" y="195"/>
                  <a:pt x="127" y="195"/>
                  <a:pt x="127" y="195"/>
                </a:cubicBezTo>
                <a:cubicBezTo>
                  <a:pt x="101" y="195"/>
                  <a:pt x="101" y="195"/>
                  <a:pt x="101" y="195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88" y="195"/>
                  <a:pt x="188" y="195"/>
                  <a:pt x="188" y="195"/>
                </a:cubicBezTo>
                <a:cubicBezTo>
                  <a:pt x="161" y="195"/>
                  <a:pt x="161" y="195"/>
                  <a:pt x="161" y="195"/>
                </a:cubicBezTo>
                <a:cubicBezTo>
                  <a:pt x="161" y="90"/>
                  <a:pt x="161" y="90"/>
                  <a:pt x="161" y="90"/>
                </a:cubicBezTo>
                <a:cubicBezTo>
                  <a:pt x="174" y="104"/>
                  <a:pt x="189" y="116"/>
                  <a:pt x="201" y="129"/>
                </a:cubicBezTo>
                <a:cubicBezTo>
                  <a:pt x="209" y="137"/>
                  <a:pt x="216" y="145"/>
                  <a:pt x="221" y="152"/>
                </a:cubicBezTo>
                <a:cubicBezTo>
                  <a:pt x="226" y="159"/>
                  <a:pt x="227" y="164"/>
                  <a:pt x="227" y="169"/>
                </a:cubicBezTo>
                <a:cubicBezTo>
                  <a:pt x="227" y="169"/>
                  <a:pt x="227" y="169"/>
                  <a:pt x="227" y="169"/>
                </a:cubicBezTo>
                <a:cubicBezTo>
                  <a:pt x="227" y="182"/>
                  <a:pt x="227" y="188"/>
                  <a:pt x="227" y="195"/>
                </a:cubicBezTo>
                <a:cubicBezTo>
                  <a:pt x="201" y="195"/>
                  <a:pt x="201" y="195"/>
                  <a:pt x="201" y="195"/>
                </a:cubicBezTo>
                <a:cubicBezTo>
                  <a:pt x="244" y="247"/>
                  <a:pt x="244" y="247"/>
                  <a:pt x="244" y="247"/>
                </a:cubicBezTo>
                <a:cubicBezTo>
                  <a:pt x="288" y="195"/>
                  <a:pt x="288" y="195"/>
                  <a:pt x="288" y="195"/>
                </a:cubicBezTo>
                <a:lnTo>
                  <a:pt x="261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632586" y="1708011"/>
            <a:ext cx="6393266" cy="4132299"/>
            <a:chOff x="-3733388" y="719528"/>
            <a:chExt cx="8707199" cy="5627914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33388" y="719528"/>
              <a:ext cx="8707199" cy="5627914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40338" y="1661537"/>
              <a:ext cx="5973450" cy="3982300"/>
            </a:xfrm>
            <a:custGeom>
              <a:avLst/>
              <a:gdLst>
                <a:gd name="connsiteX0" fmla="*/ 0 w 6172200"/>
                <a:gd name="connsiteY0" fmla="*/ 0 h 3981450"/>
                <a:gd name="connsiteX1" fmla="*/ 6172200 w 6172200"/>
                <a:gd name="connsiteY1" fmla="*/ 0 h 3981450"/>
                <a:gd name="connsiteX2" fmla="*/ 6172200 w 6172200"/>
                <a:gd name="connsiteY2" fmla="*/ 3981450 h 3981450"/>
                <a:gd name="connsiteX3" fmla="*/ 0 w 6172200"/>
                <a:gd name="connsiteY3" fmla="*/ 398145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200" h="3981450">
                  <a:moveTo>
                    <a:pt x="0" y="0"/>
                  </a:moveTo>
                  <a:lnTo>
                    <a:pt x="6172200" y="0"/>
                  </a:lnTo>
                  <a:lnTo>
                    <a:pt x="6172200" y="3981450"/>
                  </a:lnTo>
                  <a:lnTo>
                    <a:pt x="0" y="3981450"/>
                  </a:lnTo>
                  <a:close/>
                </a:path>
              </a:pathLst>
            </a:custGeom>
            <a:ln>
              <a:solidFill>
                <a:srgbClr val="282828"/>
              </a:solidFill>
            </a:ln>
          </p:spPr>
        </p:pic>
      </p:grpSp>
      <p:grpSp>
        <p:nvGrpSpPr>
          <p:cNvPr id="36" name="Group 1"/>
          <p:cNvGrpSpPr/>
          <p:nvPr/>
        </p:nvGrpSpPr>
        <p:grpSpPr bwMode="auto">
          <a:xfrm>
            <a:off x="4878621" y="2955998"/>
            <a:ext cx="2283928" cy="2781558"/>
            <a:chOff x="781924" y="1653977"/>
            <a:chExt cx="2806595" cy="3417112"/>
          </a:xfrm>
        </p:grpSpPr>
        <p:pic>
          <p:nvPicPr>
            <p:cNvPr id="37" name="Picture 3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6"/>
            <a:stretch>
              <a:fillRect/>
            </a:stretch>
          </p:blipFill>
          <p:spPr bwMode="auto">
            <a:xfrm>
              <a:off x="781924" y="1653977"/>
              <a:ext cx="2806595" cy="3417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Rectangle 38"/>
            <p:cNvSpPr/>
            <p:nvPr/>
          </p:nvSpPr>
          <p:spPr>
            <a:xfrm>
              <a:off x="1210776" y="2066825"/>
              <a:ext cx="1985424" cy="2556482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l="-40000" r="-4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9" name="TextBox 76"/>
          <p:cNvSpPr txBox="1"/>
          <p:nvPr/>
        </p:nvSpPr>
        <p:spPr>
          <a:xfrm>
            <a:off x="7942998" y="42908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942998" y="4690937"/>
            <a:ext cx="3084393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76"/>
          <p:cNvSpPr txBox="1"/>
          <p:nvPr/>
        </p:nvSpPr>
        <p:spPr>
          <a:xfrm>
            <a:off x="7942998" y="18385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942998" y="2238637"/>
            <a:ext cx="3084393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圆角矩形 41"/>
          <p:cNvSpPr/>
          <p:nvPr/>
        </p:nvSpPr>
        <p:spPr>
          <a:xfrm>
            <a:off x="1686157" y="1833539"/>
            <a:ext cx="3459122" cy="1216882"/>
          </a:xfrm>
          <a:prstGeom prst="roundRect">
            <a:avLst/>
          </a:prstGeom>
          <a:noFill/>
          <a:ln w="19050" cmpd="sng">
            <a:solidFill>
              <a:srgbClr val="CF3665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 rot="2700000">
            <a:off x="4707278" y="2552998"/>
            <a:ext cx="876002" cy="876002"/>
          </a:xfrm>
          <a:prstGeom prst="roundRect">
            <a:avLst/>
          </a:prstGeom>
          <a:solidFill>
            <a:srgbClr val="CF366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A</a:t>
            </a:r>
            <a:endParaRPr kumimoji="0" lang="zh-CN" altLang="en-US" sz="3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016664" y="1985920"/>
            <a:ext cx="279810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6501225" y="1833539"/>
            <a:ext cx="3459122" cy="1216882"/>
          </a:xfrm>
          <a:prstGeom prst="roundRect">
            <a:avLst/>
          </a:prstGeom>
          <a:noFill/>
          <a:ln w="19050" cmpd="sng">
            <a:solidFill>
              <a:srgbClr val="79A22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 rot="2700000">
            <a:off x="9522346" y="2552998"/>
            <a:ext cx="876002" cy="876002"/>
          </a:xfrm>
          <a:prstGeom prst="roundRect">
            <a:avLst/>
          </a:prstGeom>
          <a:solidFill>
            <a:srgbClr val="79A22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B</a:t>
            </a:r>
            <a:endParaRPr kumimoji="0" lang="zh-CN" altLang="en-US" sz="3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831732" y="1985920"/>
            <a:ext cx="279810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 flipH="1" flipV="1">
            <a:off x="7046720" y="4415981"/>
            <a:ext cx="3459122" cy="1216882"/>
          </a:xfrm>
          <a:prstGeom prst="roundRect">
            <a:avLst/>
          </a:prstGeom>
          <a:noFill/>
          <a:ln w="19050" cmpd="sng">
            <a:solidFill>
              <a:srgbClr val="CF3665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 rot="2700000" flipH="1">
            <a:off x="6608719" y="4037402"/>
            <a:ext cx="876002" cy="876002"/>
          </a:xfrm>
          <a:prstGeom prst="roundRect">
            <a:avLst/>
          </a:prstGeom>
          <a:solidFill>
            <a:srgbClr val="CF366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D</a:t>
            </a:r>
            <a:endParaRPr kumimoji="0" lang="zh-CN" altLang="en-US" sz="3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 flipH="1">
            <a:off x="7377227" y="4667952"/>
            <a:ext cx="279810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 flipH="1" flipV="1">
            <a:off x="2231652" y="4415981"/>
            <a:ext cx="3459122" cy="1216882"/>
          </a:xfrm>
          <a:prstGeom prst="roundRect">
            <a:avLst/>
          </a:prstGeom>
          <a:noFill/>
          <a:ln w="19050" cmpd="sng">
            <a:solidFill>
              <a:srgbClr val="79A22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 rot="2700000" flipH="1">
            <a:off x="1793651" y="4037402"/>
            <a:ext cx="876002" cy="876002"/>
          </a:xfrm>
          <a:prstGeom prst="roundRect">
            <a:avLst/>
          </a:prstGeom>
          <a:solidFill>
            <a:srgbClr val="79A22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</a:t>
            </a:r>
            <a:endParaRPr kumimoji="0" lang="zh-CN" altLang="en-US" sz="3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 flipH="1">
            <a:off x="2562159" y="4667952"/>
            <a:ext cx="279810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5"/>
          <p:cNvSpPr>
            <a:spLocks noChangeArrowheads="1"/>
          </p:cNvSpPr>
          <p:nvPr/>
        </p:nvSpPr>
        <p:spPr bwMode="auto">
          <a:xfrm flipH="1">
            <a:off x="1294465" y="2043831"/>
            <a:ext cx="998096" cy="996056"/>
          </a:xfrm>
          <a:prstGeom prst="parallelogram">
            <a:avLst/>
          </a:prstGeom>
          <a:solidFill>
            <a:srgbClr val="79A220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7"/>
          <p:cNvSpPr>
            <a:spLocks noEditPoints="1"/>
          </p:cNvSpPr>
          <p:nvPr/>
        </p:nvSpPr>
        <p:spPr bwMode="auto">
          <a:xfrm>
            <a:off x="1540140" y="2246034"/>
            <a:ext cx="521958" cy="52089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8F8F9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Oval 21"/>
          <p:cNvSpPr>
            <a:spLocks noChangeArrowheads="1"/>
          </p:cNvSpPr>
          <p:nvPr/>
        </p:nvSpPr>
        <p:spPr bwMode="auto">
          <a:xfrm flipH="1">
            <a:off x="1294465" y="4157336"/>
            <a:ext cx="998096" cy="998097"/>
          </a:xfrm>
          <a:prstGeom prst="parallelogram">
            <a:avLst/>
          </a:prstGeom>
          <a:solidFill>
            <a:srgbClr val="79A220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Freeform 12"/>
          <p:cNvSpPr>
            <a:spLocks noEditPoints="1"/>
          </p:cNvSpPr>
          <p:nvPr/>
        </p:nvSpPr>
        <p:spPr bwMode="auto">
          <a:xfrm>
            <a:off x="1443566" y="4406189"/>
            <a:ext cx="680964" cy="415504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 flipH="1">
            <a:off x="6760961" y="4154262"/>
            <a:ext cx="998097" cy="996056"/>
          </a:xfrm>
          <a:prstGeom prst="parallelogram">
            <a:avLst/>
          </a:prstGeom>
          <a:solidFill>
            <a:srgbClr val="CF3665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7026055" y="4420578"/>
            <a:ext cx="476784" cy="4751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 flipH="1">
            <a:off x="6760961" y="2039221"/>
            <a:ext cx="998097" cy="998096"/>
          </a:xfrm>
          <a:prstGeom prst="parallelogram">
            <a:avLst/>
          </a:prstGeom>
          <a:solidFill>
            <a:srgbClr val="CF3665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6935103" y="2239115"/>
            <a:ext cx="622649" cy="637201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2513765" y="2039221"/>
            <a:ext cx="1733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513765" y="2377775"/>
            <a:ext cx="3256409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7965050" y="2039221"/>
            <a:ext cx="1733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965050" y="2377775"/>
            <a:ext cx="3256409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2513765" y="4157336"/>
            <a:ext cx="1733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513765" y="4495890"/>
            <a:ext cx="3256409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7965050" y="4157336"/>
            <a:ext cx="1733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965050" y="4495890"/>
            <a:ext cx="3256409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72" y="140468"/>
            <a:ext cx="5539950" cy="26493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683" flipH="1">
            <a:off x="8958566" y="3685491"/>
            <a:ext cx="5059361" cy="3708917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4310408" y="249870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第贰部分</a:t>
            </a:r>
            <a:endParaRPr lang="zh-CN" altLang="en-US" sz="6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19510" y="4164054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4098747" y="3599728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3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21"/>
          <p:cNvSpPr txBox="1"/>
          <p:nvPr/>
        </p:nvSpPr>
        <p:spPr>
          <a:xfrm>
            <a:off x="3921741" y="4611060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1517715" y="2051675"/>
            <a:ext cx="2498104" cy="3553905"/>
          </a:xfrm>
          <a:prstGeom prst="roundRect">
            <a:avLst/>
          </a:prstGeom>
          <a:noFill/>
          <a:ln w="19050">
            <a:solidFill>
              <a:srgbClr val="CF36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681921" y="1555253"/>
            <a:ext cx="2847049" cy="4050328"/>
          </a:xfrm>
          <a:prstGeom prst="roundRect">
            <a:avLst/>
          </a:prstGeom>
          <a:blipFill>
            <a:blip r:embed="rId1"/>
            <a:stretch>
              <a:fillRect l="-40000" r="-40000"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8195071" y="2051675"/>
            <a:ext cx="2498104" cy="3553905"/>
          </a:xfrm>
          <a:prstGeom prst="roundRect">
            <a:avLst/>
          </a:prstGeom>
          <a:noFill/>
          <a:ln w="19050">
            <a:solidFill>
              <a:srgbClr val="79A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6"/>
          <p:cNvSpPr txBox="1"/>
          <p:nvPr/>
        </p:nvSpPr>
        <p:spPr>
          <a:xfrm>
            <a:off x="1917862" y="2696366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15774" y="3208326"/>
            <a:ext cx="2337847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280363" y="3110388"/>
            <a:ext cx="1008668" cy="0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615774" y="4253127"/>
            <a:ext cx="2337847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577288" y="2696366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75200" y="3208326"/>
            <a:ext cx="2337847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939789" y="3110388"/>
            <a:ext cx="1008668" cy="0"/>
          </a:xfrm>
          <a:prstGeom prst="line">
            <a:avLst/>
          </a:prstGeom>
          <a:ln w="19050">
            <a:solidFill>
              <a:srgbClr val="79A2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275200" y="4253127"/>
            <a:ext cx="2337847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 rot="2700000">
            <a:off x="5090986" y="1958652"/>
            <a:ext cx="1010371" cy="1010371"/>
          </a:xfrm>
          <a:prstGeom prst="roundRect">
            <a:avLst/>
          </a:prstGeom>
          <a:solidFill>
            <a:srgbClr val="79A22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 rot="2700000">
            <a:off x="5984749" y="2855096"/>
            <a:ext cx="1010371" cy="1010371"/>
          </a:xfrm>
          <a:prstGeom prst="roundRect">
            <a:avLst/>
          </a:prstGeom>
          <a:solidFill>
            <a:srgbClr val="CF3665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 rot="2700000">
            <a:off x="5985196" y="4561112"/>
            <a:ext cx="1010371" cy="1010371"/>
          </a:xfrm>
          <a:prstGeom prst="roundRect">
            <a:avLst/>
          </a:prstGeom>
          <a:solidFill>
            <a:srgbClr val="79A22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 rot="2700000">
            <a:off x="5090986" y="3664668"/>
            <a:ext cx="1010371" cy="1010371"/>
          </a:xfrm>
          <a:prstGeom prst="roundRect">
            <a:avLst/>
          </a:prstGeom>
          <a:solidFill>
            <a:srgbClr val="CF3665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21878" y="4830128"/>
            <a:ext cx="546312" cy="483031"/>
            <a:chOff x="6424429" y="2862185"/>
            <a:chExt cx="250094" cy="221125"/>
          </a:xfrm>
          <a:solidFill>
            <a:schemeClr val="bg1"/>
          </a:solidFill>
          <a:effectLst/>
        </p:grpSpPr>
        <p:sp>
          <p:nvSpPr>
            <p:cNvPr id="11" name="Freeform 1044"/>
            <p:cNvSpPr>
              <a:spLocks noEditPoints="1"/>
            </p:cNvSpPr>
            <p:nvPr/>
          </p:nvSpPr>
          <p:spPr bwMode="auto">
            <a:xfrm>
              <a:off x="6424429" y="2862185"/>
              <a:ext cx="171879" cy="221125"/>
            </a:xfrm>
            <a:custGeom>
              <a:avLst/>
              <a:gdLst>
                <a:gd name="T0" fmla="*/ 55 w 110"/>
                <a:gd name="T1" fmla="*/ 62 h 142"/>
                <a:gd name="T2" fmla="*/ 0 w 110"/>
                <a:gd name="T3" fmla="*/ 138 h 142"/>
                <a:gd name="T4" fmla="*/ 0 w 110"/>
                <a:gd name="T5" fmla="*/ 142 h 142"/>
                <a:gd name="T6" fmla="*/ 110 w 110"/>
                <a:gd name="T7" fmla="*/ 142 h 142"/>
                <a:gd name="T8" fmla="*/ 110 w 110"/>
                <a:gd name="T9" fmla="*/ 138 h 142"/>
                <a:gd name="T10" fmla="*/ 55 w 110"/>
                <a:gd name="T11" fmla="*/ 62 h 142"/>
                <a:gd name="T12" fmla="*/ 56 w 110"/>
                <a:gd name="T13" fmla="*/ 55 h 142"/>
                <a:gd name="T14" fmla="*/ 84 w 110"/>
                <a:gd name="T15" fmla="*/ 27 h 142"/>
                <a:gd name="T16" fmla="*/ 56 w 110"/>
                <a:gd name="T17" fmla="*/ 0 h 142"/>
                <a:gd name="T18" fmla="*/ 28 w 110"/>
                <a:gd name="T19" fmla="*/ 27 h 142"/>
                <a:gd name="T20" fmla="*/ 56 w 110"/>
                <a:gd name="T21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42">
                  <a:moveTo>
                    <a:pt x="55" y="62"/>
                  </a:moveTo>
                  <a:cubicBezTo>
                    <a:pt x="25" y="62"/>
                    <a:pt x="0" y="96"/>
                    <a:pt x="0" y="138"/>
                  </a:cubicBezTo>
                  <a:cubicBezTo>
                    <a:pt x="0" y="139"/>
                    <a:pt x="0" y="140"/>
                    <a:pt x="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0"/>
                    <a:pt x="110" y="139"/>
                    <a:pt x="110" y="138"/>
                  </a:cubicBezTo>
                  <a:cubicBezTo>
                    <a:pt x="110" y="96"/>
                    <a:pt x="86" y="62"/>
                    <a:pt x="55" y="62"/>
                  </a:cubicBezTo>
                  <a:close/>
                  <a:moveTo>
                    <a:pt x="56" y="55"/>
                  </a:moveTo>
                  <a:cubicBezTo>
                    <a:pt x="71" y="55"/>
                    <a:pt x="84" y="42"/>
                    <a:pt x="84" y="27"/>
                  </a:cubicBezTo>
                  <a:cubicBezTo>
                    <a:pt x="84" y="12"/>
                    <a:pt x="71" y="0"/>
                    <a:pt x="56" y="0"/>
                  </a:cubicBezTo>
                  <a:cubicBezTo>
                    <a:pt x="40" y="0"/>
                    <a:pt x="28" y="12"/>
                    <a:pt x="28" y="27"/>
                  </a:cubicBezTo>
                  <a:cubicBezTo>
                    <a:pt x="28" y="42"/>
                    <a:pt x="40" y="55"/>
                    <a:pt x="5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Freeform 1045"/>
            <p:cNvSpPr>
              <a:spLocks noEditPoints="1"/>
            </p:cNvSpPr>
            <p:nvPr/>
          </p:nvSpPr>
          <p:spPr bwMode="auto">
            <a:xfrm>
              <a:off x="6588583" y="2934606"/>
              <a:ext cx="85940" cy="148704"/>
            </a:xfrm>
            <a:custGeom>
              <a:avLst/>
              <a:gdLst>
                <a:gd name="T0" fmla="*/ 18 w 55"/>
                <a:gd name="T1" fmla="*/ 42 h 95"/>
                <a:gd name="T2" fmla="*/ 10 w 55"/>
                <a:gd name="T3" fmla="*/ 43 h 95"/>
                <a:gd name="T4" fmla="*/ 21 w 55"/>
                <a:gd name="T5" fmla="*/ 91 h 95"/>
                <a:gd name="T6" fmla="*/ 21 w 55"/>
                <a:gd name="T7" fmla="*/ 95 h 95"/>
                <a:gd name="T8" fmla="*/ 55 w 55"/>
                <a:gd name="T9" fmla="*/ 95 h 95"/>
                <a:gd name="T10" fmla="*/ 55 w 55"/>
                <a:gd name="T11" fmla="*/ 92 h 95"/>
                <a:gd name="T12" fmla="*/ 18 w 55"/>
                <a:gd name="T13" fmla="*/ 42 h 95"/>
                <a:gd name="T14" fmla="*/ 37 w 55"/>
                <a:gd name="T15" fmla="*/ 18 h 95"/>
                <a:gd name="T16" fmla="*/ 18 w 55"/>
                <a:gd name="T17" fmla="*/ 0 h 95"/>
                <a:gd name="T18" fmla="*/ 0 w 55"/>
                <a:gd name="T19" fmla="*/ 18 h 95"/>
                <a:gd name="T20" fmla="*/ 18 w 55"/>
                <a:gd name="T21" fmla="*/ 37 h 95"/>
                <a:gd name="T22" fmla="*/ 37 w 55"/>
                <a:gd name="T23" fmla="*/ 1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95">
                  <a:moveTo>
                    <a:pt x="18" y="42"/>
                  </a:moveTo>
                  <a:cubicBezTo>
                    <a:pt x="15" y="42"/>
                    <a:pt x="13" y="42"/>
                    <a:pt x="10" y="43"/>
                  </a:cubicBezTo>
                  <a:cubicBezTo>
                    <a:pt x="17" y="56"/>
                    <a:pt x="21" y="73"/>
                    <a:pt x="21" y="91"/>
                  </a:cubicBezTo>
                  <a:cubicBezTo>
                    <a:pt x="21" y="92"/>
                    <a:pt x="21" y="93"/>
                    <a:pt x="21" y="95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5" y="94"/>
                    <a:pt x="55" y="93"/>
                    <a:pt x="55" y="92"/>
                  </a:cubicBezTo>
                  <a:cubicBezTo>
                    <a:pt x="55" y="64"/>
                    <a:pt x="38" y="42"/>
                    <a:pt x="18" y="42"/>
                  </a:cubicBezTo>
                  <a:close/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7"/>
                    <a:pt x="18" y="37"/>
                  </a:cubicBezTo>
                  <a:cubicBezTo>
                    <a:pt x="29" y="37"/>
                    <a:pt x="37" y="28"/>
                    <a:pt x="3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17317" y="3854037"/>
            <a:ext cx="490049" cy="535753"/>
            <a:chOff x="930276" y="5935664"/>
            <a:chExt cx="306388" cy="334963"/>
          </a:xfrm>
          <a:solidFill>
            <a:schemeClr val="bg1"/>
          </a:solidFill>
          <a:effectLst/>
        </p:grpSpPr>
        <p:sp>
          <p:nvSpPr>
            <p:cNvPr id="16" name="Freeform 665"/>
            <p:cNvSpPr/>
            <p:nvPr/>
          </p:nvSpPr>
          <p:spPr bwMode="auto">
            <a:xfrm>
              <a:off x="930276" y="5935664"/>
              <a:ext cx="306388" cy="23653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ctangle 666"/>
            <p:cNvSpPr>
              <a:spLocks noChangeArrowheads="1"/>
            </p:cNvSpPr>
            <p:nvPr/>
          </p:nvSpPr>
          <p:spPr bwMode="auto">
            <a:xfrm>
              <a:off x="957264" y="6189664"/>
              <a:ext cx="44450" cy="80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Rectangle 667"/>
            <p:cNvSpPr>
              <a:spLocks noChangeArrowheads="1"/>
            </p:cNvSpPr>
            <p:nvPr/>
          </p:nvSpPr>
          <p:spPr bwMode="auto">
            <a:xfrm>
              <a:off x="1030289" y="6149976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Rectangle 668"/>
            <p:cNvSpPr>
              <a:spLocks noChangeArrowheads="1"/>
            </p:cNvSpPr>
            <p:nvPr/>
          </p:nvSpPr>
          <p:spPr bwMode="auto">
            <a:xfrm>
              <a:off x="1104901" y="6110289"/>
              <a:ext cx="44450" cy="160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Rectangle 669"/>
            <p:cNvSpPr>
              <a:spLocks noChangeArrowheads="1"/>
            </p:cNvSpPr>
            <p:nvPr/>
          </p:nvSpPr>
          <p:spPr bwMode="auto">
            <a:xfrm>
              <a:off x="1177926" y="6070601"/>
              <a:ext cx="4445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1" name="Freeform 698"/>
          <p:cNvSpPr>
            <a:spLocks noEditPoints="1"/>
          </p:cNvSpPr>
          <p:nvPr/>
        </p:nvSpPr>
        <p:spPr bwMode="auto">
          <a:xfrm>
            <a:off x="5274242" y="2194134"/>
            <a:ext cx="620886" cy="593654"/>
          </a:xfrm>
          <a:custGeom>
            <a:avLst/>
            <a:gdLst>
              <a:gd name="T0" fmla="*/ 313 w 313"/>
              <a:gd name="T1" fmla="*/ 8 h 297"/>
              <a:gd name="T2" fmla="*/ 206 w 313"/>
              <a:gd name="T3" fmla="*/ 13 h 297"/>
              <a:gd name="T4" fmla="*/ 61 w 313"/>
              <a:gd name="T5" fmla="*/ 45 h 297"/>
              <a:gd name="T6" fmla="*/ 61 w 313"/>
              <a:gd name="T7" fmla="*/ 225 h 297"/>
              <a:gd name="T8" fmla="*/ 25 w 313"/>
              <a:gd name="T9" fmla="*/ 278 h 297"/>
              <a:gd name="T10" fmla="*/ 38 w 313"/>
              <a:gd name="T11" fmla="*/ 297 h 297"/>
              <a:gd name="T12" fmla="*/ 91 w 313"/>
              <a:gd name="T13" fmla="*/ 254 h 297"/>
              <a:gd name="T14" fmla="*/ 169 w 313"/>
              <a:gd name="T15" fmla="*/ 285 h 297"/>
              <a:gd name="T16" fmla="*/ 310 w 313"/>
              <a:gd name="T17" fmla="*/ 162 h 297"/>
              <a:gd name="T18" fmla="*/ 313 w 313"/>
              <a:gd name="T19" fmla="*/ 8 h 297"/>
              <a:gd name="T20" fmla="*/ 267 w 313"/>
              <a:gd name="T21" fmla="*/ 63 h 297"/>
              <a:gd name="T22" fmla="*/ 192 w 313"/>
              <a:gd name="T23" fmla="*/ 136 h 297"/>
              <a:gd name="T24" fmla="*/ 101 w 313"/>
              <a:gd name="T25" fmla="*/ 222 h 297"/>
              <a:gd name="T26" fmla="*/ 98 w 313"/>
              <a:gd name="T27" fmla="*/ 223 h 297"/>
              <a:gd name="T28" fmla="*/ 95 w 313"/>
              <a:gd name="T29" fmla="*/ 222 h 297"/>
              <a:gd name="T30" fmla="*/ 95 w 313"/>
              <a:gd name="T31" fmla="*/ 217 h 297"/>
              <a:gd name="T32" fmla="*/ 172 w 313"/>
              <a:gd name="T33" fmla="*/ 116 h 297"/>
              <a:gd name="T34" fmla="*/ 263 w 313"/>
              <a:gd name="T35" fmla="*/ 56 h 297"/>
              <a:gd name="T36" fmla="*/ 268 w 313"/>
              <a:gd name="T37" fmla="*/ 58 h 297"/>
              <a:gd name="T38" fmla="*/ 267 w 313"/>
              <a:gd name="T39" fmla="*/ 63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3" h="297">
                <a:moveTo>
                  <a:pt x="313" y="8"/>
                </a:moveTo>
                <a:cubicBezTo>
                  <a:pt x="313" y="8"/>
                  <a:pt x="295" y="27"/>
                  <a:pt x="206" y="13"/>
                </a:cubicBezTo>
                <a:cubicBezTo>
                  <a:pt x="124" y="0"/>
                  <a:pt x="91" y="15"/>
                  <a:pt x="61" y="45"/>
                </a:cubicBezTo>
                <a:cubicBezTo>
                  <a:pt x="32" y="74"/>
                  <a:pt x="0" y="164"/>
                  <a:pt x="61" y="225"/>
                </a:cubicBezTo>
                <a:cubicBezTo>
                  <a:pt x="71" y="235"/>
                  <a:pt x="25" y="278"/>
                  <a:pt x="25" y="278"/>
                </a:cubicBezTo>
                <a:cubicBezTo>
                  <a:pt x="38" y="297"/>
                  <a:pt x="38" y="297"/>
                  <a:pt x="38" y="297"/>
                </a:cubicBezTo>
                <a:cubicBezTo>
                  <a:pt x="91" y="254"/>
                  <a:pt x="91" y="254"/>
                  <a:pt x="91" y="254"/>
                </a:cubicBezTo>
                <a:cubicBezTo>
                  <a:pt x="91" y="254"/>
                  <a:pt x="123" y="285"/>
                  <a:pt x="169" y="285"/>
                </a:cubicBezTo>
                <a:cubicBezTo>
                  <a:pt x="233" y="285"/>
                  <a:pt x="306" y="258"/>
                  <a:pt x="310" y="162"/>
                </a:cubicBezTo>
                <a:cubicBezTo>
                  <a:pt x="313" y="101"/>
                  <a:pt x="297" y="58"/>
                  <a:pt x="313" y="8"/>
                </a:cubicBezTo>
                <a:close/>
                <a:moveTo>
                  <a:pt x="267" y="63"/>
                </a:moveTo>
                <a:cubicBezTo>
                  <a:pt x="267" y="63"/>
                  <a:pt x="239" y="89"/>
                  <a:pt x="192" y="136"/>
                </a:cubicBezTo>
                <a:cubicBezTo>
                  <a:pt x="150" y="178"/>
                  <a:pt x="101" y="222"/>
                  <a:pt x="101" y="222"/>
                </a:cubicBezTo>
                <a:cubicBezTo>
                  <a:pt x="100" y="223"/>
                  <a:pt x="99" y="223"/>
                  <a:pt x="98" y="223"/>
                </a:cubicBezTo>
                <a:cubicBezTo>
                  <a:pt x="97" y="223"/>
                  <a:pt x="96" y="223"/>
                  <a:pt x="95" y="222"/>
                </a:cubicBezTo>
                <a:cubicBezTo>
                  <a:pt x="94" y="221"/>
                  <a:pt x="94" y="219"/>
                  <a:pt x="95" y="217"/>
                </a:cubicBezTo>
                <a:cubicBezTo>
                  <a:pt x="95" y="217"/>
                  <a:pt x="138" y="148"/>
                  <a:pt x="172" y="116"/>
                </a:cubicBezTo>
                <a:cubicBezTo>
                  <a:pt x="209" y="83"/>
                  <a:pt x="263" y="57"/>
                  <a:pt x="263" y="56"/>
                </a:cubicBezTo>
                <a:cubicBezTo>
                  <a:pt x="265" y="56"/>
                  <a:pt x="267" y="56"/>
                  <a:pt x="268" y="58"/>
                </a:cubicBezTo>
                <a:cubicBezTo>
                  <a:pt x="269" y="59"/>
                  <a:pt x="269" y="62"/>
                  <a:pt x="26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228116" y="3079420"/>
            <a:ext cx="500664" cy="597383"/>
            <a:chOff x="277814" y="5935664"/>
            <a:chExt cx="279400" cy="333375"/>
          </a:xfrm>
          <a:solidFill>
            <a:schemeClr val="bg1"/>
          </a:solidFill>
          <a:effectLst/>
        </p:grpSpPr>
        <p:sp>
          <p:nvSpPr>
            <p:cNvPr id="23" name="Freeform 829"/>
            <p:cNvSpPr>
              <a:spLocks noEditPoints="1"/>
            </p:cNvSpPr>
            <p:nvPr/>
          </p:nvSpPr>
          <p:spPr bwMode="auto">
            <a:xfrm>
              <a:off x="277814" y="5935664"/>
              <a:ext cx="279400" cy="333375"/>
            </a:xfrm>
            <a:custGeom>
              <a:avLst/>
              <a:gdLst>
                <a:gd name="T0" fmla="*/ 241 w 241"/>
                <a:gd name="T1" fmla="*/ 30 h 288"/>
                <a:gd name="T2" fmla="*/ 129 w 241"/>
                <a:gd name="T3" fmla="*/ 30 h 288"/>
                <a:gd name="T4" fmla="*/ 129 w 241"/>
                <a:gd name="T5" fmla="*/ 10 h 288"/>
                <a:gd name="T6" fmla="*/ 119 w 241"/>
                <a:gd name="T7" fmla="*/ 0 h 288"/>
                <a:gd name="T8" fmla="*/ 109 w 241"/>
                <a:gd name="T9" fmla="*/ 10 h 288"/>
                <a:gd name="T10" fmla="*/ 109 w 241"/>
                <a:gd name="T11" fmla="*/ 30 h 288"/>
                <a:gd name="T12" fmla="*/ 0 w 241"/>
                <a:gd name="T13" fmla="*/ 30 h 288"/>
                <a:gd name="T14" fmla="*/ 0 w 241"/>
                <a:gd name="T15" fmla="*/ 196 h 288"/>
                <a:gd name="T16" fmla="*/ 75 w 241"/>
                <a:gd name="T17" fmla="*/ 196 h 288"/>
                <a:gd name="T18" fmla="*/ 45 w 241"/>
                <a:gd name="T19" fmla="*/ 272 h 288"/>
                <a:gd name="T20" fmla="*/ 52 w 241"/>
                <a:gd name="T21" fmla="*/ 288 h 288"/>
                <a:gd name="T22" fmla="*/ 56 w 241"/>
                <a:gd name="T23" fmla="*/ 288 h 288"/>
                <a:gd name="T24" fmla="*/ 67 w 241"/>
                <a:gd name="T25" fmla="*/ 281 h 288"/>
                <a:gd name="T26" fmla="*/ 100 w 241"/>
                <a:gd name="T27" fmla="*/ 196 h 288"/>
                <a:gd name="T28" fmla="*/ 138 w 241"/>
                <a:gd name="T29" fmla="*/ 196 h 288"/>
                <a:gd name="T30" fmla="*/ 171 w 241"/>
                <a:gd name="T31" fmla="*/ 281 h 288"/>
                <a:gd name="T32" fmla="*/ 182 w 241"/>
                <a:gd name="T33" fmla="*/ 288 h 288"/>
                <a:gd name="T34" fmla="*/ 186 w 241"/>
                <a:gd name="T35" fmla="*/ 288 h 288"/>
                <a:gd name="T36" fmla="*/ 193 w 241"/>
                <a:gd name="T37" fmla="*/ 272 h 288"/>
                <a:gd name="T38" fmla="*/ 164 w 241"/>
                <a:gd name="T39" fmla="*/ 196 h 288"/>
                <a:gd name="T40" fmla="*/ 241 w 241"/>
                <a:gd name="T41" fmla="*/ 196 h 288"/>
                <a:gd name="T42" fmla="*/ 241 w 241"/>
                <a:gd name="T43" fmla="*/ 30 h 288"/>
                <a:gd name="T44" fmla="*/ 218 w 241"/>
                <a:gd name="T45" fmla="*/ 172 h 288"/>
                <a:gd name="T46" fmla="*/ 23 w 241"/>
                <a:gd name="T47" fmla="*/ 172 h 288"/>
                <a:gd name="T48" fmla="*/ 23 w 241"/>
                <a:gd name="T49" fmla="*/ 53 h 288"/>
                <a:gd name="T50" fmla="*/ 218 w 241"/>
                <a:gd name="T51" fmla="*/ 53 h 288"/>
                <a:gd name="T52" fmla="*/ 218 w 241"/>
                <a:gd name="T53" fmla="*/ 1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88">
                  <a:moveTo>
                    <a:pt x="241" y="30"/>
                  </a:moveTo>
                  <a:cubicBezTo>
                    <a:pt x="129" y="30"/>
                    <a:pt x="129" y="30"/>
                    <a:pt x="129" y="30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9" y="5"/>
                    <a:pt x="125" y="0"/>
                    <a:pt x="119" y="0"/>
                  </a:cubicBezTo>
                  <a:cubicBezTo>
                    <a:pt x="114" y="0"/>
                    <a:pt x="109" y="5"/>
                    <a:pt x="109" y="10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45" y="272"/>
                    <a:pt x="45" y="272"/>
                    <a:pt x="45" y="272"/>
                  </a:cubicBezTo>
                  <a:cubicBezTo>
                    <a:pt x="43" y="278"/>
                    <a:pt x="46" y="285"/>
                    <a:pt x="52" y="288"/>
                  </a:cubicBezTo>
                  <a:cubicBezTo>
                    <a:pt x="53" y="288"/>
                    <a:pt x="55" y="288"/>
                    <a:pt x="56" y="288"/>
                  </a:cubicBezTo>
                  <a:cubicBezTo>
                    <a:pt x="61" y="288"/>
                    <a:pt x="65" y="286"/>
                    <a:pt x="67" y="281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71" y="281"/>
                    <a:pt x="171" y="281"/>
                    <a:pt x="171" y="281"/>
                  </a:cubicBezTo>
                  <a:cubicBezTo>
                    <a:pt x="173" y="286"/>
                    <a:pt x="177" y="288"/>
                    <a:pt x="182" y="288"/>
                  </a:cubicBezTo>
                  <a:cubicBezTo>
                    <a:pt x="184" y="288"/>
                    <a:pt x="185" y="288"/>
                    <a:pt x="186" y="288"/>
                  </a:cubicBezTo>
                  <a:cubicBezTo>
                    <a:pt x="193" y="285"/>
                    <a:pt x="196" y="278"/>
                    <a:pt x="193" y="272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241" y="196"/>
                    <a:pt x="241" y="196"/>
                    <a:pt x="241" y="196"/>
                  </a:cubicBezTo>
                  <a:lnTo>
                    <a:pt x="241" y="30"/>
                  </a:lnTo>
                  <a:close/>
                  <a:moveTo>
                    <a:pt x="218" y="172"/>
                  </a:moveTo>
                  <a:cubicBezTo>
                    <a:pt x="23" y="172"/>
                    <a:pt x="23" y="172"/>
                    <a:pt x="23" y="17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18" y="53"/>
                    <a:pt x="218" y="53"/>
                    <a:pt x="218" y="53"/>
                  </a:cubicBezTo>
                  <a:lnTo>
                    <a:pt x="218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Freeform 830"/>
            <p:cNvSpPr/>
            <p:nvPr/>
          </p:nvSpPr>
          <p:spPr bwMode="auto">
            <a:xfrm>
              <a:off x="323851" y="6018214"/>
              <a:ext cx="184150" cy="96838"/>
            </a:xfrm>
            <a:custGeom>
              <a:avLst/>
              <a:gdLst>
                <a:gd name="T0" fmla="*/ 6 w 116"/>
                <a:gd name="T1" fmla="*/ 61 h 61"/>
                <a:gd name="T2" fmla="*/ 46 w 116"/>
                <a:gd name="T3" fmla="*/ 34 h 61"/>
                <a:gd name="T4" fmla="*/ 55 w 116"/>
                <a:gd name="T5" fmla="*/ 48 h 61"/>
                <a:gd name="T6" fmla="*/ 98 w 116"/>
                <a:gd name="T7" fmla="*/ 20 h 61"/>
                <a:gd name="T8" fmla="*/ 104 w 116"/>
                <a:gd name="T9" fmla="*/ 28 h 61"/>
                <a:gd name="T10" fmla="*/ 116 w 116"/>
                <a:gd name="T11" fmla="*/ 0 h 61"/>
                <a:gd name="T12" fmla="*/ 85 w 116"/>
                <a:gd name="T13" fmla="*/ 2 h 61"/>
                <a:gd name="T14" fmla="*/ 92 w 116"/>
                <a:gd name="T15" fmla="*/ 10 h 61"/>
                <a:gd name="T16" fmla="*/ 58 w 116"/>
                <a:gd name="T17" fmla="*/ 33 h 61"/>
                <a:gd name="T18" fmla="*/ 49 w 116"/>
                <a:gd name="T19" fmla="*/ 18 h 61"/>
                <a:gd name="T20" fmla="*/ 0 w 116"/>
                <a:gd name="T21" fmla="*/ 51 h 61"/>
                <a:gd name="T22" fmla="*/ 6 w 116"/>
                <a:gd name="T23" fmla="*/ 61 h 61"/>
                <a:gd name="T24" fmla="*/ 6 w 116"/>
                <a:gd name="T2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61">
                  <a:moveTo>
                    <a:pt x="6" y="61"/>
                  </a:moveTo>
                  <a:lnTo>
                    <a:pt x="46" y="34"/>
                  </a:lnTo>
                  <a:lnTo>
                    <a:pt x="55" y="48"/>
                  </a:lnTo>
                  <a:lnTo>
                    <a:pt x="98" y="20"/>
                  </a:lnTo>
                  <a:lnTo>
                    <a:pt x="104" y="28"/>
                  </a:lnTo>
                  <a:lnTo>
                    <a:pt x="116" y="0"/>
                  </a:lnTo>
                  <a:lnTo>
                    <a:pt x="85" y="2"/>
                  </a:lnTo>
                  <a:lnTo>
                    <a:pt x="92" y="10"/>
                  </a:lnTo>
                  <a:lnTo>
                    <a:pt x="58" y="33"/>
                  </a:lnTo>
                  <a:lnTo>
                    <a:pt x="49" y="18"/>
                  </a:lnTo>
                  <a:lnTo>
                    <a:pt x="0" y="51"/>
                  </a:lnTo>
                  <a:lnTo>
                    <a:pt x="6" y="61"/>
                  </a:lnTo>
                  <a:lnTo>
                    <a:pt x="6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5" name="TextBox 76"/>
          <p:cNvSpPr txBox="1"/>
          <p:nvPr/>
        </p:nvSpPr>
        <p:spPr>
          <a:xfrm>
            <a:off x="7267345" y="4576517"/>
            <a:ext cx="94533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267345" y="4884294"/>
            <a:ext cx="3366389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7267345" y="2806860"/>
            <a:ext cx="94533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267345" y="3114637"/>
            <a:ext cx="3366389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3895145" y="3719211"/>
            <a:ext cx="94533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474094" y="4026988"/>
            <a:ext cx="3366389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3895145" y="1949554"/>
            <a:ext cx="94533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74094" y="2257331"/>
            <a:ext cx="3366389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8079285" y="2318994"/>
            <a:ext cx="1715164" cy="2329922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5260157" y="2325795"/>
            <a:ext cx="1673421" cy="2323121"/>
          </a:xfrm>
          <a:prstGeom prst="line">
            <a:avLst/>
          </a:prstGeom>
          <a:ln w="19050">
            <a:solidFill>
              <a:srgbClr val="79A2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537981" y="2318994"/>
            <a:ext cx="1656947" cy="2329922"/>
          </a:xfrm>
          <a:prstGeom prst="line">
            <a:avLst/>
          </a:prstGeom>
          <a:ln w="19050">
            <a:solidFill>
              <a:srgbClr val="79A2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>
            <a:spLocks noChangeArrowheads="1"/>
          </p:cNvSpPr>
          <p:nvPr/>
        </p:nvSpPr>
        <p:spPr bwMode="auto">
          <a:xfrm rot="2700000">
            <a:off x="4267890" y="4169794"/>
            <a:ext cx="951437" cy="940925"/>
          </a:xfrm>
          <a:prstGeom prst="roundRect">
            <a:avLst/>
          </a:prstGeom>
          <a:solidFill>
            <a:srgbClr val="79A22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 noEditPoints="1" noChangeArrowheads="1"/>
          </p:cNvSpPr>
          <p:nvPr/>
        </p:nvSpPr>
        <p:spPr bwMode="auto">
          <a:xfrm>
            <a:off x="4474009" y="4470402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 rot="2700000">
            <a:off x="9907013" y="4169794"/>
            <a:ext cx="951437" cy="940925"/>
          </a:xfrm>
          <a:prstGeom prst="roundRect">
            <a:avLst/>
          </a:prstGeom>
          <a:solidFill>
            <a:srgbClr val="CF366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Freeform 7"/>
          <p:cNvSpPr>
            <a:spLocks noEditPoints="1" noChangeArrowheads="1"/>
          </p:cNvSpPr>
          <p:nvPr/>
        </p:nvSpPr>
        <p:spPr bwMode="auto">
          <a:xfrm>
            <a:off x="10115347" y="4415151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 4"/>
          <p:cNvSpPr>
            <a:spLocks noChangeArrowheads="1"/>
          </p:cNvSpPr>
          <p:nvPr/>
        </p:nvSpPr>
        <p:spPr bwMode="auto">
          <a:xfrm rot="2700000">
            <a:off x="1509071" y="1855331"/>
            <a:ext cx="951437" cy="940925"/>
          </a:xfrm>
          <a:prstGeom prst="roundRect">
            <a:avLst/>
          </a:prstGeom>
          <a:solidFill>
            <a:srgbClr val="79A22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Freeform 8"/>
          <p:cNvSpPr>
            <a:spLocks noEditPoints="1" noChangeArrowheads="1"/>
          </p:cNvSpPr>
          <p:nvPr/>
        </p:nvSpPr>
        <p:spPr bwMode="auto">
          <a:xfrm>
            <a:off x="1812845" y="2081076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 rot="2700000">
            <a:off x="7038097" y="1855331"/>
            <a:ext cx="951438" cy="940925"/>
          </a:xfrm>
          <a:prstGeom prst="roundRect">
            <a:avLst/>
          </a:prstGeom>
          <a:solidFill>
            <a:srgbClr val="CF366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Freeform 11"/>
          <p:cNvSpPr>
            <a:spLocks noEditPoints="1" noChangeArrowheads="1"/>
          </p:cNvSpPr>
          <p:nvPr/>
        </p:nvSpPr>
        <p:spPr bwMode="auto">
          <a:xfrm>
            <a:off x="7296914" y="2120801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1346580" y="341678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79A2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79A2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09697" y="383008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4058304" y="233295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79A2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79A2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1421" y="274625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6868756" y="341678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CF36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F36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31873" y="383008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9668173" y="233295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CF36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F36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331290" y="274625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图表 4"/>
          <p:cNvGraphicFramePr/>
          <p:nvPr/>
        </p:nvGraphicFramePr>
        <p:xfrm>
          <a:off x="5166149" y="2872338"/>
          <a:ext cx="6203482" cy="3318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TextBox 76"/>
          <p:cNvSpPr txBox="1"/>
          <p:nvPr/>
        </p:nvSpPr>
        <p:spPr>
          <a:xfrm>
            <a:off x="6505172" y="1795120"/>
            <a:ext cx="3401144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2015</a:t>
            </a:r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年</a:t>
            </a:r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-2016</a:t>
            </a:r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年 </a:t>
            </a:r>
            <a:endParaRPr lang="en-US" altLang="zh-CN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销售对比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238604" y="1964397"/>
            <a:ext cx="1786613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38605" y="2333729"/>
            <a:ext cx="3259603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1238604" y="4434464"/>
            <a:ext cx="1786613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38605" y="4803796"/>
            <a:ext cx="3259603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72" y="140468"/>
            <a:ext cx="5539950" cy="26493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683" flipH="1">
            <a:off x="8958566" y="3685491"/>
            <a:ext cx="5059361" cy="3708917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4310408" y="249870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</a:t>
            </a:r>
            <a:r>
              <a:rPr lang="zh-CN" altLang="en-US" sz="6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r>
              <a:rPr lang="zh-CN" altLang="en-US" sz="6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部分</a:t>
            </a:r>
            <a:endParaRPr lang="zh-CN" altLang="en-US" sz="6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19510" y="4164054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4098747" y="3599728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3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21"/>
          <p:cNvSpPr txBox="1"/>
          <p:nvPr/>
        </p:nvSpPr>
        <p:spPr>
          <a:xfrm>
            <a:off x="3921741" y="4611060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1635126"/>
            <a:ext cx="137636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8"/>
          <p:cNvSpPr/>
          <p:nvPr/>
        </p:nvSpPr>
        <p:spPr bwMode="auto">
          <a:xfrm>
            <a:off x="4821238" y="1757364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1 w 291"/>
              <a:gd name="T3" fmla="*/ 331 h 333"/>
              <a:gd name="T4" fmla="*/ 5 w 291"/>
              <a:gd name="T5" fmla="*/ 253 h 333"/>
              <a:gd name="T6" fmla="*/ 0 w 291"/>
              <a:gd name="T7" fmla="*/ 244 h 333"/>
              <a:gd name="T8" fmla="*/ 0 w 291"/>
              <a:gd name="T9" fmla="*/ 88 h 333"/>
              <a:gd name="T10" fmla="*/ 5 w 291"/>
              <a:gd name="T11" fmla="*/ 79 h 333"/>
              <a:gd name="T12" fmla="*/ 141 w 291"/>
              <a:gd name="T13" fmla="*/ 1 h 333"/>
              <a:gd name="T14" fmla="*/ 146 w 291"/>
              <a:gd name="T15" fmla="*/ 0 h 333"/>
              <a:gd name="T16" fmla="*/ 151 w 291"/>
              <a:gd name="T17" fmla="*/ 1 h 333"/>
              <a:gd name="T18" fmla="*/ 286 w 291"/>
              <a:gd name="T19" fmla="*/ 79 h 333"/>
              <a:gd name="T20" fmla="*/ 291 w 291"/>
              <a:gd name="T21" fmla="*/ 88 h 333"/>
              <a:gd name="T22" fmla="*/ 291 w 291"/>
              <a:gd name="T23" fmla="*/ 244 h 333"/>
              <a:gd name="T24" fmla="*/ 286 w 291"/>
              <a:gd name="T25" fmla="*/ 253 h 333"/>
              <a:gd name="T26" fmla="*/ 151 w 291"/>
              <a:gd name="T27" fmla="*/ 331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2"/>
                  <a:pt x="141" y="331"/>
                </a:cubicBezTo>
                <a:cubicBezTo>
                  <a:pt x="5" y="253"/>
                  <a:pt x="5" y="253"/>
                  <a:pt x="5" y="253"/>
                </a:cubicBezTo>
                <a:cubicBezTo>
                  <a:pt x="2" y="251"/>
                  <a:pt x="0" y="248"/>
                  <a:pt x="0" y="244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4"/>
                  <a:pt x="2" y="81"/>
                  <a:pt x="5" y="79"/>
                </a:cubicBezTo>
                <a:cubicBezTo>
                  <a:pt x="141" y="1"/>
                  <a:pt x="141" y="1"/>
                  <a:pt x="141" y="1"/>
                </a:cubicBezTo>
                <a:cubicBezTo>
                  <a:pt x="142" y="0"/>
                  <a:pt x="144" y="0"/>
                  <a:pt x="146" y="0"/>
                </a:cubicBezTo>
                <a:cubicBezTo>
                  <a:pt x="148" y="0"/>
                  <a:pt x="149" y="0"/>
                  <a:pt x="151" y="1"/>
                </a:cubicBezTo>
                <a:cubicBezTo>
                  <a:pt x="286" y="79"/>
                  <a:pt x="286" y="79"/>
                  <a:pt x="286" y="79"/>
                </a:cubicBezTo>
                <a:cubicBezTo>
                  <a:pt x="289" y="81"/>
                  <a:pt x="291" y="84"/>
                  <a:pt x="291" y="88"/>
                </a:cubicBezTo>
                <a:cubicBezTo>
                  <a:pt x="291" y="244"/>
                  <a:pt x="291" y="244"/>
                  <a:pt x="291" y="244"/>
                </a:cubicBezTo>
                <a:cubicBezTo>
                  <a:pt x="291" y="248"/>
                  <a:pt x="289" y="251"/>
                  <a:pt x="286" y="253"/>
                </a:cubicBezTo>
                <a:cubicBezTo>
                  <a:pt x="151" y="331"/>
                  <a:pt x="151" y="331"/>
                  <a:pt x="151" y="331"/>
                </a:cubicBezTo>
                <a:cubicBezTo>
                  <a:pt x="149" y="332"/>
                  <a:pt x="148" y="333"/>
                  <a:pt x="146" y="333"/>
                </a:cubicBezTo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Freeform 21"/>
          <p:cNvSpPr/>
          <p:nvPr/>
        </p:nvSpPr>
        <p:spPr bwMode="auto">
          <a:xfrm>
            <a:off x="4095750" y="3013076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0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0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0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9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2"/>
                  <a:pt x="5" y="80"/>
                </a:cubicBezTo>
                <a:cubicBezTo>
                  <a:pt x="140" y="2"/>
                  <a:pt x="140" y="2"/>
                  <a:pt x="140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7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2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9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7" y="333"/>
                  <a:pt x="146" y="333"/>
                </a:cubicBezTo>
              </a:path>
            </a:pathLst>
          </a:custGeom>
          <a:solidFill>
            <a:srgbClr val="79A22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reeform 39"/>
          <p:cNvSpPr/>
          <p:nvPr/>
        </p:nvSpPr>
        <p:spPr bwMode="auto">
          <a:xfrm>
            <a:off x="6276975" y="1757364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0 w 291"/>
              <a:gd name="T3" fmla="*/ 331 h 333"/>
              <a:gd name="T4" fmla="*/ 5 w 291"/>
              <a:gd name="T5" fmla="*/ 253 h 333"/>
              <a:gd name="T6" fmla="*/ 0 w 291"/>
              <a:gd name="T7" fmla="*/ 244 h 333"/>
              <a:gd name="T8" fmla="*/ 0 w 291"/>
              <a:gd name="T9" fmla="*/ 88 h 333"/>
              <a:gd name="T10" fmla="*/ 5 w 291"/>
              <a:gd name="T11" fmla="*/ 79 h 333"/>
              <a:gd name="T12" fmla="*/ 140 w 291"/>
              <a:gd name="T13" fmla="*/ 1 h 333"/>
              <a:gd name="T14" fmla="*/ 146 w 291"/>
              <a:gd name="T15" fmla="*/ 0 h 333"/>
              <a:gd name="T16" fmla="*/ 151 w 291"/>
              <a:gd name="T17" fmla="*/ 1 h 333"/>
              <a:gd name="T18" fmla="*/ 286 w 291"/>
              <a:gd name="T19" fmla="*/ 79 h 333"/>
              <a:gd name="T20" fmla="*/ 291 w 291"/>
              <a:gd name="T21" fmla="*/ 88 h 333"/>
              <a:gd name="T22" fmla="*/ 291 w 291"/>
              <a:gd name="T23" fmla="*/ 244 h 333"/>
              <a:gd name="T24" fmla="*/ 286 w 291"/>
              <a:gd name="T25" fmla="*/ 253 h 333"/>
              <a:gd name="T26" fmla="*/ 151 w 291"/>
              <a:gd name="T27" fmla="*/ 331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2"/>
                  <a:pt x="140" y="331"/>
                </a:cubicBezTo>
                <a:cubicBezTo>
                  <a:pt x="5" y="253"/>
                  <a:pt x="5" y="253"/>
                  <a:pt x="5" y="253"/>
                </a:cubicBezTo>
                <a:cubicBezTo>
                  <a:pt x="2" y="251"/>
                  <a:pt x="0" y="248"/>
                  <a:pt x="0" y="244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4"/>
                  <a:pt x="2" y="81"/>
                  <a:pt x="5" y="79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0"/>
                  <a:pt x="144" y="0"/>
                  <a:pt x="146" y="0"/>
                </a:cubicBezTo>
                <a:cubicBezTo>
                  <a:pt x="147" y="0"/>
                  <a:pt x="149" y="0"/>
                  <a:pt x="151" y="1"/>
                </a:cubicBezTo>
                <a:cubicBezTo>
                  <a:pt x="286" y="79"/>
                  <a:pt x="286" y="79"/>
                  <a:pt x="286" y="79"/>
                </a:cubicBezTo>
                <a:cubicBezTo>
                  <a:pt x="289" y="81"/>
                  <a:pt x="291" y="84"/>
                  <a:pt x="291" y="88"/>
                </a:cubicBezTo>
                <a:cubicBezTo>
                  <a:pt x="291" y="244"/>
                  <a:pt x="291" y="244"/>
                  <a:pt x="291" y="244"/>
                </a:cubicBezTo>
                <a:cubicBezTo>
                  <a:pt x="291" y="248"/>
                  <a:pt x="289" y="251"/>
                  <a:pt x="286" y="253"/>
                </a:cubicBezTo>
                <a:cubicBezTo>
                  <a:pt x="151" y="331"/>
                  <a:pt x="151" y="331"/>
                  <a:pt x="151" y="331"/>
                </a:cubicBezTo>
                <a:cubicBezTo>
                  <a:pt x="149" y="332"/>
                  <a:pt x="147" y="333"/>
                  <a:pt x="146" y="333"/>
                </a:cubicBezTo>
              </a:path>
            </a:pathLst>
          </a:custGeom>
          <a:solidFill>
            <a:srgbClr val="79A22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Freeform 51"/>
          <p:cNvSpPr/>
          <p:nvPr/>
        </p:nvSpPr>
        <p:spPr bwMode="auto">
          <a:xfrm>
            <a:off x="4821238" y="4273551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1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1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1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8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1"/>
                  <a:pt x="5" y="80"/>
                </a:cubicBezTo>
                <a:cubicBezTo>
                  <a:pt x="141" y="2"/>
                  <a:pt x="141" y="2"/>
                  <a:pt x="141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8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1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8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8" y="333"/>
                  <a:pt x="146" y="333"/>
                </a:cubicBezTo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Freeform 68"/>
          <p:cNvSpPr/>
          <p:nvPr/>
        </p:nvSpPr>
        <p:spPr bwMode="auto">
          <a:xfrm>
            <a:off x="7002463" y="3013076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1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1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1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9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2"/>
                  <a:pt x="5" y="80"/>
                </a:cubicBezTo>
                <a:cubicBezTo>
                  <a:pt x="141" y="2"/>
                  <a:pt x="141" y="2"/>
                  <a:pt x="141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8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2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9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8" y="333"/>
                  <a:pt x="146" y="333"/>
                </a:cubicBezTo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Freeform 76"/>
          <p:cNvSpPr/>
          <p:nvPr/>
        </p:nvSpPr>
        <p:spPr bwMode="auto">
          <a:xfrm>
            <a:off x="6276975" y="4273551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0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0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0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8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1"/>
                  <a:pt x="5" y="80"/>
                </a:cubicBezTo>
                <a:cubicBezTo>
                  <a:pt x="140" y="2"/>
                  <a:pt x="140" y="2"/>
                  <a:pt x="140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7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1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8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7" y="333"/>
                  <a:pt x="146" y="333"/>
                </a:cubicBezTo>
              </a:path>
            </a:pathLst>
          </a:custGeom>
          <a:solidFill>
            <a:srgbClr val="79A22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Freeform 9"/>
          <p:cNvSpPr>
            <a:spLocks noEditPoints="1"/>
          </p:cNvSpPr>
          <p:nvPr/>
        </p:nvSpPr>
        <p:spPr bwMode="auto">
          <a:xfrm>
            <a:off x="5270498" y="2111376"/>
            <a:ext cx="104775" cy="153988"/>
          </a:xfrm>
          <a:custGeom>
            <a:avLst/>
            <a:gdLst>
              <a:gd name="T0" fmla="*/ 6 w 28"/>
              <a:gd name="T1" fmla="*/ 37 h 41"/>
              <a:gd name="T2" fmla="*/ 3 w 28"/>
              <a:gd name="T3" fmla="*/ 35 h 41"/>
              <a:gd name="T4" fmla="*/ 3 w 28"/>
              <a:gd name="T5" fmla="*/ 6 h 41"/>
              <a:gd name="T6" fmla="*/ 6 w 28"/>
              <a:gd name="T7" fmla="*/ 3 h 41"/>
              <a:gd name="T8" fmla="*/ 21 w 28"/>
              <a:gd name="T9" fmla="*/ 3 h 41"/>
              <a:gd name="T10" fmla="*/ 24 w 28"/>
              <a:gd name="T11" fmla="*/ 6 h 41"/>
              <a:gd name="T12" fmla="*/ 24 w 28"/>
              <a:gd name="T13" fmla="*/ 35 h 41"/>
              <a:gd name="T14" fmla="*/ 21 w 28"/>
              <a:gd name="T15" fmla="*/ 37 h 41"/>
              <a:gd name="T16" fmla="*/ 6 w 28"/>
              <a:gd name="T17" fmla="*/ 37 h 41"/>
              <a:gd name="T18" fmla="*/ 21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1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1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6" y="37"/>
                </a:moveTo>
                <a:cubicBezTo>
                  <a:pt x="4" y="37"/>
                  <a:pt x="3" y="36"/>
                  <a:pt x="3" y="35"/>
                </a:cubicBezTo>
                <a:cubicBezTo>
                  <a:pt x="3" y="6"/>
                  <a:pt x="3" y="6"/>
                  <a:pt x="3" y="6"/>
                </a:cubicBezTo>
                <a:cubicBezTo>
                  <a:pt x="3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9"/>
                  <a:pt x="1" y="41"/>
                  <a:pt x="6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6" y="41"/>
                  <a:pt x="28" y="39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Freeform 10"/>
          <p:cNvSpPr/>
          <p:nvPr/>
        </p:nvSpPr>
        <p:spPr bwMode="auto">
          <a:xfrm>
            <a:off x="5397498" y="2111376"/>
            <a:ext cx="87313" cy="153988"/>
          </a:xfrm>
          <a:custGeom>
            <a:avLst/>
            <a:gdLst>
              <a:gd name="T0" fmla="*/ 12 w 23"/>
              <a:gd name="T1" fmla="*/ 0 h 41"/>
              <a:gd name="T2" fmla="*/ 1 w 23"/>
              <a:gd name="T3" fmla="*/ 0 h 41"/>
              <a:gd name="T4" fmla="*/ 0 w 23"/>
              <a:gd name="T5" fmla="*/ 1 h 41"/>
              <a:gd name="T6" fmla="*/ 0 w 23"/>
              <a:gd name="T7" fmla="*/ 2 h 41"/>
              <a:gd name="T8" fmla="*/ 1 w 23"/>
              <a:gd name="T9" fmla="*/ 3 h 41"/>
              <a:gd name="T10" fmla="*/ 9 w 23"/>
              <a:gd name="T11" fmla="*/ 3 h 41"/>
              <a:gd name="T12" fmla="*/ 9 w 23"/>
              <a:gd name="T13" fmla="*/ 37 h 41"/>
              <a:gd name="T14" fmla="*/ 1 w 23"/>
              <a:gd name="T15" fmla="*/ 37 h 41"/>
              <a:gd name="T16" fmla="*/ 0 w 23"/>
              <a:gd name="T17" fmla="*/ 38 h 41"/>
              <a:gd name="T18" fmla="*/ 0 w 23"/>
              <a:gd name="T19" fmla="*/ 39 h 41"/>
              <a:gd name="T20" fmla="*/ 1 w 23"/>
              <a:gd name="T21" fmla="*/ 41 h 41"/>
              <a:gd name="T22" fmla="*/ 21 w 23"/>
              <a:gd name="T23" fmla="*/ 41 h 41"/>
              <a:gd name="T24" fmla="*/ 23 w 23"/>
              <a:gd name="T25" fmla="*/ 39 h 41"/>
              <a:gd name="T26" fmla="*/ 23 w 23"/>
              <a:gd name="T27" fmla="*/ 38 h 41"/>
              <a:gd name="T28" fmla="*/ 21 w 23"/>
              <a:gd name="T29" fmla="*/ 37 h 41"/>
              <a:gd name="T30" fmla="*/ 13 w 23"/>
              <a:gd name="T31" fmla="*/ 37 h 41"/>
              <a:gd name="T32" fmla="*/ 13 w 23"/>
              <a:gd name="T33" fmla="*/ 1 h 41"/>
              <a:gd name="T34" fmla="*/ 12 w 23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" h="41">
                <a:moveTo>
                  <a:pt x="12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3"/>
                  <a:pt x="1" y="3"/>
                </a:cubicBezTo>
                <a:cubicBezTo>
                  <a:pt x="9" y="3"/>
                  <a:pt x="9" y="3"/>
                  <a:pt x="9" y="3"/>
                </a:cubicBezTo>
                <a:cubicBezTo>
                  <a:pt x="9" y="37"/>
                  <a:pt x="9" y="37"/>
                  <a:pt x="9" y="37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37"/>
                  <a:pt x="0" y="37"/>
                  <a:pt x="0" y="38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0" y="41"/>
                  <a:pt x="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3" y="40"/>
                  <a:pt x="23" y="39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7"/>
                  <a:pt x="22" y="37"/>
                  <a:pt x="2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0"/>
                  <a:pt x="13" y="0"/>
                  <a:pt x="1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Freeform 11"/>
          <p:cNvSpPr>
            <a:spLocks noEditPoints="1"/>
          </p:cNvSpPr>
          <p:nvPr/>
        </p:nvSpPr>
        <p:spPr bwMode="auto">
          <a:xfrm>
            <a:off x="5254623" y="2454276"/>
            <a:ext cx="241300" cy="236538"/>
          </a:xfrm>
          <a:custGeom>
            <a:avLst/>
            <a:gdLst>
              <a:gd name="T0" fmla="*/ 64 w 64"/>
              <a:gd name="T1" fmla="*/ 31 h 63"/>
              <a:gd name="T2" fmla="*/ 63 w 64"/>
              <a:gd name="T3" fmla="*/ 32 h 63"/>
              <a:gd name="T4" fmla="*/ 62 w 64"/>
              <a:gd name="T5" fmla="*/ 32 h 63"/>
              <a:gd name="T6" fmla="*/ 55 w 64"/>
              <a:gd name="T7" fmla="*/ 51 h 63"/>
              <a:gd name="T8" fmla="*/ 56 w 64"/>
              <a:gd name="T9" fmla="*/ 51 h 63"/>
              <a:gd name="T10" fmla="*/ 56 w 64"/>
              <a:gd name="T11" fmla="*/ 52 h 63"/>
              <a:gd name="T12" fmla="*/ 55 w 64"/>
              <a:gd name="T13" fmla="*/ 52 h 63"/>
              <a:gd name="T14" fmla="*/ 55 w 64"/>
              <a:gd name="T15" fmla="*/ 52 h 63"/>
              <a:gd name="T16" fmla="*/ 54 w 64"/>
              <a:gd name="T17" fmla="*/ 52 h 63"/>
              <a:gd name="T18" fmla="*/ 39 w 64"/>
              <a:gd name="T19" fmla="*/ 61 h 63"/>
              <a:gd name="T20" fmla="*/ 32 w 64"/>
              <a:gd name="T21" fmla="*/ 63 h 63"/>
              <a:gd name="T22" fmla="*/ 25 w 64"/>
              <a:gd name="T23" fmla="*/ 61 h 63"/>
              <a:gd name="T24" fmla="*/ 10 w 64"/>
              <a:gd name="T25" fmla="*/ 52 h 63"/>
              <a:gd name="T26" fmla="*/ 9 w 64"/>
              <a:gd name="T27" fmla="*/ 52 h 63"/>
              <a:gd name="T28" fmla="*/ 8 w 64"/>
              <a:gd name="T29" fmla="*/ 52 h 63"/>
              <a:gd name="T30" fmla="*/ 9 w 64"/>
              <a:gd name="T31" fmla="*/ 51 h 63"/>
              <a:gd name="T32" fmla="*/ 9 w 64"/>
              <a:gd name="T33" fmla="*/ 51 h 63"/>
              <a:gd name="T34" fmla="*/ 2 w 64"/>
              <a:gd name="T35" fmla="*/ 32 h 63"/>
              <a:gd name="T36" fmla="*/ 1 w 64"/>
              <a:gd name="T37" fmla="*/ 32 h 63"/>
              <a:gd name="T38" fmla="*/ 0 w 64"/>
              <a:gd name="T39" fmla="*/ 31 h 63"/>
              <a:gd name="T40" fmla="*/ 0 w 64"/>
              <a:gd name="T41" fmla="*/ 31 h 63"/>
              <a:gd name="T42" fmla="*/ 32 w 64"/>
              <a:gd name="T43" fmla="*/ 63 h 63"/>
              <a:gd name="T44" fmla="*/ 64 w 64"/>
              <a:gd name="T45" fmla="*/ 31 h 63"/>
              <a:gd name="T46" fmla="*/ 64 w 64"/>
              <a:gd name="T47" fmla="*/ 31 h 63"/>
              <a:gd name="T48" fmla="*/ 32 w 64"/>
              <a:gd name="T49" fmla="*/ 0 h 63"/>
              <a:gd name="T50" fmla="*/ 0 w 64"/>
              <a:gd name="T51" fmla="*/ 31 h 63"/>
              <a:gd name="T52" fmla="*/ 1 w 64"/>
              <a:gd name="T53" fmla="*/ 31 h 63"/>
              <a:gd name="T54" fmla="*/ 2 w 64"/>
              <a:gd name="T55" fmla="*/ 31 h 63"/>
              <a:gd name="T56" fmla="*/ 9 w 64"/>
              <a:gd name="T57" fmla="*/ 12 h 63"/>
              <a:gd name="T58" fmla="*/ 9 w 64"/>
              <a:gd name="T59" fmla="*/ 11 h 63"/>
              <a:gd name="T60" fmla="*/ 8 w 64"/>
              <a:gd name="T61" fmla="*/ 10 h 63"/>
              <a:gd name="T62" fmla="*/ 9 w 64"/>
              <a:gd name="T63" fmla="*/ 10 h 63"/>
              <a:gd name="T64" fmla="*/ 10 w 64"/>
              <a:gd name="T65" fmla="*/ 11 h 63"/>
              <a:gd name="T66" fmla="*/ 25 w 64"/>
              <a:gd name="T67" fmla="*/ 2 h 63"/>
              <a:gd name="T68" fmla="*/ 32 w 64"/>
              <a:gd name="T69" fmla="*/ 0 h 63"/>
              <a:gd name="T70" fmla="*/ 32 w 64"/>
              <a:gd name="T71" fmla="*/ 0 h 63"/>
              <a:gd name="T72" fmla="*/ 32 w 64"/>
              <a:gd name="T73" fmla="*/ 0 h 63"/>
              <a:gd name="T74" fmla="*/ 32 w 64"/>
              <a:gd name="T75" fmla="*/ 0 h 63"/>
              <a:gd name="T76" fmla="*/ 39 w 64"/>
              <a:gd name="T77" fmla="*/ 2 h 63"/>
              <a:gd name="T78" fmla="*/ 54 w 64"/>
              <a:gd name="T79" fmla="*/ 11 h 63"/>
              <a:gd name="T80" fmla="*/ 55 w 64"/>
              <a:gd name="T81" fmla="*/ 10 h 63"/>
              <a:gd name="T82" fmla="*/ 56 w 64"/>
              <a:gd name="T83" fmla="*/ 10 h 63"/>
              <a:gd name="T84" fmla="*/ 56 w 64"/>
              <a:gd name="T85" fmla="*/ 11 h 63"/>
              <a:gd name="T86" fmla="*/ 55 w 64"/>
              <a:gd name="T87" fmla="*/ 12 h 63"/>
              <a:gd name="T88" fmla="*/ 62 w 64"/>
              <a:gd name="T89" fmla="*/ 31 h 63"/>
              <a:gd name="T90" fmla="*/ 63 w 64"/>
              <a:gd name="T91" fmla="*/ 31 h 63"/>
              <a:gd name="T92" fmla="*/ 64 w 64"/>
              <a:gd name="T93" fmla="*/ 31 h 63"/>
              <a:gd name="T94" fmla="*/ 32 w 64"/>
              <a:gd name="T9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" h="63">
                <a:moveTo>
                  <a:pt x="64" y="31"/>
                </a:moveTo>
                <a:cubicBezTo>
                  <a:pt x="64" y="32"/>
                  <a:pt x="63" y="32"/>
                  <a:pt x="63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9"/>
                  <a:pt x="59" y="46"/>
                  <a:pt x="55" y="51"/>
                </a:cubicBezTo>
                <a:cubicBezTo>
                  <a:pt x="55" y="51"/>
                  <a:pt x="56" y="51"/>
                  <a:pt x="56" y="51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2"/>
                  <a:pt x="55" y="52"/>
                  <a:pt x="55" y="52"/>
                </a:cubicBezTo>
                <a:cubicBezTo>
                  <a:pt x="55" y="52"/>
                  <a:pt x="55" y="52"/>
                  <a:pt x="55" y="52"/>
                </a:cubicBezTo>
                <a:cubicBezTo>
                  <a:pt x="55" y="52"/>
                  <a:pt x="54" y="52"/>
                  <a:pt x="54" y="52"/>
                </a:cubicBezTo>
                <a:cubicBezTo>
                  <a:pt x="50" y="56"/>
                  <a:pt x="45" y="59"/>
                  <a:pt x="39" y="61"/>
                </a:cubicBezTo>
                <a:cubicBezTo>
                  <a:pt x="37" y="62"/>
                  <a:pt x="35" y="63"/>
                  <a:pt x="32" y="63"/>
                </a:cubicBezTo>
                <a:cubicBezTo>
                  <a:pt x="30" y="63"/>
                  <a:pt x="27" y="62"/>
                  <a:pt x="25" y="61"/>
                </a:cubicBezTo>
                <a:cubicBezTo>
                  <a:pt x="19" y="59"/>
                  <a:pt x="14" y="56"/>
                  <a:pt x="10" y="52"/>
                </a:cubicBezTo>
                <a:cubicBezTo>
                  <a:pt x="10" y="52"/>
                  <a:pt x="10" y="52"/>
                  <a:pt x="9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1"/>
                  <a:pt x="9" y="51"/>
                </a:cubicBezTo>
                <a:cubicBezTo>
                  <a:pt x="5" y="46"/>
                  <a:pt x="2" y="39"/>
                  <a:pt x="2" y="32"/>
                </a:cubicBezTo>
                <a:cubicBezTo>
                  <a:pt x="1" y="32"/>
                  <a:pt x="1" y="32"/>
                  <a:pt x="1" y="32"/>
                </a:cubicBezTo>
                <a:cubicBezTo>
                  <a:pt x="1" y="32"/>
                  <a:pt x="0" y="32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49"/>
                  <a:pt x="15" y="63"/>
                  <a:pt x="32" y="63"/>
                </a:cubicBezTo>
                <a:cubicBezTo>
                  <a:pt x="50" y="63"/>
                  <a:pt x="64" y="49"/>
                  <a:pt x="64" y="31"/>
                </a:cubicBezTo>
                <a:cubicBezTo>
                  <a:pt x="64" y="31"/>
                  <a:pt x="64" y="31"/>
                  <a:pt x="64" y="31"/>
                </a:cubicBezTo>
                <a:moveTo>
                  <a:pt x="32" y="0"/>
                </a:moveTo>
                <a:cubicBezTo>
                  <a:pt x="15" y="0"/>
                  <a:pt x="0" y="14"/>
                  <a:pt x="0" y="31"/>
                </a:cubicBezTo>
                <a:cubicBezTo>
                  <a:pt x="0" y="31"/>
                  <a:pt x="1" y="31"/>
                  <a:pt x="1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23"/>
                  <a:pt x="5" y="17"/>
                  <a:pt x="9" y="12"/>
                </a:cubicBezTo>
                <a:cubicBezTo>
                  <a:pt x="9" y="12"/>
                  <a:pt x="9" y="12"/>
                  <a:pt x="9" y="11"/>
                </a:cubicBezTo>
                <a:cubicBezTo>
                  <a:pt x="8" y="10"/>
                  <a:pt x="8" y="10"/>
                  <a:pt x="8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10" y="10"/>
                  <a:pt x="10" y="11"/>
                  <a:pt x="10" y="11"/>
                </a:cubicBezTo>
                <a:cubicBezTo>
                  <a:pt x="14" y="6"/>
                  <a:pt x="19" y="3"/>
                  <a:pt x="25" y="2"/>
                </a:cubicBezTo>
                <a:cubicBezTo>
                  <a:pt x="27" y="0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moveTo>
                  <a:pt x="32" y="0"/>
                </a:moveTo>
                <a:cubicBezTo>
                  <a:pt x="32" y="0"/>
                  <a:pt x="32" y="0"/>
                  <a:pt x="32" y="0"/>
                </a:cubicBezTo>
                <a:cubicBezTo>
                  <a:pt x="35" y="0"/>
                  <a:pt x="37" y="0"/>
                  <a:pt x="39" y="2"/>
                </a:cubicBezTo>
                <a:cubicBezTo>
                  <a:pt x="45" y="3"/>
                  <a:pt x="50" y="6"/>
                  <a:pt x="54" y="11"/>
                </a:cubicBezTo>
                <a:cubicBezTo>
                  <a:pt x="54" y="11"/>
                  <a:pt x="55" y="10"/>
                  <a:pt x="55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9" y="17"/>
                  <a:pt x="62" y="23"/>
                  <a:pt x="62" y="31"/>
                </a:cubicBezTo>
                <a:cubicBezTo>
                  <a:pt x="63" y="31"/>
                  <a:pt x="63" y="31"/>
                  <a:pt x="63" y="31"/>
                </a:cubicBezTo>
                <a:cubicBezTo>
                  <a:pt x="63" y="31"/>
                  <a:pt x="64" y="31"/>
                  <a:pt x="64" y="31"/>
                </a:cubicBezTo>
                <a:cubicBezTo>
                  <a:pt x="64" y="14"/>
                  <a:pt x="50" y="0"/>
                  <a:pt x="3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Freeform 12"/>
          <p:cNvSpPr>
            <a:spLocks noEditPoints="1"/>
          </p:cNvSpPr>
          <p:nvPr/>
        </p:nvSpPr>
        <p:spPr bwMode="auto">
          <a:xfrm>
            <a:off x="5303836" y="2454276"/>
            <a:ext cx="142875" cy="236538"/>
          </a:xfrm>
          <a:custGeom>
            <a:avLst/>
            <a:gdLst>
              <a:gd name="T0" fmla="*/ 5 w 38"/>
              <a:gd name="T1" fmla="*/ 48 h 63"/>
              <a:gd name="T2" fmla="*/ 4 w 38"/>
              <a:gd name="T3" fmla="*/ 49 h 63"/>
              <a:gd name="T4" fmla="*/ 4 w 38"/>
              <a:gd name="T5" fmla="*/ 49 h 63"/>
              <a:gd name="T6" fmla="*/ 12 w 38"/>
              <a:gd name="T7" fmla="*/ 61 h 63"/>
              <a:gd name="T8" fmla="*/ 19 w 38"/>
              <a:gd name="T9" fmla="*/ 63 h 63"/>
              <a:gd name="T10" fmla="*/ 26 w 38"/>
              <a:gd name="T11" fmla="*/ 61 h 63"/>
              <a:gd name="T12" fmla="*/ 35 w 38"/>
              <a:gd name="T13" fmla="*/ 49 h 63"/>
              <a:gd name="T14" fmla="*/ 34 w 38"/>
              <a:gd name="T15" fmla="*/ 49 h 63"/>
              <a:gd name="T16" fmla="*/ 33 w 38"/>
              <a:gd name="T17" fmla="*/ 48 h 63"/>
              <a:gd name="T18" fmla="*/ 20 w 38"/>
              <a:gd name="T19" fmla="*/ 61 h 63"/>
              <a:gd name="T20" fmla="*/ 20 w 38"/>
              <a:gd name="T21" fmla="*/ 62 h 63"/>
              <a:gd name="T22" fmla="*/ 19 w 38"/>
              <a:gd name="T23" fmla="*/ 63 h 63"/>
              <a:gd name="T24" fmla="*/ 18 w 38"/>
              <a:gd name="T25" fmla="*/ 62 h 63"/>
              <a:gd name="T26" fmla="*/ 18 w 38"/>
              <a:gd name="T27" fmla="*/ 61 h 63"/>
              <a:gd name="T28" fmla="*/ 5 w 38"/>
              <a:gd name="T29" fmla="*/ 48 h 63"/>
              <a:gd name="T30" fmla="*/ 2 w 38"/>
              <a:gd name="T31" fmla="*/ 32 h 63"/>
              <a:gd name="T32" fmla="*/ 0 w 38"/>
              <a:gd name="T33" fmla="*/ 32 h 63"/>
              <a:gd name="T34" fmla="*/ 3 w 38"/>
              <a:gd name="T35" fmla="*/ 47 h 63"/>
              <a:gd name="T36" fmla="*/ 4 w 38"/>
              <a:gd name="T37" fmla="*/ 47 h 63"/>
              <a:gd name="T38" fmla="*/ 4 w 38"/>
              <a:gd name="T39" fmla="*/ 47 h 63"/>
              <a:gd name="T40" fmla="*/ 2 w 38"/>
              <a:gd name="T41" fmla="*/ 32 h 63"/>
              <a:gd name="T42" fmla="*/ 38 w 38"/>
              <a:gd name="T43" fmla="*/ 32 h 63"/>
              <a:gd name="T44" fmla="*/ 36 w 38"/>
              <a:gd name="T45" fmla="*/ 32 h 63"/>
              <a:gd name="T46" fmla="*/ 34 w 38"/>
              <a:gd name="T47" fmla="*/ 47 h 63"/>
              <a:gd name="T48" fmla="*/ 34 w 38"/>
              <a:gd name="T49" fmla="*/ 47 h 63"/>
              <a:gd name="T50" fmla="*/ 35 w 38"/>
              <a:gd name="T51" fmla="*/ 47 h 63"/>
              <a:gd name="T52" fmla="*/ 38 w 38"/>
              <a:gd name="T53" fmla="*/ 32 h 63"/>
              <a:gd name="T54" fmla="*/ 3 w 38"/>
              <a:gd name="T55" fmla="*/ 15 h 63"/>
              <a:gd name="T56" fmla="*/ 0 w 38"/>
              <a:gd name="T57" fmla="*/ 31 h 63"/>
              <a:gd name="T58" fmla="*/ 2 w 38"/>
              <a:gd name="T59" fmla="*/ 31 h 63"/>
              <a:gd name="T60" fmla="*/ 4 w 38"/>
              <a:gd name="T61" fmla="*/ 16 h 63"/>
              <a:gd name="T62" fmla="*/ 4 w 38"/>
              <a:gd name="T63" fmla="*/ 15 h 63"/>
              <a:gd name="T64" fmla="*/ 3 w 38"/>
              <a:gd name="T65" fmla="*/ 15 h 63"/>
              <a:gd name="T66" fmla="*/ 35 w 38"/>
              <a:gd name="T67" fmla="*/ 15 h 63"/>
              <a:gd name="T68" fmla="*/ 34 w 38"/>
              <a:gd name="T69" fmla="*/ 15 h 63"/>
              <a:gd name="T70" fmla="*/ 34 w 38"/>
              <a:gd name="T71" fmla="*/ 16 h 63"/>
              <a:gd name="T72" fmla="*/ 36 w 38"/>
              <a:gd name="T73" fmla="*/ 31 h 63"/>
              <a:gd name="T74" fmla="*/ 38 w 38"/>
              <a:gd name="T75" fmla="*/ 31 h 63"/>
              <a:gd name="T76" fmla="*/ 35 w 38"/>
              <a:gd name="T77" fmla="*/ 15 h 63"/>
              <a:gd name="T78" fmla="*/ 19 w 38"/>
              <a:gd name="T79" fmla="*/ 0 h 63"/>
              <a:gd name="T80" fmla="*/ 12 w 38"/>
              <a:gd name="T81" fmla="*/ 2 h 63"/>
              <a:gd name="T82" fmla="*/ 4 w 38"/>
              <a:gd name="T83" fmla="*/ 14 h 63"/>
              <a:gd name="T84" fmla="*/ 4 w 38"/>
              <a:gd name="T85" fmla="*/ 14 h 63"/>
              <a:gd name="T86" fmla="*/ 5 w 38"/>
              <a:gd name="T87" fmla="*/ 14 h 63"/>
              <a:gd name="T88" fmla="*/ 18 w 38"/>
              <a:gd name="T89" fmla="*/ 1 h 63"/>
              <a:gd name="T90" fmla="*/ 18 w 38"/>
              <a:gd name="T91" fmla="*/ 0 h 63"/>
              <a:gd name="T92" fmla="*/ 19 w 38"/>
              <a:gd name="T93" fmla="*/ 0 h 63"/>
              <a:gd name="T94" fmla="*/ 19 w 38"/>
              <a:gd name="T95" fmla="*/ 0 h 63"/>
              <a:gd name="T96" fmla="*/ 20 w 38"/>
              <a:gd name="T97" fmla="*/ 0 h 63"/>
              <a:gd name="T98" fmla="*/ 20 w 38"/>
              <a:gd name="T99" fmla="*/ 1 h 63"/>
              <a:gd name="T100" fmla="*/ 33 w 38"/>
              <a:gd name="T101" fmla="*/ 14 h 63"/>
              <a:gd name="T102" fmla="*/ 34 w 38"/>
              <a:gd name="T103" fmla="*/ 14 h 63"/>
              <a:gd name="T104" fmla="*/ 35 w 38"/>
              <a:gd name="T105" fmla="*/ 14 h 63"/>
              <a:gd name="T106" fmla="*/ 26 w 38"/>
              <a:gd name="T107" fmla="*/ 2 h 63"/>
              <a:gd name="T108" fmla="*/ 19 w 38"/>
              <a:gd name="T109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" h="63">
                <a:moveTo>
                  <a:pt x="5" y="48"/>
                </a:moveTo>
                <a:cubicBezTo>
                  <a:pt x="5" y="48"/>
                  <a:pt x="4" y="48"/>
                  <a:pt x="4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6" y="54"/>
                  <a:pt x="9" y="58"/>
                  <a:pt x="12" y="61"/>
                </a:cubicBezTo>
                <a:cubicBezTo>
                  <a:pt x="14" y="62"/>
                  <a:pt x="17" y="63"/>
                  <a:pt x="19" y="63"/>
                </a:cubicBezTo>
                <a:cubicBezTo>
                  <a:pt x="22" y="63"/>
                  <a:pt x="24" y="62"/>
                  <a:pt x="26" y="61"/>
                </a:cubicBezTo>
                <a:cubicBezTo>
                  <a:pt x="30" y="58"/>
                  <a:pt x="33" y="54"/>
                  <a:pt x="35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8"/>
                  <a:pt x="33" y="48"/>
                  <a:pt x="33" y="48"/>
                </a:cubicBezTo>
                <a:cubicBezTo>
                  <a:pt x="30" y="56"/>
                  <a:pt x="25" y="61"/>
                  <a:pt x="20" y="61"/>
                </a:cubicBezTo>
                <a:cubicBezTo>
                  <a:pt x="20" y="62"/>
                  <a:pt x="20" y="62"/>
                  <a:pt x="20" y="62"/>
                </a:cubicBezTo>
                <a:cubicBezTo>
                  <a:pt x="20" y="63"/>
                  <a:pt x="20" y="63"/>
                  <a:pt x="19" y="63"/>
                </a:cubicBezTo>
                <a:cubicBezTo>
                  <a:pt x="19" y="63"/>
                  <a:pt x="18" y="63"/>
                  <a:pt x="18" y="62"/>
                </a:cubicBezTo>
                <a:cubicBezTo>
                  <a:pt x="18" y="61"/>
                  <a:pt x="18" y="61"/>
                  <a:pt x="18" y="61"/>
                </a:cubicBezTo>
                <a:cubicBezTo>
                  <a:pt x="13" y="61"/>
                  <a:pt x="8" y="56"/>
                  <a:pt x="5" y="48"/>
                </a:cubicBezTo>
                <a:moveTo>
                  <a:pt x="2" y="32"/>
                </a:moveTo>
                <a:cubicBezTo>
                  <a:pt x="0" y="32"/>
                  <a:pt x="0" y="32"/>
                  <a:pt x="0" y="32"/>
                </a:cubicBezTo>
                <a:cubicBezTo>
                  <a:pt x="1" y="38"/>
                  <a:pt x="1" y="43"/>
                  <a:pt x="3" y="47"/>
                </a:cubicBezTo>
                <a:cubicBezTo>
                  <a:pt x="3" y="47"/>
                  <a:pt x="4" y="47"/>
                  <a:pt x="4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3" y="43"/>
                  <a:pt x="2" y="37"/>
                  <a:pt x="2" y="32"/>
                </a:cubicBezTo>
                <a:moveTo>
                  <a:pt x="38" y="32"/>
                </a:moveTo>
                <a:cubicBezTo>
                  <a:pt x="36" y="32"/>
                  <a:pt x="36" y="32"/>
                  <a:pt x="36" y="32"/>
                </a:cubicBezTo>
                <a:cubicBezTo>
                  <a:pt x="36" y="37"/>
                  <a:pt x="35" y="43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7" y="43"/>
                  <a:pt x="38" y="38"/>
                  <a:pt x="38" y="32"/>
                </a:cubicBezTo>
                <a:moveTo>
                  <a:pt x="3" y="15"/>
                </a:moveTo>
                <a:cubicBezTo>
                  <a:pt x="1" y="20"/>
                  <a:pt x="1" y="25"/>
                  <a:pt x="0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25"/>
                  <a:pt x="3" y="20"/>
                  <a:pt x="4" y="16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5"/>
                  <a:pt x="3" y="15"/>
                  <a:pt x="3" y="15"/>
                </a:cubicBezTo>
                <a:moveTo>
                  <a:pt x="35" y="15"/>
                </a:moveTo>
                <a:cubicBezTo>
                  <a:pt x="35" y="15"/>
                  <a:pt x="35" y="15"/>
                  <a:pt x="34" y="15"/>
                </a:cubicBezTo>
                <a:cubicBezTo>
                  <a:pt x="34" y="15"/>
                  <a:pt x="34" y="15"/>
                  <a:pt x="34" y="16"/>
                </a:cubicBezTo>
                <a:cubicBezTo>
                  <a:pt x="35" y="20"/>
                  <a:pt x="36" y="25"/>
                  <a:pt x="36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25"/>
                  <a:pt x="37" y="20"/>
                  <a:pt x="35" y="15"/>
                </a:cubicBezTo>
                <a:moveTo>
                  <a:pt x="19" y="0"/>
                </a:moveTo>
                <a:cubicBezTo>
                  <a:pt x="17" y="0"/>
                  <a:pt x="14" y="0"/>
                  <a:pt x="12" y="2"/>
                </a:cubicBezTo>
                <a:cubicBezTo>
                  <a:pt x="9" y="4"/>
                  <a:pt x="6" y="8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5" y="14"/>
                  <a:pt x="5" y="14"/>
                </a:cubicBezTo>
                <a:cubicBezTo>
                  <a:pt x="8" y="7"/>
                  <a:pt x="13" y="2"/>
                  <a:pt x="18" y="1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9" y="0"/>
                  <a:pt x="19" y="0"/>
                </a:cubicBezTo>
                <a:moveTo>
                  <a:pt x="19" y="0"/>
                </a:moveTo>
                <a:cubicBezTo>
                  <a:pt x="20" y="0"/>
                  <a:pt x="20" y="0"/>
                  <a:pt x="20" y="0"/>
                </a:cubicBezTo>
                <a:cubicBezTo>
                  <a:pt x="20" y="1"/>
                  <a:pt x="20" y="1"/>
                  <a:pt x="20" y="1"/>
                </a:cubicBezTo>
                <a:cubicBezTo>
                  <a:pt x="25" y="1"/>
                  <a:pt x="30" y="7"/>
                  <a:pt x="33" y="14"/>
                </a:cubicBezTo>
                <a:cubicBezTo>
                  <a:pt x="33" y="14"/>
                  <a:pt x="34" y="14"/>
                  <a:pt x="34" y="14"/>
                </a:cubicBezTo>
                <a:cubicBezTo>
                  <a:pt x="34" y="14"/>
                  <a:pt x="34" y="14"/>
                  <a:pt x="35" y="14"/>
                </a:cubicBezTo>
                <a:cubicBezTo>
                  <a:pt x="33" y="8"/>
                  <a:pt x="30" y="4"/>
                  <a:pt x="26" y="2"/>
                </a:cubicBezTo>
                <a:cubicBezTo>
                  <a:pt x="24" y="0"/>
                  <a:pt x="22" y="0"/>
                  <a:pt x="1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13"/>
          <p:cNvSpPr>
            <a:spLocks noEditPoints="1"/>
          </p:cNvSpPr>
          <p:nvPr/>
        </p:nvSpPr>
        <p:spPr bwMode="auto">
          <a:xfrm>
            <a:off x="5284786" y="2490789"/>
            <a:ext cx="180975" cy="30163"/>
          </a:xfrm>
          <a:custGeom>
            <a:avLst/>
            <a:gdLst>
              <a:gd name="T0" fmla="*/ 1 w 48"/>
              <a:gd name="T1" fmla="*/ 0 h 8"/>
              <a:gd name="T2" fmla="*/ 0 w 48"/>
              <a:gd name="T3" fmla="*/ 0 h 8"/>
              <a:gd name="T4" fmla="*/ 1 w 48"/>
              <a:gd name="T5" fmla="*/ 1 h 8"/>
              <a:gd name="T6" fmla="*/ 1 w 48"/>
              <a:gd name="T7" fmla="*/ 2 h 8"/>
              <a:gd name="T8" fmla="*/ 8 w 48"/>
              <a:gd name="T9" fmla="*/ 5 h 8"/>
              <a:gd name="T10" fmla="*/ 9 w 48"/>
              <a:gd name="T11" fmla="*/ 5 h 8"/>
              <a:gd name="T12" fmla="*/ 9 w 48"/>
              <a:gd name="T13" fmla="*/ 6 h 8"/>
              <a:gd name="T14" fmla="*/ 23 w 48"/>
              <a:gd name="T15" fmla="*/ 8 h 8"/>
              <a:gd name="T16" fmla="*/ 23 w 48"/>
              <a:gd name="T17" fmla="*/ 6 h 8"/>
              <a:gd name="T18" fmla="*/ 10 w 48"/>
              <a:gd name="T19" fmla="*/ 4 h 8"/>
              <a:gd name="T20" fmla="*/ 9 w 48"/>
              <a:gd name="T21" fmla="*/ 4 h 8"/>
              <a:gd name="T22" fmla="*/ 9 w 48"/>
              <a:gd name="T23" fmla="*/ 4 h 8"/>
              <a:gd name="T24" fmla="*/ 2 w 48"/>
              <a:gd name="T25" fmla="*/ 1 h 8"/>
              <a:gd name="T26" fmla="*/ 1 w 48"/>
              <a:gd name="T27" fmla="*/ 0 h 8"/>
              <a:gd name="T28" fmla="*/ 47 w 48"/>
              <a:gd name="T29" fmla="*/ 0 h 8"/>
              <a:gd name="T30" fmla="*/ 46 w 48"/>
              <a:gd name="T31" fmla="*/ 1 h 8"/>
              <a:gd name="T32" fmla="*/ 40 w 48"/>
              <a:gd name="T33" fmla="*/ 4 h 8"/>
              <a:gd name="T34" fmla="*/ 39 w 48"/>
              <a:gd name="T35" fmla="*/ 4 h 8"/>
              <a:gd name="T36" fmla="*/ 38 w 48"/>
              <a:gd name="T37" fmla="*/ 4 h 8"/>
              <a:gd name="T38" fmla="*/ 25 w 48"/>
              <a:gd name="T39" fmla="*/ 6 h 8"/>
              <a:gd name="T40" fmla="*/ 25 w 48"/>
              <a:gd name="T41" fmla="*/ 8 h 8"/>
              <a:gd name="T42" fmla="*/ 39 w 48"/>
              <a:gd name="T43" fmla="*/ 6 h 8"/>
              <a:gd name="T44" fmla="*/ 39 w 48"/>
              <a:gd name="T45" fmla="*/ 5 h 8"/>
              <a:gd name="T46" fmla="*/ 40 w 48"/>
              <a:gd name="T47" fmla="*/ 5 h 8"/>
              <a:gd name="T48" fmla="*/ 47 w 48"/>
              <a:gd name="T49" fmla="*/ 2 h 8"/>
              <a:gd name="T50" fmla="*/ 48 w 48"/>
              <a:gd name="T51" fmla="*/ 1 h 8"/>
              <a:gd name="T52" fmla="*/ 48 w 48"/>
              <a:gd name="T53" fmla="*/ 0 h 8"/>
              <a:gd name="T54" fmla="*/ 47 w 48"/>
              <a:gd name="T5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" h="8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2"/>
                  <a:pt x="1" y="2"/>
                </a:cubicBezTo>
                <a:cubicBezTo>
                  <a:pt x="3" y="3"/>
                  <a:pt x="5" y="4"/>
                  <a:pt x="8" y="5"/>
                </a:cubicBezTo>
                <a:cubicBezTo>
                  <a:pt x="8" y="5"/>
                  <a:pt x="9" y="5"/>
                  <a:pt x="9" y="5"/>
                </a:cubicBezTo>
                <a:cubicBezTo>
                  <a:pt x="9" y="5"/>
                  <a:pt x="9" y="5"/>
                  <a:pt x="9" y="6"/>
                </a:cubicBezTo>
                <a:cubicBezTo>
                  <a:pt x="14" y="7"/>
                  <a:pt x="18" y="8"/>
                  <a:pt x="23" y="8"/>
                </a:cubicBezTo>
                <a:cubicBezTo>
                  <a:pt x="23" y="6"/>
                  <a:pt x="23" y="6"/>
                  <a:pt x="23" y="6"/>
                </a:cubicBezTo>
                <a:cubicBezTo>
                  <a:pt x="19" y="6"/>
                  <a:pt x="14" y="5"/>
                  <a:pt x="10" y="4"/>
                </a:cubicBezTo>
                <a:cubicBezTo>
                  <a:pt x="10" y="4"/>
                  <a:pt x="9" y="4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6" y="3"/>
                  <a:pt x="4" y="2"/>
                  <a:pt x="2" y="1"/>
                </a:cubicBezTo>
                <a:cubicBezTo>
                  <a:pt x="2" y="1"/>
                  <a:pt x="2" y="0"/>
                  <a:pt x="1" y="0"/>
                </a:cubicBezTo>
                <a:moveTo>
                  <a:pt x="47" y="0"/>
                </a:moveTo>
                <a:cubicBezTo>
                  <a:pt x="47" y="0"/>
                  <a:pt x="46" y="1"/>
                  <a:pt x="46" y="1"/>
                </a:cubicBezTo>
                <a:cubicBezTo>
                  <a:pt x="44" y="2"/>
                  <a:pt x="42" y="3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8" y="4"/>
                  <a:pt x="38" y="4"/>
                </a:cubicBezTo>
                <a:cubicBezTo>
                  <a:pt x="34" y="5"/>
                  <a:pt x="29" y="6"/>
                  <a:pt x="25" y="6"/>
                </a:cubicBezTo>
                <a:cubicBezTo>
                  <a:pt x="25" y="8"/>
                  <a:pt x="25" y="8"/>
                  <a:pt x="25" y="8"/>
                </a:cubicBezTo>
                <a:cubicBezTo>
                  <a:pt x="30" y="8"/>
                  <a:pt x="34" y="7"/>
                  <a:pt x="39" y="6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3" y="4"/>
                  <a:pt x="45" y="3"/>
                  <a:pt x="47" y="2"/>
                </a:cubicBezTo>
                <a:cubicBezTo>
                  <a:pt x="47" y="2"/>
                  <a:pt x="48" y="2"/>
                  <a:pt x="48" y="1"/>
                </a:cubicBezTo>
                <a:cubicBezTo>
                  <a:pt x="48" y="0"/>
                  <a:pt x="48" y="0"/>
                  <a:pt x="48" y="0"/>
                </a:cubicBezTo>
                <a:cubicBezTo>
                  <a:pt x="47" y="0"/>
                  <a:pt x="47" y="0"/>
                  <a:pt x="4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Freeform 14"/>
          <p:cNvSpPr>
            <a:spLocks noEditPoints="1"/>
          </p:cNvSpPr>
          <p:nvPr/>
        </p:nvSpPr>
        <p:spPr bwMode="auto">
          <a:xfrm>
            <a:off x="5284786" y="2622551"/>
            <a:ext cx="180975" cy="26988"/>
          </a:xfrm>
          <a:custGeom>
            <a:avLst/>
            <a:gdLst>
              <a:gd name="T0" fmla="*/ 23 w 48"/>
              <a:gd name="T1" fmla="*/ 0 h 7"/>
              <a:gd name="T2" fmla="*/ 9 w 48"/>
              <a:gd name="T3" fmla="*/ 2 h 7"/>
              <a:gd name="T4" fmla="*/ 9 w 48"/>
              <a:gd name="T5" fmla="*/ 2 h 7"/>
              <a:gd name="T6" fmla="*/ 8 w 48"/>
              <a:gd name="T7" fmla="*/ 2 h 7"/>
              <a:gd name="T8" fmla="*/ 1 w 48"/>
              <a:gd name="T9" fmla="*/ 6 h 7"/>
              <a:gd name="T10" fmla="*/ 1 w 48"/>
              <a:gd name="T11" fmla="*/ 6 h 7"/>
              <a:gd name="T12" fmla="*/ 0 w 48"/>
              <a:gd name="T13" fmla="*/ 7 h 7"/>
              <a:gd name="T14" fmla="*/ 1 w 48"/>
              <a:gd name="T15" fmla="*/ 7 h 7"/>
              <a:gd name="T16" fmla="*/ 2 w 48"/>
              <a:gd name="T17" fmla="*/ 7 h 7"/>
              <a:gd name="T18" fmla="*/ 9 w 48"/>
              <a:gd name="T19" fmla="*/ 4 h 7"/>
              <a:gd name="T20" fmla="*/ 9 w 48"/>
              <a:gd name="T21" fmla="*/ 4 h 7"/>
              <a:gd name="T22" fmla="*/ 10 w 48"/>
              <a:gd name="T23" fmla="*/ 3 h 7"/>
              <a:gd name="T24" fmla="*/ 23 w 48"/>
              <a:gd name="T25" fmla="*/ 1 h 7"/>
              <a:gd name="T26" fmla="*/ 23 w 48"/>
              <a:gd name="T27" fmla="*/ 0 h 7"/>
              <a:gd name="T28" fmla="*/ 25 w 48"/>
              <a:gd name="T29" fmla="*/ 0 h 7"/>
              <a:gd name="T30" fmla="*/ 25 w 48"/>
              <a:gd name="T31" fmla="*/ 1 h 7"/>
              <a:gd name="T32" fmla="*/ 38 w 48"/>
              <a:gd name="T33" fmla="*/ 3 h 7"/>
              <a:gd name="T34" fmla="*/ 39 w 48"/>
              <a:gd name="T35" fmla="*/ 4 h 7"/>
              <a:gd name="T36" fmla="*/ 40 w 48"/>
              <a:gd name="T37" fmla="*/ 4 h 7"/>
              <a:gd name="T38" fmla="*/ 46 w 48"/>
              <a:gd name="T39" fmla="*/ 7 h 7"/>
              <a:gd name="T40" fmla="*/ 47 w 48"/>
              <a:gd name="T41" fmla="*/ 7 h 7"/>
              <a:gd name="T42" fmla="*/ 47 w 48"/>
              <a:gd name="T43" fmla="*/ 7 h 7"/>
              <a:gd name="T44" fmla="*/ 48 w 48"/>
              <a:gd name="T45" fmla="*/ 7 h 7"/>
              <a:gd name="T46" fmla="*/ 48 w 48"/>
              <a:gd name="T47" fmla="*/ 6 h 7"/>
              <a:gd name="T48" fmla="*/ 47 w 48"/>
              <a:gd name="T49" fmla="*/ 6 h 7"/>
              <a:gd name="T50" fmla="*/ 40 w 48"/>
              <a:gd name="T51" fmla="*/ 2 h 7"/>
              <a:gd name="T52" fmla="*/ 39 w 48"/>
              <a:gd name="T53" fmla="*/ 2 h 7"/>
              <a:gd name="T54" fmla="*/ 39 w 48"/>
              <a:gd name="T55" fmla="*/ 2 h 7"/>
              <a:gd name="T56" fmla="*/ 25 w 48"/>
              <a:gd name="T5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" h="7">
                <a:moveTo>
                  <a:pt x="23" y="0"/>
                </a:moveTo>
                <a:cubicBezTo>
                  <a:pt x="18" y="0"/>
                  <a:pt x="14" y="1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8" y="2"/>
                  <a:pt x="8" y="2"/>
                </a:cubicBezTo>
                <a:cubicBezTo>
                  <a:pt x="5" y="3"/>
                  <a:pt x="3" y="4"/>
                  <a:pt x="1" y="6"/>
                </a:cubicBezTo>
                <a:cubicBezTo>
                  <a:pt x="1" y="6"/>
                  <a:pt x="1" y="6"/>
                  <a:pt x="1" y="6"/>
                </a:cubicBezTo>
                <a:cubicBezTo>
                  <a:pt x="0" y="7"/>
                  <a:pt x="0" y="7"/>
                  <a:pt x="0" y="7"/>
                </a:cubicBezTo>
                <a:cubicBezTo>
                  <a:pt x="1" y="7"/>
                  <a:pt x="1" y="7"/>
                  <a:pt x="1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6"/>
                  <a:pt x="6" y="5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9" y="3"/>
                  <a:pt x="10" y="3"/>
                  <a:pt x="10" y="3"/>
                </a:cubicBezTo>
                <a:cubicBezTo>
                  <a:pt x="14" y="2"/>
                  <a:pt x="19" y="1"/>
                  <a:pt x="23" y="1"/>
                </a:cubicBezTo>
                <a:cubicBezTo>
                  <a:pt x="23" y="0"/>
                  <a:pt x="23" y="0"/>
                  <a:pt x="23" y="0"/>
                </a:cubicBezTo>
                <a:moveTo>
                  <a:pt x="25" y="0"/>
                </a:moveTo>
                <a:cubicBezTo>
                  <a:pt x="25" y="1"/>
                  <a:pt x="25" y="1"/>
                  <a:pt x="25" y="1"/>
                </a:cubicBezTo>
                <a:cubicBezTo>
                  <a:pt x="29" y="1"/>
                  <a:pt x="34" y="2"/>
                  <a:pt x="38" y="3"/>
                </a:cubicBezTo>
                <a:cubicBezTo>
                  <a:pt x="38" y="3"/>
                  <a:pt x="39" y="3"/>
                  <a:pt x="39" y="4"/>
                </a:cubicBezTo>
                <a:cubicBezTo>
                  <a:pt x="39" y="4"/>
                  <a:pt x="39" y="4"/>
                  <a:pt x="40" y="4"/>
                </a:cubicBezTo>
                <a:cubicBezTo>
                  <a:pt x="42" y="5"/>
                  <a:pt x="44" y="6"/>
                  <a:pt x="46" y="7"/>
                </a:cubicBezTo>
                <a:cubicBezTo>
                  <a:pt x="46" y="7"/>
                  <a:pt x="47" y="7"/>
                  <a:pt x="47" y="7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7" y="6"/>
                  <a:pt x="47" y="6"/>
                </a:cubicBezTo>
                <a:cubicBezTo>
                  <a:pt x="45" y="4"/>
                  <a:pt x="43" y="3"/>
                  <a:pt x="40" y="2"/>
                </a:cubicBezTo>
                <a:cubicBezTo>
                  <a:pt x="40" y="2"/>
                  <a:pt x="40" y="2"/>
                  <a:pt x="39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34" y="1"/>
                  <a:pt x="30" y="0"/>
                  <a:pt x="2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15"/>
          <p:cNvSpPr>
            <a:spLocks noEditPoints="1"/>
          </p:cNvSpPr>
          <p:nvPr/>
        </p:nvSpPr>
        <p:spPr bwMode="auto">
          <a:xfrm>
            <a:off x="5372098" y="2454276"/>
            <a:ext cx="6350" cy="236538"/>
          </a:xfrm>
          <a:custGeom>
            <a:avLst/>
            <a:gdLst>
              <a:gd name="T0" fmla="*/ 2 w 2"/>
              <a:gd name="T1" fmla="*/ 32 h 63"/>
              <a:gd name="T2" fmla="*/ 0 w 2"/>
              <a:gd name="T3" fmla="*/ 32 h 63"/>
              <a:gd name="T4" fmla="*/ 0 w 2"/>
              <a:gd name="T5" fmla="*/ 45 h 63"/>
              <a:gd name="T6" fmla="*/ 0 w 2"/>
              <a:gd name="T7" fmla="*/ 46 h 63"/>
              <a:gd name="T8" fmla="*/ 0 w 2"/>
              <a:gd name="T9" fmla="*/ 61 h 63"/>
              <a:gd name="T10" fmla="*/ 0 w 2"/>
              <a:gd name="T11" fmla="*/ 62 h 63"/>
              <a:gd name="T12" fmla="*/ 1 w 2"/>
              <a:gd name="T13" fmla="*/ 63 h 63"/>
              <a:gd name="T14" fmla="*/ 2 w 2"/>
              <a:gd name="T15" fmla="*/ 62 h 63"/>
              <a:gd name="T16" fmla="*/ 2 w 2"/>
              <a:gd name="T17" fmla="*/ 61 h 63"/>
              <a:gd name="T18" fmla="*/ 2 w 2"/>
              <a:gd name="T19" fmla="*/ 46 h 63"/>
              <a:gd name="T20" fmla="*/ 2 w 2"/>
              <a:gd name="T21" fmla="*/ 45 h 63"/>
              <a:gd name="T22" fmla="*/ 2 w 2"/>
              <a:gd name="T23" fmla="*/ 32 h 63"/>
              <a:gd name="T24" fmla="*/ 1 w 2"/>
              <a:gd name="T25" fmla="*/ 0 h 63"/>
              <a:gd name="T26" fmla="*/ 1 w 2"/>
              <a:gd name="T27" fmla="*/ 0 h 63"/>
              <a:gd name="T28" fmla="*/ 1 w 2"/>
              <a:gd name="T29" fmla="*/ 0 h 63"/>
              <a:gd name="T30" fmla="*/ 0 w 2"/>
              <a:gd name="T31" fmla="*/ 0 h 63"/>
              <a:gd name="T32" fmla="*/ 0 w 2"/>
              <a:gd name="T33" fmla="*/ 1 h 63"/>
              <a:gd name="T34" fmla="*/ 0 w 2"/>
              <a:gd name="T35" fmla="*/ 16 h 63"/>
              <a:gd name="T36" fmla="*/ 0 w 2"/>
              <a:gd name="T37" fmla="*/ 18 h 63"/>
              <a:gd name="T38" fmla="*/ 0 w 2"/>
              <a:gd name="T39" fmla="*/ 31 h 63"/>
              <a:gd name="T40" fmla="*/ 2 w 2"/>
              <a:gd name="T41" fmla="*/ 31 h 63"/>
              <a:gd name="T42" fmla="*/ 2 w 2"/>
              <a:gd name="T43" fmla="*/ 18 h 63"/>
              <a:gd name="T44" fmla="*/ 2 w 2"/>
              <a:gd name="T45" fmla="*/ 16 h 63"/>
              <a:gd name="T46" fmla="*/ 2 w 2"/>
              <a:gd name="T47" fmla="*/ 1 h 63"/>
              <a:gd name="T48" fmla="*/ 2 w 2"/>
              <a:gd name="T49" fmla="*/ 0 h 63"/>
              <a:gd name="T50" fmla="*/ 1 w 2"/>
              <a:gd name="T51" fmla="*/ 0 h 63"/>
              <a:gd name="T52" fmla="*/ 1 w 2"/>
              <a:gd name="T53" fmla="*/ 0 h 63"/>
              <a:gd name="T54" fmla="*/ 1 w 2"/>
              <a:gd name="T5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" h="63">
                <a:moveTo>
                  <a:pt x="2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3"/>
                  <a:pt x="1" y="63"/>
                  <a:pt x="1" y="63"/>
                </a:cubicBezTo>
                <a:cubicBezTo>
                  <a:pt x="2" y="63"/>
                  <a:pt x="2" y="63"/>
                  <a:pt x="2" y="62"/>
                </a:cubicBezTo>
                <a:cubicBezTo>
                  <a:pt x="2" y="61"/>
                  <a:pt x="2" y="61"/>
                  <a:pt x="2" y="61"/>
                </a:cubicBezTo>
                <a:cubicBezTo>
                  <a:pt x="2" y="46"/>
                  <a:pt x="2" y="46"/>
                  <a:pt x="2" y="46"/>
                </a:cubicBezTo>
                <a:cubicBezTo>
                  <a:pt x="2" y="45"/>
                  <a:pt x="2" y="45"/>
                  <a:pt x="2" y="45"/>
                </a:cubicBezTo>
                <a:cubicBezTo>
                  <a:pt x="2" y="32"/>
                  <a:pt x="2" y="32"/>
                  <a:pt x="2" y="32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31"/>
                  <a:pt x="0" y="31"/>
                  <a:pt x="0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16"/>
                  <a:pt x="2" y="16"/>
                  <a:pt x="2" y="16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Freeform 16"/>
          <p:cNvSpPr/>
          <p:nvPr/>
        </p:nvSpPr>
        <p:spPr bwMode="auto">
          <a:xfrm>
            <a:off x="5254623" y="2570164"/>
            <a:ext cx="241300" cy="3175"/>
          </a:xfrm>
          <a:custGeom>
            <a:avLst/>
            <a:gdLst>
              <a:gd name="T0" fmla="*/ 63 w 64"/>
              <a:gd name="T1" fmla="*/ 0 h 1"/>
              <a:gd name="T2" fmla="*/ 62 w 64"/>
              <a:gd name="T3" fmla="*/ 0 h 1"/>
              <a:gd name="T4" fmla="*/ 51 w 64"/>
              <a:gd name="T5" fmla="*/ 0 h 1"/>
              <a:gd name="T6" fmla="*/ 49 w 64"/>
              <a:gd name="T7" fmla="*/ 0 h 1"/>
              <a:gd name="T8" fmla="*/ 33 w 64"/>
              <a:gd name="T9" fmla="*/ 0 h 1"/>
              <a:gd name="T10" fmla="*/ 31 w 64"/>
              <a:gd name="T11" fmla="*/ 0 h 1"/>
              <a:gd name="T12" fmla="*/ 15 w 64"/>
              <a:gd name="T13" fmla="*/ 0 h 1"/>
              <a:gd name="T14" fmla="*/ 13 w 64"/>
              <a:gd name="T15" fmla="*/ 0 h 1"/>
              <a:gd name="T16" fmla="*/ 2 w 64"/>
              <a:gd name="T17" fmla="*/ 0 h 1"/>
              <a:gd name="T18" fmla="*/ 1 w 64"/>
              <a:gd name="T19" fmla="*/ 0 h 1"/>
              <a:gd name="T20" fmla="*/ 0 w 64"/>
              <a:gd name="T21" fmla="*/ 0 h 1"/>
              <a:gd name="T22" fmla="*/ 0 w 64"/>
              <a:gd name="T23" fmla="*/ 0 h 1"/>
              <a:gd name="T24" fmla="*/ 0 w 64"/>
              <a:gd name="T25" fmla="*/ 0 h 1"/>
              <a:gd name="T26" fmla="*/ 1 w 64"/>
              <a:gd name="T27" fmla="*/ 1 h 1"/>
              <a:gd name="T28" fmla="*/ 2 w 64"/>
              <a:gd name="T29" fmla="*/ 1 h 1"/>
              <a:gd name="T30" fmla="*/ 13 w 64"/>
              <a:gd name="T31" fmla="*/ 1 h 1"/>
              <a:gd name="T32" fmla="*/ 15 w 64"/>
              <a:gd name="T33" fmla="*/ 1 h 1"/>
              <a:gd name="T34" fmla="*/ 31 w 64"/>
              <a:gd name="T35" fmla="*/ 1 h 1"/>
              <a:gd name="T36" fmla="*/ 33 w 64"/>
              <a:gd name="T37" fmla="*/ 1 h 1"/>
              <a:gd name="T38" fmla="*/ 49 w 64"/>
              <a:gd name="T39" fmla="*/ 1 h 1"/>
              <a:gd name="T40" fmla="*/ 51 w 64"/>
              <a:gd name="T41" fmla="*/ 1 h 1"/>
              <a:gd name="T42" fmla="*/ 62 w 64"/>
              <a:gd name="T43" fmla="*/ 1 h 1"/>
              <a:gd name="T44" fmla="*/ 63 w 64"/>
              <a:gd name="T45" fmla="*/ 1 h 1"/>
              <a:gd name="T46" fmla="*/ 64 w 64"/>
              <a:gd name="T47" fmla="*/ 0 h 1"/>
              <a:gd name="T48" fmla="*/ 64 w 64"/>
              <a:gd name="T49" fmla="*/ 0 h 1"/>
              <a:gd name="T50" fmla="*/ 64 w 64"/>
              <a:gd name="T51" fmla="*/ 0 h 1"/>
              <a:gd name="T52" fmla="*/ 63 w 64"/>
              <a:gd name="T5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4" h="1">
                <a:moveTo>
                  <a:pt x="63" y="0"/>
                </a:moveTo>
                <a:cubicBezTo>
                  <a:pt x="62" y="0"/>
                  <a:pt x="62" y="0"/>
                  <a:pt x="6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1"/>
                  <a:pt x="1" y="1"/>
                </a:cubicBezTo>
                <a:cubicBezTo>
                  <a:pt x="2" y="1"/>
                  <a:pt x="2" y="1"/>
                  <a:pt x="2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15" y="1"/>
                  <a:pt x="15" y="1"/>
                  <a:pt x="15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51" y="1"/>
                  <a:pt x="51" y="1"/>
                  <a:pt x="5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1"/>
                  <a:pt x="63" y="1"/>
                  <a:pt x="63" y="1"/>
                </a:cubicBezTo>
                <a:cubicBezTo>
                  <a:pt x="63" y="1"/>
                  <a:pt x="64" y="1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3" y="0"/>
                  <a:pt x="6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7"/>
          <p:cNvSpPr>
            <a:spLocks noEditPoints="1"/>
          </p:cNvSpPr>
          <p:nvPr/>
        </p:nvSpPr>
        <p:spPr bwMode="auto">
          <a:xfrm>
            <a:off x="5235573" y="2430464"/>
            <a:ext cx="279400" cy="279400"/>
          </a:xfrm>
          <a:custGeom>
            <a:avLst/>
            <a:gdLst>
              <a:gd name="T0" fmla="*/ 39 w 74"/>
              <a:gd name="T1" fmla="*/ 73 h 74"/>
              <a:gd name="T2" fmla="*/ 32 w 74"/>
              <a:gd name="T3" fmla="*/ 73 h 74"/>
              <a:gd name="T4" fmla="*/ 41 w 74"/>
              <a:gd name="T5" fmla="*/ 73 h 74"/>
              <a:gd name="T6" fmla="*/ 29 w 74"/>
              <a:gd name="T7" fmla="*/ 73 h 74"/>
              <a:gd name="T8" fmla="*/ 45 w 74"/>
              <a:gd name="T9" fmla="*/ 73 h 74"/>
              <a:gd name="T10" fmla="*/ 26 w 74"/>
              <a:gd name="T11" fmla="*/ 71 h 74"/>
              <a:gd name="T12" fmla="*/ 48 w 74"/>
              <a:gd name="T13" fmla="*/ 71 h 74"/>
              <a:gd name="T14" fmla="*/ 22 w 74"/>
              <a:gd name="T15" fmla="*/ 70 h 74"/>
              <a:gd name="T16" fmla="*/ 20 w 74"/>
              <a:gd name="T17" fmla="*/ 70 h 74"/>
              <a:gd name="T18" fmla="*/ 55 w 74"/>
              <a:gd name="T19" fmla="*/ 70 h 74"/>
              <a:gd name="T20" fmla="*/ 18 w 74"/>
              <a:gd name="T21" fmla="*/ 67 h 74"/>
              <a:gd name="T22" fmla="*/ 14 w 74"/>
              <a:gd name="T23" fmla="*/ 65 h 74"/>
              <a:gd name="T24" fmla="*/ 60 w 74"/>
              <a:gd name="T25" fmla="*/ 66 h 74"/>
              <a:gd name="T26" fmla="*/ 13 w 74"/>
              <a:gd name="T27" fmla="*/ 63 h 74"/>
              <a:gd name="T28" fmla="*/ 9 w 74"/>
              <a:gd name="T29" fmla="*/ 62 h 74"/>
              <a:gd name="T30" fmla="*/ 64 w 74"/>
              <a:gd name="T31" fmla="*/ 62 h 74"/>
              <a:gd name="T32" fmla="*/ 7 w 74"/>
              <a:gd name="T33" fmla="*/ 58 h 74"/>
              <a:gd name="T34" fmla="*/ 5 w 74"/>
              <a:gd name="T35" fmla="*/ 56 h 74"/>
              <a:gd name="T36" fmla="*/ 68 w 74"/>
              <a:gd name="T37" fmla="*/ 57 h 74"/>
              <a:gd name="T38" fmla="*/ 70 w 74"/>
              <a:gd name="T39" fmla="*/ 52 h 74"/>
              <a:gd name="T40" fmla="*/ 71 w 74"/>
              <a:gd name="T41" fmla="*/ 49 h 74"/>
              <a:gd name="T42" fmla="*/ 2 w 74"/>
              <a:gd name="T43" fmla="*/ 50 h 74"/>
              <a:gd name="T44" fmla="*/ 2 w 74"/>
              <a:gd name="T45" fmla="*/ 48 h 74"/>
              <a:gd name="T46" fmla="*/ 73 w 74"/>
              <a:gd name="T47" fmla="*/ 47 h 74"/>
              <a:gd name="T48" fmla="*/ 2 w 74"/>
              <a:gd name="T49" fmla="*/ 44 h 74"/>
              <a:gd name="T50" fmla="*/ 73 w 74"/>
              <a:gd name="T51" fmla="*/ 43 h 74"/>
              <a:gd name="T52" fmla="*/ 73 w 74"/>
              <a:gd name="T53" fmla="*/ 40 h 74"/>
              <a:gd name="T54" fmla="*/ 0 w 74"/>
              <a:gd name="T55" fmla="*/ 37 h 74"/>
              <a:gd name="T56" fmla="*/ 73 w 74"/>
              <a:gd name="T57" fmla="*/ 38 h 74"/>
              <a:gd name="T58" fmla="*/ 1 w 74"/>
              <a:gd name="T59" fmla="*/ 35 h 74"/>
              <a:gd name="T60" fmla="*/ 73 w 74"/>
              <a:gd name="T61" fmla="*/ 35 h 74"/>
              <a:gd name="T62" fmla="*/ 1 w 74"/>
              <a:gd name="T63" fmla="*/ 30 h 74"/>
              <a:gd name="T64" fmla="*/ 73 w 74"/>
              <a:gd name="T65" fmla="*/ 30 h 74"/>
              <a:gd name="T66" fmla="*/ 72 w 74"/>
              <a:gd name="T67" fmla="*/ 27 h 74"/>
              <a:gd name="T68" fmla="*/ 2 w 74"/>
              <a:gd name="T69" fmla="*/ 24 h 74"/>
              <a:gd name="T70" fmla="*/ 70 w 74"/>
              <a:gd name="T71" fmla="*/ 25 h 74"/>
              <a:gd name="T72" fmla="*/ 4 w 74"/>
              <a:gd name="T73" fmla="*/ 22 h 74"/>
              <a:gd name="T74" fmla="*/ 70 w 74"/>
              <a:gd name="T75" fmla="*/ 21 h 74"/>
              <a:gd name="T76" fmla="*/ 68 w 74"/>
              <a:gd name="T77" fmla="*/ 19 h 74"/>
              <a:gd name="T78" fmla="*/ 8 w 74"/>
              <a:gd name="T79" fmla="*/ 17 h 74"/>
              <a:gd name="T80" fmla="*/ 66 w 74"/>
              <a:gd name="T81" fmla="*/ 15 h 74"/>
              <a:gd name="T82" fmla="*/ 64 w 74"/>
              <a:gd name="T83" fmla="*/ 14 h 74"/>
              <a:gd name="T84" fmla="*/ 12 w 74"/>
              <a:gd name="T85" fmla="*/ 12 h 74"/>
              <a:gd name="T86" fmla="*/ 63 w 74"/>
              <a:gd name="T87" fmla="*/ 10 h 74"/>
              <a:gd name="T88" fmla="*/ 59 w 74"/>
              <a:gd name="T89" fmla="*/ 8 h 74"/>
              <a:gd name="T90" fmla="*/ 17 w 74"/>
              <a:gd name="T91" fmla="*/ 8 h 74"/>
              <a:gd name="T92" fmla="*/ 57 w 74"/>
              <a:gd name="T93" fmla="*/ 6 h 74"/>
              <a:gd name="T94" fmla="*/ 54 w 74"/>
              <a:gd name="T95" fmla="*/ 5 h 74"/>
              <a:gd name="T96" fmla="*/ 23 w 74"/>
              <a:gd name="T97" fmla="*/ 5 h 74"/>
              <a:gd name="T98" fmla="*/ 52 w 74"/>
              <a:gd name="T99" fmla="*/ 4 h 74"/>
              <a:gd name="T100" fmla="*/ 26 w 74"/>
              <a:gd name="T101" fmla="*/ 2 h 74"/>
              <a:gd name="T102" fmla="*/ 48 w 74"/>
              <a:gd name="T103" fmla="*/ 2 h 74"/>
              <a:gd name="T104" fmla="*/ 45 w 74"/>
              <a:gd name="T105" fmla="*/ 1 h 74"/>
              <a:gd name="T106" fmla="*/ 32 w 74"/>
              <a:gd name="T107" fmla="*/ 1 h 74"/>
              <a:gd name="T108" fmla="*/ 42 w 74"/>
              <a:gd name="T109" fmla="*/ 2 h 74"/>
              <a:gd name="T110" fmla="*/ 35 w 74"/>
              <a:gd name="T111" fmla="*/ 2 h 74"/>
              <a:gd name="T112" fmla="*/ 39 w 74"/>
              <a:gd name="T1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" h="74">
                <a:moveTo>
                  <a:pt x="35" y="73"/>
                </a:moveTo>
                <a:cubicBezTo>
                  <a:pt x="35" y="73"/>
                  <a:pt x="35" y="73"/>
                  <a:pt x="35" y="74"/>
                </a:cubicBezTo>
                <a:cubicBezTo>
                  <a:pt x="35" y="74"/>
                  <a:pt x="35" y="74"/>
                  <a:pt x="35" y="74"/>
                </a:cubicBezTo>
                <a:cubicBezTo>
                  <a:pt x="36" y="74"/>
                  <a:pt x="36" y="74"/>
                  <a:pt x="36" y="74"/>
                </a:cubicBezTo>
                <a:cubicBezTo>
                  <a:pt x="36" y="74"/>
                  <a:pt x="36" y="74"/>
                  <a:pt x="36" y="74"/>
                </a:cubicBezTo>
                <a:cubicBezTo>
                  <a:pt x="36" y="73"/>
                  <a:pt x="36" y="73"/>
                  <a:pt x="36" y="73"/>
                </a:cubicBezTo>
                <a:cubicBezTo>
                  <a:pt x="35" y="73"/>
                  <a:pt x="35" y="73"/>
                  <a:pt x="35" y="73"/>
                </a:cubicBezTo>
                <a:moveTo>
                  <a:pt x="39" y="73"/>
                </a:moveTo>
                <a:cubicBezTo>
                  <a:pt x="39" y="73"/>
                  <a:pt x="39" y="73"/>
                  <a:pt x="39" y="73"/>
                </a:cubicBezTo>
                <a:cubicBezTo>
                  <a:pt x="38" y="73"/>
                  <a:pt x="38" y="73"/>
                  <a:pt x="38" y="74"/>
                </a:cubicBezTo>
                <a:cubicBezTo>
                  <a:pt x="38" y="74"/>
                  <a:pt x="38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3"/>
                  <a:pt x="39" y="73"/>
                  <a:pt x="39" y="73"/>
                </a:cubicBezTo>
                <a:moveTo>
                  <a:pt x="32" y="73"/>
                </a:moveTo>
                <a:cubicBezTo>
                  <a:pt x="32" y="73"/>
                  <a:pt x="32" y="73"/>
                  <a:pt x="32" y="73"/>
                </a:cubicBezTo>
                <a:cubicBezTo>
                  <a:pt x="31" y="74"/>
                  <a:pt x="32" y="74"/>
                  <a:pt x="32" y="74"/>
                </a:cubicBezTo>
                <a:cubicBezTo>
                  <a:pt x="32" y="74"/>
                  <a:pt x="32" y="74"/>
                  <a:pt x="32" y="74"/>
                </a:cubicBezTo>
                <a:cubicBezTo>
                  <a:pt x="33" y="74"/>
                  <a:pt x="33" y="74"/>
                  <a:pt x="33" y="73"/>
                </a:cubicBezTo>
                <a:cubicBezTo>
                  <a:pt x="33" y="73"/>
                  <a:pt x="33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moveTo>
                  <a:pt x="42" y="73"/>
                </a:moveTo>
                <a:cubicBezTo>
                  <a:pt x="42" y="73"/>
                  <a:pt x="42" y="73"/>
                  <a:pt x="42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1" y="74"/>
                  <a:pt x="42" y="74"/>
                  <a:pt x="42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2" y="74"/>
                  <a:pt x="43" y="74"/>
                  <a:pt x="43" y="73"/>
                </a:cubicBezTo>
                <a:cubicBezTo>
                  <a:pt x="43" y="73"/>
                  <a:pt x="42" y="73"/>
                  <a:pt x="42" y="73"/>
                </a:cubicBezTo>
                <a:moveTo>
                  <a:pt x="29" y="72"/>
                </a:moveTo>
                <a:cubicBezTo>
                  <a:pt x="29" y="72"/>
                  <a:pt x="28" y="72"/>
                  <a:pt x="28" y="73"/>
                </a:cubicBezTo>
                <a:cubicBezTo>
                  <a:pt x="28" y="73"/>
                  <a:pt x="28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2"/>
                  <a:pt x="30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moveTo>
                  <a:pt x="45" y="72"/>
                </a:move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4" y="72"/>
                  <a:pt x="44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6" y="73"/>
                  <a:pt x="46" y="72"/>
                </a:cubicBezTo>
                <a:cubicBezTo>
                  <a:pt x="46" y="72"/>
                  <a:pt x="45" y="72"/>
                  <a:pt x="45" y="72"/>
                </a:cubicBezTo>
                <a:moveTo>
                  <a:pt x="26" y="71"/>
                </a:moveTo>
                <a:cubicBezTo>
                  <a:pt x="26" y="71"/>
                  <a:pt x="25" y="71"/>
                  <a:pt x="25" y="72"/>
                </a:cubicBezTo>
                <a:cubicBezTo>
                  <a:pt x="25" y="72"/>
                  <a:pt x="25" y="72"/>
                  <a:pt x="26" y="72"/>
                </a:cubicBezTo>
                <a:cubicBezTo>
                  <a:pt x="26" y="73"/>
                  <a:pt x="26" y="73"/>
                  <a:pt x="26" y="73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6" y="71"/>
                  <a:pt x="26" y="71"/>
                </a:cubicBezTo>
                <a:cubicBezTo>
                  <a:pt x="26" y="71"/>
                  <a:pt x="26" y="71"/>
                  <a:pt x="26" y="71"/>
                </a:cubicBezTo>
                <a:moveTo>
                  <a:pt x="48" y="71"/>
                </a:moveTo>
                <a:cubicBezTo>
                  <a:pt x="48" y="71"/>
                  <a:pt x="48" y="71"/>
                  <a:pt x="48" y="71"/>
                </a:cubicBezTo>
                <a:cubicBezTo>
                  <a:pt x="48" y="71"/>
                  <a:pt x="48" y="72"/>
                  <a:pt x="48" y="72"/>
                </a:cubicBezTo>
                <a:cubicBezTo>
                  <a:pt x="48" y="73"/>
                  <a:pt x="48" y="73"/>
                  <a:pt x="48" y="73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1"/>
                  <a:pt x="49" y="71"/>
                  <a:pt x="48" y="71"/>
                </a:cubicBezTo>
                <a:moveTo>
                  <a:pt x="51" y="70"/>
                </a:moveTo>
                <a:cubicBezTo>
                  <a:pt x="51" y="70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2" y="71"/>
                  <a:pt x="52" y="71"/>
                  <a:pt x="52" y="71"/>
                </a:cubicBezTo>
                <a:cubicBezTo>
                  <a:pt x="52" y="71"/>
                  <a:pt x="52" y="71"/>
                  <a:pt x="52" y="70"/>
                </a:cubicBezTo>
                <a:cubicBezTo>
                  <a:pt x="51" y="70"/>
                  <a:pt x="51" y="70"/>
                  <a:pt x="51" y="70"/>
                </a:cubicBezTo>
                <a:moveTo>
                  <a:pt x="23" y="70"/>
                </a:moveTo>
                <a:cubicBezTo>
                  <a:pt x="23" y="70"/>
                  <a:pt x="22" y="70"/>
                  <a:pt x="22" y="70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0"/>
                  <a:pt x="23" y="70"/>
                  <a:pt x="23" y="70"/>
                </a:cubicBezTo>
                <a:cubicBezTo>
                  <a:pt x="23" y="70"/>
                  <a:pt x="23" y="70"/>
                  <a:pt x="23" y="70"/>
                </a:cubicBezTo>
                <a:moveTo>
                  <a:pt x="20" y="69"/>
                </a:moveTo>
                <a:cubicBezTo>
                  <a:pt x="19" y="69"/>
                  <a:pt x="19" y="69"/>
                  <a:pt x="19" y="69"/>
                </a:cubicBezTo>
                <a:cubicBezTo>
                  <a:pt x="20" y="70"/>
                  <a:pt x="20" y="70"/>
                  <a:pt x="20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21" y="70"/>
                  <a:pt x="21" y="70"/>
                  <a:pt x="21" y="70"/>
                </a:cubicBezTo>
                <a:cubicBezTo>
                  <a:pt x="20" y="69"/>
                  <a:pt x="20" y="69"/>
                  <a:pt x="20" y="69"/>
                </a:cubicBezTo>
                <a:moveTo>
                  <a:pt x="54" y="68"/>
                </a:moveTo>
                <a:cubicBezTo>
                  <a:pt x="54" y="68"/>
                  <a:pt x="54" y="69"/>
                  <a:pt x="54" y="69"/>
                </a:cubicBezTo>
                <a:cubicBezTo>
                  <a:pt x="54" y="70"/>
                  <a:pt x="54" y="70"/>
                  <a:pt x="54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5" y="70"/>
                  <a:pt x="55" y="70"/>
                  <a:pt x="55" y="70"/>
                </a:cubicBezTo>
                <a:cubicBezTo>
                  <a:pt x="55" y="70"/>
                  <a:pt x="55" y="69"/>
                  <a:pt x="55" y="69"/>
                </a:cubicBezTo>
                <a:cubicBezTo>
                  <a:pt x="55" y="69"/>
                  <a:pt x="55" y="68"/>
                  <a:pt x="54" y="68"/>
                </a:cubicBezTo>
                <a:moveTo>
                  <a:pt x="18" y="67"/>
                </a:moveTo>
                <a:cubicBezTo>
                  <a:pt x="17" y="67"/>
                  <a:pt x="17" y="67"/>
                  <a:pt x="17" y="67"/>
                </a:cubicBezTo>
                <a:cubicBezTo>
                  <a:pt x="17" y="68"/>
                  <a:pt x="17" y="68"/>
                  <a:pt x="17" y="68"/>
                </a:cubicBezTo>
                <a:cubicBezTo>
                  <a:pt x="17" y="68"/>
                  <a:pt x="17" y="68"/>
                  <a:pt x="17" y="68"/>
                </a:cubicBezTo>
                <a:cubicBezTo>
                  <a:pt x="18" y="68"/>
                  <a:pt x="18" y="68"/>
                  <a:pt x="18" y="68"/>
                </a:cubicBezTo>
                <a:cubicBezTo>
                  <a:pt x="18" y="67"/>
                  <a:pt x="18" y="67"/>
                  <a:pt x="18" y="67"/>
                </a:cubicBezTo>
                <a:moveTo>
                  <a:pt x="57" y="67"/>
                </a:moveTo>
                <a:cubicBezTo>
                  <a:pt x="56" y="68"/>
                  <a:pt x="56" y="68"/>
                  <a:pt x="56" y="68"/>
                </a:cubicBezTo>
                <a:cubicBezTo>
                  <a:pt x="57" y="68"/>
                  <a:pt x="57" y="68"/>
                  <a:pt x="57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7"/>
                  <a:pt x="58" y="67"/>
                  <a:pt x="58" y="67"/>
                </a:cubicBezTo>
                <a:cubicBezTo>
                  <a:pt x="57" y="67"/>
                  <a:pt x="57" y="67"/>
                  <a:pt x="57" y="67"/>
                </a:cubicBezTo>
                <a:moveTo>
                  <a:pt x="15" y="65"/>
                </a:moveTo>
                <a:cubicBezTo>
                  <a:pt x="14" y="65"/>
                  <a:pt x="14" y="65"/>
                  <a:pt x="14" y="65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6"/>
                  <a:pt x="15" y="66"/>
                  <a:pt x="15" y="66"/>
                </a:cubicBezTo>
                <a:cubicBezTo>
                  <a:pt x="15" y="65"/>
                  <a:pt x="15" y="65"/>
                  <a:pt x="15" y="65"/>
                </a:cubicBezTo>
                <a:moveTo>
                  <a:pt x="59" y="65"/>
                </a:moveTo>
                <a:cubicBezTo>
                  <a:pt x="59" y="66"/>
                  <a:pt x="59" y="66"/>
                  <a:pt x="59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5"/>
                  <a:pt x="60" y="65"/>
                  <a:pt x="60" y="65"/>
                </a:cubicBezTo>
                <a:cubicBezTo>
                  <a:pt x="59" y="65"/>
                  <a:pt x="59" y="65"/>
                  <a:pt x="59" y="65"/>
                </a:cubicBezTo>
                <a:moveTo>
                  <a:pt x="13" y="63"/>
                </a:moveTo>
                <a:cubicBezTo>
                  <a:pt x="11" y="63"/>
                  <a:pt x="11" y="63"/>
                  <a:pt x="11" y="63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2" y="64"/>
                  <a:pt x="12" y="64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3"/>
                  <a:pt x="13" y="63"/>
                  <a:pt x="13" y="63"/>
                </a:cubicBezTo>
                <a:moveTo>
                  <a:pt x="62" y="63"/>
                </a:moveTo>
                <a:cubicBezTo>
                  <a:pt x="62" y="64"/>
                  <a:pt x="62" y="64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4"/>
                  <a:pt x="63" y="64"/>
                  <a:pt x="63" y="64"/>
                </a:cubicBezTo>
                <a:cubicBezTo>
                  <a:pt x="63" y="63"/>
                  <a:pt x="63" y="63"/>
                  <a:pt x="63" y="63"/>
                </a:cubicBezTo>
                <a:cubicBezTo>
                  <a:pt x="62" y="63"/>
                  <a:pt x="62" y="63"/>
                  <a:pt x="62" y="63"/>
                </a:cubicBezTo>
                <a:moveTo>
                  <a:pt x="9" y="61"/>
                </a:moveTo>
                <a:cubicBezTo>
                  <a:pt x="9" y="62"/>
                  <a:pt x="9" y="62"/>
                  <a:pt x="9" y="62"/>
                </a:cubicBezTo>
                <a:cubicBezTo>
                  <a:pt x="10" y="62"/>
                  <a:pt x="10" y="62"/>
                  <a:pt x="10" y="62"/>
                </a:cubicBezTo>
                <a:cubicBezTo>
                  <a:pt x="10" y="62"/>
                  <a:pt x="10" y="62"/>
                  <a:pt x="10" y="62"/>
                </a:cubicBezTo>
                <a:cubicBezTo>
                  <a:pt x="10" y="61"/>
                  <a:pt x="10" y="61"/>
                  <a:pt x="10" y="61"/>
                </a:cubicBezTo>
                <a:cubicBezTo>
                  <a:pt x="9" y="61"/>
                  <a:pt x="9" y="61"/>
                  <a:pt x="9" y="61"/>
                </a:cubicBezTo>
                <a:moveTo>
                  <a:pt x="65" y="61"/>
                </a:moveTo>
                <a:cubicBezTo>
                  <a:pt x="64" y="61"/>
                  <a:pt x="64" y="61"/>
                  <a:pt x="64" y="61"/>
                </a:cubicBezTo>
                <a:cubicBezTo>
                  <a:pt x="64" y="62"/>
                  <a:pt x="64" y="62"/>
                  <a:pt x="64" y="62"/>
                </a:cubicBezTo>
                <a:cubicBezTo>
                  <a:pt x="64" y="62"/>
                  <a:pt x="64" y="62"/>
                  <a:pt x="64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1"/>
                  <a:pt x="65" y="61"/>
                  <a:pt x="65" y="61"/>
                </a:cubicBezTo>
                <a:moveTo>
                  <a:pt x="7" y="58"/>
                </a:moveTo>
                <a:cubicBezTo>
                  <a:pt x="7" y="59"/>
                  <a:pt x="7" y="59"/>
                  <a:pt x="7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8"/>
                  <a:pt x="8" y="58"/>
                  <a:pt x="8" y="58"/>
                </a:cubicBezTo>
                <a:cubicBezTo>
                  <a:pt x="7" y="58"/>
                  <a:pt x="7" y="58"/>
                  <a:pt x="7" y="58"/>
                </a:cubicBezTo>
                <a:moveTo>
                  <a:pt x="67" y="58"/>
                </a:moveTo>
                <a:cubicBezTo>
                  <a:pt x="66" y="58"/>
                  <a:pt x="66" y="58"/>
                  <a:pt x="66" y="58"/>
                </a:cubicBezTo>
                <a:cubicBezTo>
                  <a:pt x="66" y="59"/>
                  <a:pt x="66" y="59"/>
                  <a:pt x="66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58"/>
                  <a:pt x="67" y="58"/>
                  <a:pt x="67" y="58"/>
                </a:cubicBezTo>
                <a:moveTo>
                  <a:pt x="6" y="55"/>
                </a:moveTo>
                <a:cubicBezTo>
                  <a:pt x="5" y="56"/>
                  <a:pt x="5" y="56"/>
                  <a:pt x="5" y="56"/>
                </a:cubicBezTo>
                <a:cubicBezTo>
                  <a:pt x="6" y="57"/>
                  <a:pt x="6" y="57"/>
                  <a:pt x="6" y="57"/>
                </a:cubicBezTo>
                <a:cubicBezTo>
                  <a:pt x="6" y="57"/>
                  <a:pt x="6" y="57"/>
                  <a:pt x="6" y="57"/>
                </a:cubicBezTo>
                <a:cubicBezTo>
                  <a:pt x="7" y="56"/>
                  <a:pt x="7" y="56"/>
                  <a:pt x="7" y="56"/>
                </a:cubicBezTo>
                <a:cubicBezTo>
                  <a:pt x="6" y="55"/>
                  <a:pt x="6" y="55"/>
                  <a:pt x="6" y="55"/>
                </a:cubicBezTo>
                <a:moveTo>
                  <a:pt x="69" y="55"/>
                </a:moveTo>
                <a:cubicBezTo>
                  <a:pt x="68" y="55"/>
                  <a:pt x="68" y="55"/>
                  <a:pt x="68" y="55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8" y="57"/>
                  <a:pt x="68" y="57"/>
                </a:cubicBezTo>
                <a:cubicBezTo>
                  <a:pt x="69" y="56"/>
                  <a:pt x="69" y="56"/>
                  <a:pt x="69" y="56"/>
                </a:cubicBezTo>
                <a:cubicBezTo>
                  <a:pt x="69" y="55"/>
                  <a:pt x="69" y="55"/>
                  <a:pt x="69" y="55"/>
                </a:cubicBezTo>
                <a:moveTo>
                  <a:pt x="70" y="52"/>
                </a:moveTo>
                <a:cubicBezTo>
                  <a:pt x="69" y="53"/>
                  <a:pt x="69" y="53"/>
                  <a:pt x="69" y="53"/>
                </a:cubicBezTo>
                <a:cubicBezTo>
                  <a:pt x="70" y="54"/>
                  <a:pt x="70" y="54"/>
                  <a:pt x="70" y="54"/>
                </a:cubicBezTo>
                <a:cubicBezTo>
                  <a:pt x="70" y="54"/>
                  <a:pt x="70" y="54"/>
                  <a:pt x="70" y="54"/>
                </a:cubicBezTo>
                <a:cubicBezTo>
                  <a:pt x="71" y="53"/>
                  <a:pt x="71" y="53"/>
                  <a:pt x="71" y="53"/>
                </a:cubicBezTo>
                <a:cubicBezTo>
                  <a:pt x="71" y="53"/>
                  <a:pt x="71" y="53"/>
                  <a:pt x="70" y="52"/>
                </a:cubicBezTo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4"/>
                  <a:pt x="4" y="54"/>
                  <a:pt x="4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5" y="53"/>
                  <a:pt x="5" y="53"/>
                  <a:pt x="5" y="53"/>
                </a:cubicBezTo>
                <a:cubicBezTo>
                  <a:pt x="5" y="52"/>
                  <a:pt x="5" y="52"/>
                  <a:pt x="4" y="52"/>
                </a:cubicBezTo>
                <a:moveTo>
                  <a:pt x="71" y="49"/>
                </a:moveTo>
                <a:cubicBezTo>
                  <a:pt x="70" y="50"/>
                  <a:pt x="70" y="50"/>
                  <a:pt x="70" y="50"/>
                </a:cubicBezTo>
                <a:cubicBezTo>
                  <a:pt x="71" y="51"/>
                  <a:pt x="71" y="51"/>
                  <a:pt x="71" y="51"/>
                </a:cubicBezTo>
                <a:cubicBezTo>
                  <a:pt x="71" y="51"/>
                  <a:pt x="71" y="51"/>
                  <a:pt x="71" y="51"/>
                </a:cubicBezTo>
                <a:cubicBezTo>
                  <a:pt x="72" y="50"/>
                  <a:pt x="72" y="50"/>
                  <a:pt x="72" y="50"/>
                </a:cubicBezTo>
                <a:cubicBezTo>
                  <a:pt x="72" y="50"/>
                  <a:pt x="72" y="49"/>
                  <a:pt x="71" y="49"/>
                </a:cubicBezTo>
                <a:moveTo>
                  <a:pt x="3" y="49"/>
                </a:moveTo>
                <a:cubicBezTo>
                  <a:pt x="3" y="49"/>
                  <a:pt x="3" y="49"/>
                  <a:pt x="3" y="49"/>
                </a:cubicBezTo>
                <a:cubicBezTo>
                  <a:pt x="2" y="49"/>
                  <a:pt x="2" y="50"/>
                  <a:pt x="2" y="50"/>
                </a:cubicBezTo>
                <a:cubicBezTo>
                  <a:pt x="3" y="51"/>
                  <a:pt x="3" y="51"/>
                  <a:pt x="3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0"/>
                  <a:pt x="4" y="50"/>
                  <a:pt x="4" y="50"/>
                </a:cubicBezTo>
                <a:cubicBezTo>
                  <a:pt x="4" y="49"/>
                  <a:pt x="3" y="49"/>
                  <a:pt x="3" y="49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1" y="47"/>
                  <a:pt x="1" y="47"/>
                </a:cubicBezTo>
                <a:cubicBezTo>
                  <a:pt x="2" y="48"/>
                  <a:pt x="2" y="48"/>
                  <a:pt x="2" y="48"/>
                </a:cubicBezTo>
                <a:cubicBezTo>
                  <a:pt x="2" y="48"/>
                  <a:pt x="2" y="48"/>
                  <a:pt x="2" y="48"/>
                </a:cubicBezTo>
                <a:cubicBezTo>
                  <a:pt x="3" y="48"/>
                  <a:pt x="3" y="47"/>
                  <a:pt x="3" y="47"/>
                </a:cubicBezTo>
                <a:cubicBezTo>
                  <a:pt x="3" y="46"/>
                  <a:pt x="2" y="46"/>
                  <a:pt x="2" y="46"/>
                </a:cubicBezTo>
                <a:moveTo>
                  <a:pt x="72" y="46"/>
                </a:moveTo>
                <a:cubicBezTo>
                  <a:pt x="72" y="46"/>
                  <a:pt x="72" y="46"/>
                  <a:pt x="71" y="47"/>
                </a:cubicBezTo>
                <a:cubicBezTo>
                  <a:pt x="71" y="47"/>
                  <a:pt x="72" y="47"/>
                  <a:pt x="72" y="48"/>
                </a:cubicBezTo>
                <a:cubicBezTo>
                  <a:pt x="72" y="48"/>
                  <a:pt x="72" y="48"/>
                  <a:pt x="72" y="48"/>
                </a:cubicBezTo>
                <a:cubicBezTo>
                  <a:pt x="73" y="47"/>
                  <a:pt x="73" y="47"/>
                  <a:pt x="73" y="47"/>
                </a:cubicBezTo>
                <a:cubicBezTo>
                  <a:pt x="73" y="47"/>
                  <a:pt x="73" y="46"/>
                  <a:pt x="72" y="46"/>
                </a:cubicBezTo>
                <a:cubicBezTo>
                  <a:pt x="72" y="46"/>
                  <a:pt x="72" y="46"/>
                  <a:pt x="72" y="46"/>
                </a:cubicBezTo>
                <a:moveTo>
                  <a:pt x="1" y="43"/>
                </a:moveTo>
                <a:cubicBezTo>
                  <a:pt x="1" y="43"/>
                  <a:pt x="1" y="43"/>
                  <a:pt x="1" y="43"/>
                </a:cubicBezTo>
                <a:cubicBezTo>
                  <a:pt x="1" y="43"/>
                  <a:pt x="1" y="44"/>
                  <a:pt x="1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2" y="44"/>
                  <a:pt x="2" y="44"/>
                  <a:pt x="2" y="44"/>
                </a:cubicBezTo>
                <a:cubicBezTo>
                  <a:pt x="2" y="44"/>
                  <a:pt x="2" y="44"/>
                  <a:pt x="2" y="44"/>
                </a:cubicBezTo>
                <a:cubicBezTo>
                  <a:pt x="2" y="43"/>
                  <a:pt x="2" y="43"/>
                  <a:pt x="1" y="43"/>
                </a:cubicBezTo>
                <a:moveTo>
                  <a:pt x="73" y="43"/>
                </a:moveTo>
                <a:cubicBezTo>
                  <a:pt x="73" y="43"/>
                  <a:pt x="72" y="43"/>
                  <a:pt x="72" y="44"/>
                </a:cubicBezTo>
                <a:cubicBezTo>
                  <a:pt x="72" y="44"/>
                  <a:pt x="72" y="44"/>
                  <a:pt x="73" y="44"/>
                </a:cubicBezTo>
                <a:cubicBezTo>
                  <a:pt x="73" y="44"/>
                  <a:pt x="73" y="44"/>
                  <a:pt x="73" y="44"/>
                </a:cubicBezTo>
                <a:cubicBezTo>
                  <a:pt x="74" y="44"/>
                  <a:pt x="74" y="44"/>
                  <a:pt x="74" y="44"/>
                </a:cubicBezTo>
                <a:cubicBezTo>
                  <a:pt x="74" y="43"/>
                  <a:pt x="73" y="43"/>
                  <a:pt x="73" y="43"/>
                </a:cubicBezTo>
                <a:cubicBezTo>
                  <a:pt x="73" y="43"/>
                  <a:pt x="73" y="43"/>
                  <a:pt x="73" y="43"/>
                </a:cubicBezTo>
                <a:moveTo>
                  <a:pt x="1" y="40"/>
                </a:moveTo>
                <a:cubicBezTo>
                  <a:pt x="1" y="40"/>
                  <a:pt x="1" y="40"/>
                  <a:pt x="1" y="40"/>
                </a:cubicBezTo>
                <a:cubicBezTo>
                  <a:pt x="0" y="40"/>
                  <a:pt x="0" y="40"/>
                  <a:pt x="0" y="41"/>
                </a:cubicBezTo>
                <a:cubicBezTo>
                  <a:pt x="1" y="41"/>
                  <a:pt x="1" y="41"/>
                  <a:pt x="1" y="41"/>
                </a:cubicBezTo>
                <a:cubicBezTo>
                  <a:pt x="1" y="41"/>
                  <a:pt x="1" y="41"/>
                  <a:pt x="1" y="41"/>
                </a:cubicBezTo>
                <a:cubicBezTo>
                  <a:pt x="1" y="41"/>
                  <a:pt x="2" y="41"/>
                  <a:pt x="2" y="40"/>
                </a:cubicBezTo>
                <a:cubicBezTo>
                  <a:pt x="2" y="40"/>
                  <a:pt x="1" y="40"/>
                  <a:pt x="1" y="40"/>
                </a:cubicBezTo>
                <a:moveTo>
                  <a:pt x="73" y="40"/>
                </a:moveTo>
                <a:cubicBezTo>
                  <a:pt x="73" y="40"/>
                  <a:pt x="73" y="40"/>
                  <a:pt x="73" y="40"/>
                </a:cubicBezTo>
                <a:cubicBezTo>
                  <a:pt x="72" y="41"/>
                  <a:pt x="73" y="41"/>
                  <a:pt x="73" y="41"/>
                </a:cubicBezTo>
                <a:cubicBezTo>
                  <a:pt x="73" y="41"/>
                  <a:pt x="73" y="41"/>
                  <a:pt x="73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40"/>
                  <a:pt x="74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moveTo>
                  <a:pt x="1" y="37"/>
                </a:moveTo>
                <a:cubicBezTo>
                  <a:pt x="0" y="37"/>
                  <a:pt x="0" y="37"/>
                  <a:pt x="0" y="37"/>
                </a:cubicBezTo>
                <a:cubicBezTo>
                  <a:pt x="0" y="38"/>
                  <a:pt x="0" y="38"/>
                  <a:pt x="1" y="38"/>
                </a:cubicBezTo>
                <a:cubicBezTo>
                  <a:pt x="1" y="38"/>
                  <a:pt x="2" y="38"/>
                  <a:pt x="2" y="37"/>
                </a:cubicBezTo>
                <a:cubicBezTo>
                  <a:pt x="2" y="37"/>
                  <a:pt x="1" y="37"/>
                  <a:pt x="1" y="37"/>
                </a:cubicBezTo>
                <a:moveTo>
                  <a:pt x="73" y="36"/>
                </a:moveTo>
                <a:cubicBezTo>
                  <a:pt x="73" y="36"/>
                  <a:pt x="73" y="37"/>
                  <a:pt x="73" y="37"/>
                </a:cubicBezTo>
                <a:cubicBezTo>
                  <a:pt x="73" y="37"/>
                  <a:pt x="73" y="37"/>
                  <a:pt x="73" y="37"/>
                </a:cubicBezTo>
                <a:cubicBezTo>
                  <a:pt x="73" y="37"/>
                  <a:pt x="73" y="37"/>
                  <a:pt x="73" y="37"/>
                </a:cubicBezTo>
                <a:cubicBezTo>
                  <a:pt x="73" y="38"/>
                  <a:pt x="73" y="38"/>
                  <a:pt x="73" y="38"/>
                </a:cubicBezTo>
                <a:cubicBezTo>
                  <a:pt x="74" y="38"/>
                  <a:pt x="74" y="38"/>
                  <a:pt x="74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4" y="37"/>
                  <a:pt x="74" y="36"/>
                  <a:pt x="73" y="36"/>
                </a:cubicBezTo>
                <a:moveTo>
                  <a:pt x="1" y="33"/>
                </a:moveTo>
                <a:cubicBezTo>
                  <a:pt x="1" y="33"/>
                  <a:pt x="0" y="34"/>
                  <a:pt x="0" y="34"/>
                </a:cubicBezTo>
                <a:cubicBezTo>
                  <a:pt x="0" y="34"/>
                  <a:pt x="0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2" y="34"/>
                  <a:pt x="2" y="34"/>
                </a:cubicBezTo>
                <a:cubicBezTo>
                  <a:pt x="2" y="34"/>
                  <a:pt x="1" y="33"/>
                  <a:pt x="1" y="33"/>
                </a:cubicBezTo>
                <a:cubicBezTo>
                  <a:pt x="1" y="33"/>
                  <a:pt x="1" y="33"/>
                  <a:pt x="1" y="33"/>
                </a:cubicBezTo>
                <a:moveTo>
                  <a:pt x="73" y="33"/>
                </a:moveTo>
                <a:cubicBezTo>
                  <a:pt x="73" y="33"/>
                  <a:pt x="73" y="33"/>
                  <a:pt x="73" y="33"/>
                </a:cubicBezTo>
                <a:cubicBezTo>
                  <a:pt x="73" y="33"/>
                  <a:pt x="72" y="34"/>
                  <a:pt x="73" y="34"/>
                </a:cubicBezTo>
                <a:cubicBezTo>
                  <a:pt x="73" y="34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5"/>
                  <a:pt x="74" y="34"/>
                  <a:pt x="74" y="34"/>
                </a:cubicBezTo>
                <a:cubicBezTo>
                  <a:pt x="74" y="33"/>
                  <a:pt x="74" y="33"/>
                  <a:pt x="73" y="33"/>
                </a:cubicBezTo>
                <a:moveTo>
                  <a:pt x="1" y="30"/>
                </a:moveTo>
                <a:cubicBezTo>
                  <a:pt x="1" y="30"/>
                  <a:pt x="1" y="30"/>
                  <a:pt x="1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31"/>
                  <a:pt x="2" y="30"/>
                  <a:pt x="1" y="30"/>
                </a:cubicBezTo>
                <a:cubicBezTo>
                  <a:pt x="1" y="30"/>
                  <a:pt x="1" y="30"/>
                  <a:pt x="1" y="30"/>
                </a:cubicBezTo>
                <a:moveTo>
                  <a:pt x="73" y="30"/>
                </a:moveTo>
                <a:cubicBezTo>
                  <a:pt x="73" y="30"/>
                  <a:pt x="73" y="30"/>
                  <a:pt x="73" y="30"/>
                </a:cubicBezTo>
                <a:cubicBezTo>
                  <a:pt x="72" y="30"/>
                  <a:pt x="72" y="30"/>
                  <a:pt x="72" y="31"/>
                </a:cubicBezTo>
                <a:cubicBezTo>
                  <a:pt x="73" y="31"/>
                  <a:pt x="73" y="31"/>
                  <a:pt x="73" y="31"/>
                </a:cubicBezTo>
                <a:cubicBezTo>
                  <a:pt x="73" y="31"/>
                  <a:pt x="73" y="31"/>
                  <a:pt x="73" y="31"/>
                </a:cubicBezTo>
                <a:cubicBezTo>
                  <a:pt x="73" y="31"/>
                  <a:pt x="74" y="31"/>
                  <a:pt x="74" y="31"/>
                </a:cubicBezTo>
                <a:cubicBezTo>
                  <a:pt x="73" y="30"/>
                  <a:pt x="73" y="30"/>
                  <a:pt x="73" y="30"/>
                </a:cubicBezTo>
                <a:moveTo>
                  <a:pt x="2" y="27"/>
                </a:moveTo>
                <a:cubicBezTo>
                  <a:pt x="2" y="27"/>
                  <a:pt x="1" y="27"/>
                  <a:pt x="1" y="27"/>
                </a:cubicBezTo>
                <a:cubicBezTo>
                  <a:pt x="1" y="28"/>
                  <a:pt x="1" y="28"/>
                  <a:pt x="2" y="28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7"/>
                  <a:pt x="3" y="27"/>
                  <a:pt x="2" y="27"/>
                </a:cubicBezTo>
                <a:cubicBezTo>
                  <a:pt x="2" y="27"/>
                  <a:pt x="2" y="27"/>
                  <a:pt x="2" y="27"/>
                </a:cubicBezTo>
                <a:moveTo>
                  <a:pt x="72" y="27"/>
                </a:move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71" y="27"/>
                  <a:pt x="71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3" y="28"/>
                  <a:pt x="73" y="28"/>
                  <a:pt x="73" y="27"/>
                </a:cubicBezTo>
                <a:cubicBezTo>
                  <a:pt x="73" y="27"/>
                  <a:pt x="72" y="27"/>
                  <a:pt x="72" y="27"/>
                </a:cubicBezTo>
                <a:moveTo>
                  <a:pt x="3" y="24"/>
                </a:moveTo>
                <a:cubicBezTo>
                  <a:pt x="3" y="24"/>
                  <a:pt x="2" y="24"/>
                  <a:pt x="2" y="24"/>
                </a:cubicBezTo>
                <a:cubicBezTo>
                  <a:pt x="3" y="25"/>
                  <a:pt x="3" y="25"/>
                  <a:pt x="3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4" y="24"/>
                  <a:pt x="4" y="24"/>
                  <a:pt x="3" y="24"/>
                </a:cubicBezTo>
                <a:cubicBezTo>
                  <a:pt x="3" y="24"/>
                  <a:pt x="3" y="24"/>
                  <a:pt x="3" y="24"/>
                </a:cubicBezTo>
                <a:moveTo>
                  <a:pt x="71" y="24"/>
                </a:moveTo>
                <a:cubicBezTo>
                  <a:pt x="71" y="24"/>
                  <a:pt x="71" y="24"/>
                  <a:pt x="71" y="24"/>
                </a:cubicBezTo>
                <a:cubicBezTo>
                  <a:pt x="70" y="24"/>
                  <a:pt x="70" y="24"/>
                  <a:pt x="70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2" y="25"/>
                  <a:pt x="72" y="25"/>
                  <a:pt x="72" y="24"/>
                </a:cubicBezTo>
                <a:cubicBezTo>
                  <a:pt x="72" y="24"/>
                  <a:pt x="71" y="24"/>
                  <a:pt x="71" y="24"/>
                </a:cubicBezTo>
                <a:moveTo>
                  <a:pt x="5" y="21"/>
                </a:moveTo>
                <a:cubicBezTo>
                  <a:pt x="4" y="21"/>
                  <a:pt x="4" y="21"/>
                  <a:pt x="4" y="21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1"/>
                  <a:pt x="5" y="21"/>
                  <a:pt x="5" y="21"/>
                </a:cubicBezTo>
                <a:moveTo>
                  <a:pt x="70" y="21"/>
                </a:moveTo>
                <a:cubicBezTo>
                  <a:pt x="69" y="21"/>
                  <a:pt x="69" y="21"/>
                  <a:pt x="69" y="22"/>
                </a:cubicBezTo>
                <a:cubicBezTo>
                  <a:pt x="70" y="22"/>
                  <a:pt x="70" y="22"/>
                  <a:pt x="70" y="22"/>
                </a:cubicBezTo>
                <a:cubicBezTo>
                  <a:pt x="70" y="22"/>
                  <a:pt x="70" y="22"/>
                  <a:pt x="70" y="22"/>
                </a:cubicBezTo>
                <a:cubicBezTo>
                  <a:pt x="70" y="21"/>
                  <a:pt x="70" y="21"/>
                  <a:pt x="70" y="21"/>
                </a:cubicBezTo>
                <a:cubicBezTo>
                  <a:pt x="70" y="21"/>
                  <a:pt x="70" y="21"/>
                  <a:pt x="70" y="21"/>
                </a:cubicBezTo>
                <a:moveTo>
                  <a:pt x="6" y="18"/>
                </a:move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moveTo>
                  <a:pt x="68" y="18"/>
                </a:moveTo>
                <a:cubicBezTo>
                  <a:pt x="68" y="19"/>
                  <a:pt x="68" y="19"/>
                  <a:pt x="68" y="19"/>
                </a:cubicBezTo>
                <a:cubicBezTo>
                  <a:pt x="68" y="19"/>
                  <a:pt x="68" y="19"/>
                  <a:pt x="68" y="19"/>
                </a:cubicBezTo>
                <a:cubicBezTo>
                  <a:pt x="69" y="19"/>
                  <a:pt x="69" y="19"/>
                  <a:pt x="69" y="19"/>
                </a:cubicBezTo>
                <a:cubicBezTo>
                  <a:pt x="69" y="18"/>
                  <a:pt x="69" y="18"/>
                  <a:pt x="69" y="18"/>
                </a:cubicBezTo>
                <a:cubicBezTo>
                  <a:pt x="68" y="18"/>
                  <a:pt x="68" y="18"/>
                  <a:pt x="68" y="18"/>
                </a:cubicBezTo>
                <a:moveTo>
                  <a:pt x="8" y="15"/>
                </a:moveTo>
                <a:cubicBezTo>
                  <a:pt x="7" y="15"/>
                  <a:pt x="7" y="15"/>
                  <a:pt x="7" y="15"/>
                </a:cubicBezTo>
                <a:cubicBezTo>
                  <a:pt x="7" y="16"/>
                  <a:pt x="7" y="16"/>
                  <a:pt x="7" y="16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5"/>
                  <a:pt x="8" y="15"/>
                </a:cubicBezTo>
                <a:moveTo>
                  <a:pt x="66" y="15"/>
                </a:moveTo>
                <a:cubicBezTo>
                  <a:pt x="66" y="16"/>
                  <a:pt x="66" y="16"/>
                  <a:pt x="66" y="16"/>
                </a:cubicBezTo>
                <a:cubicBezTo>
                  <a:pt x="66" y="17"/>
                  <a:pt x="66" y="17"/>
                  <a:pt x="66" y="17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5"/>
                  <a:pt x="67" y="15"/>
                  <a:pt x="67" y="15"/>
                </a:cubicBezTo>
                <a:cubicBezTo>
                  <a:pt x="66" y="15"/>
                  <a:pt x="66" y="15"/>
                  <a:pt x="66" y="15"/>
                </a:cubicBezTo>
                <a:moveTo>
                  <a:pt x="10" y="13"/>
                </a:moveTo>
                <a:cubicBezTo>
                  <a:pt x="9" y="13"/>
                  <a:pt x="9" y="13"/>
                  <a:pt x="9" y="13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moveTo>
                  <a:pt x="64" y="13"/>
                </a:move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13"/>
                  <a:pt x="65" y="13"/>
                  <a:pt x="65" y="13"/>
                </a:cubicBezTo>
                <a:cubicBezTo>
                  <a:pt x="64" y="13"/>
                  <a:pt x="64" y="13"/>
                  <a:pt x="64" y="13"/>
                </a:cubicBezTo>
                <a:moveTo>
                  <a:pt x="12" y="10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11"/>
                  <a:pt x="11" y="11"/>
                  <a:pt x="11" y="11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0"/>
                  <a:pt x="12" y="10"/>
                  <a:pt x="12" y="10"/>
                </a:cubicBezTo>
                <a:moveTo>
                  <a:pt x="63" y="10"/>
                </a:moveTo>
                <a:cubicBezTo>
                  <a:pt x="62" y="10"/>
                  <a:pt x="62" y="10"/>
                  <a:pt x="62" y="10"/>
                </a:cubicBezTo>
                <a:cubicBezTo>
                  <a:pt x="62" y="11"/>
                  <a:pt x="62" y="11"/>
                  <a:pt x="62" y="11"/>
                </a:cubicBezTo>
                <a:cubicBezTo>
                  <a:pt x="62" y="12"/>
                  <a:pt x="62" y="12"/>
                  <a:pt x="62" y="12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0"/>
                  <a:pt x="63" y="10"/>
                  <a:pt x="63" y="10"/>
                </a:cubicBezTo>
                <a:moveTo>
                  <a:pt x="14" y="8"/>
                </a:moveTo>
                <a:cubicBezTo>
                  <a:pt x="14" y="9"/>
                  <a:pt x="14" y="9"/>
                  <a:pt x="14" y="9"/>
                </a:cubicBezTo>
                <a:cubicBezTo>
                  <a:pt x="14" y="10"/>
                  <a:pt x="14" y="10"/>
                  <a:pt x="14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8"/>
                  <a:pt x="15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moveTo>
                  <a:pt x="60" y="8"/>
                </a:moveTo>
                <a:cubicBezTo>
                  <a:pt x="59" y="8"/>
                  <a:pt x="59" y="8"/>
                  <a:pt x="59" y="8"/>
                </a:cubicBezTo>
                <a:cubicBezTo>
                  <a:pt x="59" y="9"/>
                  <a:pt x="59" y="9"/>
                  <a:pt x="59" y="9"/>
                </a:cubicBezTo>
                <a:cubicBezTo>
                  <a:pt x="60" y="10"/>
                  <a:pt x="60" y="10"/>
                  <a:pt x="60" y="10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8"/>
                  <a:pt x="60" y="8"/>
                  <a:pt x="60" y="8"/>
                </a:cubicBezTo>
                <a:moveTo>
                  <a:pt x="17" y="6"/>
                </a:moveTo>
                <a:cubicBezTo>
                  <a:pt x="16" y="7"/>
                  <a:pt x="16" y="7"/>
                  <a:pt x="16" y="7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8" y="7"/>
                  <a:pt x="18" y="7"/>
                  <a:pt x="18" y="7"/>
                </a:cubicBezTo>
                <a:cubicBezTo>
                  <a:pt x="17" y="6"/>
                  <a:pt x="17" y="6"/>
                  <a:pt x="17" y="6"/>
                </a:cubicBezTo>
                <a:moveTo>
                  <a:pt x="57" y="6"/>
                </a:moveTo>
                <a:cubicBezTo>
                  <a:pt x="56" y="6"/>
                  <a:pt x="56" y="6"/>
                  <a:pt x="56" y="6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8"/>
                  <a:pt x="57" y="8"/>
                  <a:pt x="57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57" y="6"/>
                  <a:pt x="57" y="6"/>
                  <a:pt x="57" y="6"/>
                </a:cubicBezTo>
                <a:moveTo>
                  <a:pt x="20" y="5"/>
                </a:moveTo>
                <a:cubicBezTo>
                  <a:pt x="19" y="6"/>
                  <a:pt x="19" y="6"/>
                  <a:pt x="19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moveTo>
                  <a:pt x="55" y="5"/>
                </a:moveTo>
                <a:cubicBezTo>
                  <a:pt x="54" y="5"/>
                  <a:pt x="54" y="5"/>
                  <a:pt x="54" y="5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5" y="5"/>
                  <a:pt x="55" y="5"/>
                  <a:pt x="55" y="5"/>
                </a:cubicBezTo>
                <a:moveTo>
                  <a:pt x="23" y="3"/>
                </a:moveTo>
                <a:cubicBezTo>
                  <a:pt x="23" y="3"/>
                  <a:pt x="23" y="3"/>
                  <a:pt x="22" y="3"/>
                </a:cubicBezTo>
                <a:cubicBezTo>
                  <a:pt x="22" y="3"/>
                  <a:pt x="22" y="4"/>
                  <a:pt x="22" y="4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4"/>
                  <a:pt x="24" y="4"/>
                  <a:pt x="23" y="4"/>
                </a:cubicBezTo>
                <a:cubicBezTo>
                  <a:pt x="23" y="3"/>
                  <a:pt x="23" y="3"/>
                  <a:pt x="23" y="3"/>
                </a:cubicBezTo>
                <a:moveTo>
                  <a:pt x="51" y="3"/>
                </a:moveTo>
                <a:cubicBezTo>
                  <a:pt x="51" y="3"/>
                  <a:pt x="51" y="3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5"/>
                  <a:pt x="51" y="5"/>
                  <a:pt x="51" y="5"/>
                </a:cubicBezTo>
                <a:cubicBezTo>
                  <a:pt x="52" y="4"/>
                  <a:pt x="52" y="4"/>
                  <a:pt x="52" y="4"/>
                </a:cubicBezTo>
                <a:cubicBezTo>
                  <a:pt x="52" y="3"/>
                  <a:pt x="52" y="3"/>
                  <a:pt x="52" y="3"/>
                </a:cubicBezTo>
                <a:cubicBezTo>
                  <a:pt x="52" y="3"/>
                  <a:pt x="51" y="3"/>
                  <a:pt x="51" y="3"/>
                </a:cubicBezTo>
                <a:moveTo>
                  <a:pt x="26" y="2"/>
                </a:moveTo>
                <a:cubicBezTo>
                  <a:pt x="26" y="2"/>
                  <a:pt x="26" y="2"/>
                  <a:pt x="26" y="2"/>
                </a:cubicBezTo>
                <a:cubicBezTo>
                  <a:pt x="25" y="2"/>
                  <a:pt x="25" y="3"/>
                  <a:pt x="25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6" y="2"/>
                </a:cubicBezTo>
                <a:cubicBezTo>
                  <a:pt x="26" y="2"/>
                  <a:pt x="26" y="2"/>
                  <a:pt x="26" y="2"/>
                </a:cubicBezTo>
                <a:moveTo>
                  <a:pt x="48" y="2"/>
                </a:moveTo>
                <a:cubicBezTo>
                  <a:pt x="48" y="2"/>
                  <a:pt x="48" y="2"/>
                  <a:pt x="48" y="2"/>
                </a:cubicBezTo>
                <a:cubicBezTo>
                  <a:pt x="47" y="3"/>
                  <a:pt x="48" y="3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2"/>
                  <a:pt x="49" y="2"/>
                  <a:pt x="48" y="2"/>
                </a:cubicBezTo>
                <a:cubicBezTo>
                  <a:pt x="48" y="2"/>
                  <a:pt x="48" y="2"/>
                  <a:pt x="48" y="2"/>
                </a:cubicBezTo>
                <a:moveTo>
                  <a:pt x="29" y="1"/>
                </a:moveTo>
                <a:cubicBezTo>
                  <a:pt x="29" y="1"/>
                  <a:pt x="29" y="1"/>
                  <a:pt x="29" y="1"/>
                </a:cubicBezTo>
                <a:cubicBezTo>
                  <a:pt x="28" y="1"/>
                  <a:pt x="28" y="2"/>
                  <a:pt x="28" y="2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3"/>
                  <a:pt x="29" y="3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29" y="1"/>
                  <a:pt x="29" y="1"/>
                </a:cubicBezTo>
                <a:moveTo>
                  <a:pt x="45" y="1"/>
                </a:moveTo>
                <a:cubicBezTo>
                  <a:pt x="45" y="1"/>
                  <a:pt x="44" y="1"/>
                  <a:pt x="44" y="2"/>
                </a:cubicBezTo>
                <a:cubicBezTo>
                  <a:pt x="44" y="2"/>
                  <a:pt x="45" y="2"/>
                  <a:pt x="45" y="3"/>
                </a:cubicBezTo>
                <a:cubicBezTo>
                  <a:pt x="45" y="3"/>
                  <a:pt x="45" y="3"/>
                  <a:pt x="45" y="3"/>
                </a:cubicBezTo>
                <a:cubicBezTo>
                  <a:pt x="46" y="2"/>
                  <a:pt x="46" y="2"/>
                  <a:pt x="46" y="2"/>
                </a:cubicBezTo>
                <a:cubicBezTo>
                  <a:pt x="46" y="2"/>
                  <a:pt x="46" y="1"/>
                  <a:pt x="45" y="1"/>
                </a:cubicBezTo>
                <a:cubicBezTo>
                  <a:pt x="45" y="1"/>
                  <a:pt x="45" y="1"/>
                  <a:pt x="45" y="1"/>
                </a:cubicBezTo>
                <a:moveTo>
                  <a:pt x="32" y="1"/>
                </a:moveTo>
                <a:cubicBezTo>
                  <a:pt x="32" y="1"/>
                  <a:pt x="32" y="1"/>
                  <a:pt x="32" y="1"/>
                </a:cubicBezTo>
                <a:cubicBezTo>
                  <a:pt x="32" y="1"/>
                  <a:pt x="31" y="1"/>
                  <a:pt x="31" y="1"/>
                </a:cubicBezTo>
                <a:cubicBezTo>
                  <a:pt x="32" y="2"/>
                  <a:pt x="32" y="2"/>
                  <a:pt x="32" y="2"/>
                </a:cubicBezTo>
                <a:cubicBezTo>
                  <a:pt x="32" y="2"/>
                  <a:pt x="32" y="2"/>
                  <a:pt x="32" y="2"/>
                </a:cubicBezTo>
                <a:cubicBezTo>
                  <a:pt x="33" y="2"/>
                  <a:pt x="33" y="2"/>
                  <a:pt x="33" y="1"/>
                </a:cubicBezTo>
                <a:cubicBezTo>
                  <a:pt x="33" y="1"/>
                  <a:pt x="33" y="1"/>
                  <a:pt x="32" y="1"/>
                </a:cubicBezTo>
                <a:moveTo>
                  <a:pt x="42" y="0"/>
                </a:moveTo>
                <a:cubicBezTo>
                  <a:pt x="42" y="0"/>
                  <a:pt x="41" y="1"/>
                  <a:pt x="41" y="1"/>
                </a:cubicBezTo>
                <a:cubicBezTo>
                  <a:pt x="41" y="2"/>
                  <a:pt x="41" y="2"/>
                  <a:pt x="42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2"/>
                  <a:pt x="43" y="2"/>
                  <a:pt x="43" y="1"/>
                </a:cubicBezTo>
                <a:cubicBezTo>
                  <a:pt x="43" y="1"/>
                  <a:pt x="42" y="1"/>
                  <a:pt x="42" y="0"/>
                </a:cubicBezTo>
                <a:cubicBezTo>
                  <a:pt x="42" y="0"/>
                  <a:pt x="42" y="0"/>
                  <a:pt x="42" y="0"/>
                </a:cubicBezTo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1"/>
                  <a:pt x="35" y="1"/>
                </a:cubicBezTo>
                <a:cubicBezTo>
                  <a:pt x="35" y="1"/>
                  <a:pt x="35" y="2"/>
                  <a:pt x="35" y="2"/>
                </a:cubicBezTo>
                <a:cubicBezTo>
                  <a:pt x="35" y="2"/>
                  <a:pt x="35" y="2"/>
                  <a:pt x="35" y="2"/>
                </a:cubicBezTo>
                <a:cubicBezTo>
                  <a:pt x="36" y="2"/>
                  <a:pt x="36" y="1"/>
                  <a:pt x="36" y="1"/>
                </a:cubicBezTo>
                <a:cubicBezTo>
                  <a:pt x="36" y="1"/>
                  <a:pt x="36" y="0"/>
                  <a:pt x="35" y="0"/>
                </a:cubicBezTo>
                <a:moveTo>
                  <a:pt x="39" y="0"/>
                </a:moveTo>
                <a:cubicBezTo>
                  <a:pt x="38" y="0"/>
                  <a:pt x="38" y="1"/>
                  <a:pt x="38" y="1"/>
                </a:cubicBezTo>
                <a:cubicBezTo>
                  <a:pt x="38" y="1"/>
                  <a:pt x="38" y="2"/>
                  <a:pt x="39" y="2"/>
                </a:cubicBezTo>
                <a:cubicBezTo>
                  <a:pt x="39" y="2"/>
                  <a:pt x="39" y="1"/>
                  <a:pt x="39" y="1"/>
                </a:cubicBezTo>
                <a:cubicBezTo>
                  <a:pt x="39" y="1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Freeform 22"/>
          <p:cNvSpPr>
            <a:spLocks noEditPoints="1"/>
          </p:cNvSpPr>
          <p:nvPr/>
        </p:nvSpPr>
        <p:spPr bwMode="auto">
          <a:xfrm>
            <a:off x="4529136" y="3370264"/>
            <a:ext cx="104775" cy="150813"/>
          </a:xfrm>
          <a:custGeom>
            <a:avLst/>
            <a:gdLst>
              <a:gd name="T0" fmla="*/ 6 w 28"/>
              <a:gd name="T1" fmla="*/ 37 h 40"/>
              <a:gd name="T2" fmla="*/ 4 w 28"/>
              <a:gd name="T3" fmla="*/ 34 h 40"/>
              <a:gd name="T4" fmla="*/ 4 w 28"/>
              <a:gd name="T5" fmla="*/ 6 h 40"/>
              <a:gd name="T6" fmla="*/ 6 w 28"/>
              <a:gd name="T7" fmla="*/ 3 h 40"/>
              <a:gd name="T8" fmla="*/ 21 w 28"/>
              <a:gd name="T9" fmla="*/ 3 h 40"/>
              <a:gd name="T10" fmla="*/ 24 w 28"/>
              <a:gd name="T11" fmla="*/ 6 h 40"/>
              <a:gd name="T12" fmla="*/ 24 w 28"/>
              <a:gd name="T13" fmla="*/ 34 h 40"/>
              <a:gd name="T14" fmla="*/ 21 w 28"/>
              <a:gd name="T15" fmla="*/ 37 h 40"/>
              <a:gd name="T16" fmla="*/ 6 w 28"/>
              <a:gd name="T17" fmla="*/ 37 h 40"/>
              <a:gd name="T18" fmla="*/ 21 w 28"/>
              <a:gd name="T19" fmla="*/ 0 h 40"/>
              <a:gd name="T20" fmla="*/ 6 w 28"/>
              <a:gd name="T21" fmla="*/ 0 h 40"/>
              <a:gd name="T22" fmla="*/ 0 w 28"/>
              <a:gd name="T23" fmla="*/ 6 h 40"/>
              <a:gd name="T24" fmla="*/ 0 w 28"/>
              <a:gd name="T25" fmla="*/ 34 h 40"/>
              <a:gd name="T26" fmla="*/ 6 w 28"/>
              <a:gd name="T27" fmla="*/ 40 h 40"/>
              <a:gd name="T28" fmla="*/ 21 w 28"/>
              <a:gd name="T29" fmla="*/ 40 h 40"/>
              <a:gd name="T30" fmla="*/ 28 w 28"/>
              <a:gd name="T31" fmla="*/ 34 h 40"/>
              <a:gd name="T32" fmla="*/ 28 w 28"/>
              <a:gd name="T33" fmla="*/ 6 h 40"/>
              <a:gd name="T34" fmla="*/ 21 w 28"/>
              <a:gd name="T3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0">
                <a:moveTo>
                  <a:pt x="6" y="37"/>
                </a:moveTo>
                <a:cubicBezTo>
                  <a:pt x="4" y="37"/>
                  <a:pt x="4" y="36"/>
                  <a:pt x="4" y="34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Freeform 23"/>
          <p:cNvSpPr>
            <a:spLocks noEditPoints="1"/>
          </p:cNvSpPr>
          <p:nvPr/>
        </p:nvSpPr>
        <p:spPr bwMode="auto">
          <a:xfrm>
            <a:off x="4664073" y="3370264"/>
            <a:ext cx="106363" cy="150813"/>
          </a:xfrm>
          <a:custGeom>
            <a:avLst/>
            <a:gdLst>
              <a:gd name="T0" fmla="*/ 6 w 28"/>
              <a:gd name="T1" fmla="*/ 37 h 40"/>
              <a:gd name="T2" fmla="*/ 4 w 28"/>
              <a:gd name="T3" fmla="*/ 34 h 40"/>
              <a:gd name="T4" fmla="*/ 4 w 28"/>
              <a:gd name="T5" fmla="*/ 20 h 40"/>
              <a:gd name="T6" fmla="*/ 21 w 28"/>
              <a:gd name="T7" fmla="*/ 20 h 40"/>
              <a:gd name="T8" fmla="*/ 24 w 28"/>
              <a:gd name="T9" fmla="*/ 22 h 40"/>
              <a:gd name="T10" fmla="*/ 24 w 28"/>
              <a:gd name="T11" fmla="*/ 34 h 40"/>
              <a:gd name="T12" fmla="*/ 21 w 28"/>
              <a:gd name="T13" fmla="*/ 37 h 40"/>
              <a:gd name="T14" fmla="*/ 6 w 28"/>
              <a:gd name="T15" fmla="*/ 37 h 40"/>
              <a:gd name="T16" fmla="*/ 22 w 28"/>
              <a:gd name="T17" fmla="*/ 0 h 40"/>
              <a:gd name="T18" fmla="*/ 6 w 28"/>
              <a:gd name="T19" fmla="*/ 0 h 40"/>
              <a:gd name="T20" fmla="*/ 0 w 28"/>
              <a:gd name="T21" fmla="*/ 6 h 40"/>
              <a:gd name="T22" fmla="*/ 0 w 28"/>
              <a:gd name="T23" fmla="*/ 34 h 40"/>
              <a:gd name="T24" fmla="*/ 6 w 28"/>
              <a:gd name="T25" fmla="*/ 40 h 40"/>
              <a:gd name="T26" fmla="*/ 22 w 28"/>
              <a:gd name="T27" fmla="*/ 40 h 40"/>
              <a:gd name="T28" fmla="*/ 28 w 28"/>
              <a:gd name="T29" fmla="*/ 34 h 40"/>
              <a:gd name="T30" fmla="*/ 28 w 28"/>
              <a:gd name="T31" fmla="*/ 22 h 40"/>
              <a:gd name="T32" fmla="*/ 22 w 28"/>
              <a:gd name="T33" fmla="*/ 16 h 40"/>
              <a:gd name="T34" fmla="*/ 4 w 28"/>
              <a:gd name="T35" fmla="*/ 16 h 40"/>
              <a:gd name="T36" fmla="*/ 4 w 28"/>
              <a:gd name="T37" fmla="*/ 6 h 40"/>
              <a:gd name="T38" fmla="*/ 6 w 28"/>
              <a:gd name="T39" fmla="*/ 3 h 40"/>
              <a:gd name="T40" fmla="*/ 21 w 28"/>
              <a:gd name="T41" fmla="*/ 3 h 40"/>
              <a:gd name="T42" fmla="*/ 24 w 28"/>
              <a:gd name="T43" fmla="*/ 6 h 40"/>
              <a:gd name="T44" fmla="*/ 24 w 28"/>
              <a:gd name="T45" fmla="*/ 11 h 40"/>
              <a:gd name="T46" fmla="*/ 25 w 28"/>
              <a:gd name="T47" fmla="*/ 12 h 40"/>
              <a:gd name="T48" fmla="*/ 27 w 28"/>
              <a:gd name="T49" fmla="*/ 12 h 40"/>
              <a:gd name="T50" fmla="*/ 28 w 28"/>
              <a:gd name="T51" fmla="*/ 11 h 40"/>
              <a:gd name="T52" fmla="*/ 28 w 28"/>
              <a:gd name="T53" fmla="*/ 6 h 40"/>
              <a:gd name="T54" fmla="*/ 22 w 28"/>
              <a:gd name="T5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" h="40">
                <a:moveTo>
                  <a:pt x="6" y="37"/>
                </a:moveTo>
                <a:cubicBezTo>
                  <a:pt x="4" y="37"/>
                  <a:pt x="4" y="36"/>
                  <a:pt x="4" y="34"/>
                </a:cubicBezTo>
                <a:cubicBezTo>
                  <a:pt x="4" y="20"/>
                  <a:pt x="4" y="20"/>
                  <a:pt x="4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4" y="20"/>
                  <a:pt x="24" y="20"/>
                  <a:pt x="24" y="22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4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17"/>
                  <a:pt x="26" y="16"/>
                  <a:pt x="22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4" y="3"/>
                  <a:pt x="24" y="4"/>
                  <a:pt x="24" y="6"/>
                </a:cubicBezTo>
                <a:cubicBezTo>
                  <a:pt x="24" y="11"/>
                  <a:pt x="24" y="11"/>
                  <a:pt x="24" y="11"/>
                </a:cubicBezTo>
                <a:cubicBezTo>
                  <a:pt x="24" y="11"/>
                  <a:pt x="24" y="12"/>
                  <a:pt x="25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28" y="12"/>
                  <a:pt x="28" y="11"/>
                  <a:pt x="28" y="11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Freeform 24"/>
          <p:cNvSpPr>
            <a:spLocks noEditPoints="1"/>
          </p:cNvSpPr>
          <p:nvPr/>
        </p:nvSpPr>
        <p:spPr bwMode="auto">
          <a:xfrm>
            <a:off x="4540248" y="3825876"/>
            <a:ext cx="214313" cy="142875"/>
          </a:xfrm>
          <a:custGeom>
            <a:avLst/>
            <a:gdLst>
              <a:gd name="T0" fmla="*/ 56 w 57"/>
              <a:gd name="T1" fmla="*/ 1 h 38"/>
              <a:gd name="T2" fmla="*/ 56 w 57"/>
              <a:gd name="T3" fmla="*/ 37 h 38"/>
              <a:gd name="T4" fmla="*/ 2 w 57"/>
              <a:gd name="T5" fmla="*/ 37 h 38"/>
              <a:gd name="T6" fmla="*/ 2 w 57"/>
              <a:gd name="T7" fmla="*/ 1 h 38"/>
              <a:gd name="T8" fmla="*/ 0 w 57"/>
              <a:gd name="T9" fmla="*/ 2 h 38"/>
              <a:gd name="T10" fmla="*/ 0 w 57"/>
              <a:gd name="T11" fmla="*/ 37 h 38"/>
              <a:gd name="T12" fmla="*/ 1 w 57"/>
              <a:gd name="T13" fmla="*/ 38 h 38"/>
              <a:gd name="T14" fmla="*/ 56 w 57"/>
              <a:gd name="T15" fmla="*/ 38 h 38"/>
              <a:gd name="T16" fmla="*/ 57 w 57"/>
              <a:gd name="T17" fmla="*/ 37 h 38"/>
              <a:gd name="T18" fmla="*/ 57 w 57"/>
              <a:gd name="T19" fmla="*/ 2 h 38"/>
              <a:gd name="T20" fmla="*/ 56 w 57"/>
              <a:gd name="T21" fmla="*/ 1 h 38"/>
              <a:gd name="T22" fmla="*/ 57 w 57"/>
              <a:gd name="T23" fmla="*/ 0 h 38"/>
              <a:gd name="T24" fmla="*/ 57 w 57"/>
              <a:gd name="T25" fmla="*/ 0 h 38"/>
              <a:gd name="T26" fmla="*/ 57 w 57"/>
              <a:gd name="T27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7" h="38">
                <a:moveTo>
                  <a:pt x="56" y="1"/>
                </a:moveTo>
                <a:cubicBezTo>
                  <a:pt x="56" y="37"/>
                  <a:pt x="56" y="37"/>
                  <a:pt x="56" y="37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1"/>
                  <a:pt x="2" y="1"/>
                  <a:pt x="2" y="1"/>
                </a:cubicBezTo>
                <a:cubicBezTo>
                  <a:pt x="0" y="2"/>
                  <a:pt x="0" y="2"/>
                  <a:pt x="0" y="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8"/>
                  <a:pt x="1" y="38"/>
                  <a:pt x="1" y="38"/>
                </a:cubicBezTo>
                <a:cubicBezTo>
                  <a:pt x="56" y="38"/>
                  <a:pt x="56" y="38"/>
                  <a:pt x="56" y="38"/>
                </a:cubicBezTo>
                <a:cubicBezTo>
                  <a:pt x="57" y="38"/>
                  <a:pt x="57" y="38"/>
                  <a:pt x="57" y="37"/>
                </a:cubicBezTo>
                <a:cubicBezTo>
                  <a:pt x="57" y="2"/>
                  <a:pt x="57" y="2"/>
                  <a:pt x="57" y="2"/>
                </a:cubicBezTo>
                <a:cubicBezTo>
                  <a:pt x="56" y="1"/>
                  <a:pt x="56" y="1"/>
                  <a:pt x="56" y="1"/>
                </a:cubicBezTo>
                <a:moveTo>
                  <a:pt x="57" y="0"/>
                </a:moveTo>
                <a:cubicBezTo>
                  <a:pt x="57" y="0"/>
                  <a:pt x="57" y="0"/>
                  <a:pt x="57" y="0"/>
                </a:cubicBezTo>
                <a:cubicBezTo>
                  <a:pt x="57" y="0"/>
                  <a:pt x="57" y="0"/>
                  <a:pt x="5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Freeform 25"/>
          <p:cNvSpPr>
            <a:spLocks noEditPoints="1"/>
          </p:cNvSpPr>
          <p:nvPr/>
        </p:nvSpPr>
        <p:spPr bwMode="auto">
          <a:xfrm>
            <a:off x="4514848" y="3690939"/>
            <a:ext cx="266700" cy="153988"/>
          </a:xfrm>
          <a:custGeom>
            <a:avLst/>
            <a:gdLst>
              <a:gd name="T0" fmla="*/ 54 w 71"/>
              <a:gd name="T1" fmla="*/ 18 h 41"/>
              <a:gd name="T2" fmla="*/ 54 w 71"/>
              <a:gd name="T3" fmla="*/ 19 h 41"/>
              <a:gd name="T4" fmla="*/ 54 w 71"/>
              <a:gd name="T5" fmla="*/ 19 h 41"/>
              <a:gd name="T6" fmla="*/ 53 w 71"/>
              <a:gd name="T7" fmla="*/ 19 h 41"/>
              <a:gd name="T8" fmla="*/ 70 w 71"/>
              <a:gd name="T9" fmla="*/ 36 h 41"/>
              <a:gd name="T10" fmla="*/ 67 w 71"/>
              <a:gd name="T11" fmla="*/ 39 h 41"/>
              <a:gd name="T12" fmla="*/ 67 w 71"/>
              <a:gd name="T13" fmla="*/ 39 h 41"/>
              <a:gd name="T14" fmla="*/ 67 w 71"/>
              <a:gd name="T15" fmla="*/ 40 h 41"/>
              <a:gd name="T16" fmla="*/ 67 w 71"/>
              <a:gd name="T17" fmla="*/ 41 h 41"/>
              <a:gd name="T18" fmla="*/ 66 w 71"/>
              <a:gd name="T19" fmla="*/ 40 h 41"/>
              <a:gd name="T20" fmla="*/ 67 w 71"/>
              <a:gd name="T21" fmla="*/ 41 h 41"/>
              <a:gd name="T22" fmla="*/ 67 w 71"/>
              <a:gd name="T23" fmla="*/ 40 h 41"/>
              <a:gd name="T24" fmla="*/ 71 w 71"/>
              <a:gd name="T25" fmla="*/ 36 h 41"/>
              <a:gd name="T26" fmla="*/ 71 w 71"/>
              <a:gd name="T27" fmla="*/ 35 h 41"/>
              <a:gd name="T28" fmla="*/ 59 w 71"/>
              <a:gd name="T29" fmla="*/ 23 h 41"/>
              <a:gd name="T30" fmla="*/ 59 w 71"/>
              <a:gd name="T31" fmla="*/ 24 h 41"/>
              <a:gd name="T32" fmla="*/ 59 w 71"/>
              <a:gd name="T33" fmla="*/ 24 h 41"/>
              <a:gd name="T34" fmla="*/ 58 w 71"/>
              <a:gd name="T35" fmla="*/ 24 h 41"/>
              <a:gd name="T36" fmla="*/ 58 w 71"/>
              <a:gd name="T37" fmla="*/ 22 h 41"/>
              <a:gd name="T38" fmla="*/ 54 w 71"/>
              <a:gd name="T39" fmla="*/ 18 h 41"/>
              <a:gd name="T40" fmla="*/ 36 w 71"/>
              <a:gd name="T41" fmla="*/ 0 h 41"/>
              <a:gd name="T42" fmla="*/ 35 w 71"/>
              <a:gd name="T43" fmla="*/ 0 h 41"/>
              <a:gd name="T44" fmla="*/ 0 w 71"/>
              <a:gd name="T45" fmla="*/ 35 h 41"/>
              <a:gd name="T46" fmla="*/ 0 w 71"/>
              <a:gd name="T47" fmla="*/ 36 h 41"/>
              <a:gd name="T48" fmla="*/ 4 w 71"/>
              <a:gd name="T49" fmla="*/ 40 h 41"/>
              <a:gd name="T50" fmla="*/ 5 w 71"/>
              <a:gd name="T51" fmla="*/ 40 h 41"/>
              <a:gd name="T52" fmla="*/ 4 w 71"/>
              <a:gd name="T53" fmla="*/ 40 h 41"/>
              <a:gd name="T54" fmla="*/ 4 w 71"/>
              <a:gd name="T55" fmla="*/ 39 h 41"/>
              <a:gd name="T56" fmla="*/ 5 w 71"/>
              <a:gd name="T57" fmla="*/ 39 h 41"/>
              <a:gd name="T58" fmla="*/ 2 w 71"/>
              <a:gd name="T59" fmla="*/ 36 h 41"/>
              <a:gd name="T60" fmla="*/ 36 w 71"/>
              <a:gd name="T61" fmla="*/ 2 h 41"/>
              <a:gd name="T62" fmla="*/ 53 w 71"/>
              <a:gd name="T63" fmla="*/ 19 h 41"/>
              <a:gd name="T64" fmla="*/ 53 w 71"/>
              <a:gd name="T65" fmla="*/ 19 h 41"/>
              <a:gd name="T66" fmla="*/ 53 w 71"/>
              <a:gd name="T67" fmla="*/ 17 h 41"/>
              <a:gd name="T68" fmla="*/ 36 w 71"/>
              <a:gd name="T6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1" h="41">
                <a:moveTo>
                  <a:pt x="54" y="18"/>
                </a:move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3" y="19"/>
                  <a:pt x="53" y="19"/>
                </a:cubicBezTo>
                <a:cubicBezTo>
                  <a:pt x="70" y="36"/>
                  <a:pt x="70" y="36"/>
                  <a:pt x="70" y="36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40"/>
                  <a:pt x="67" y="40"/>
                  <a:pt x="67" y="40"/>
                </a:cubicBezTo>
                <a:cubicBezTo>
                  <a:pt x="67" y="41"/>
                  <a:pt x="67" y="41"/>
                  <a:pt x="67" y="41"/>
                </a:cubicBezTo>
                <a:cubicBezTo>
                  <a:pt x="66" y="40"/>
                  <a:pt x="66" y="40"/>
                  <a:pt x="66" y="40"/>
                </a:cubicBezTo>
                <a:cubicBezTo>
                  <a:pt x="67" y="41"/>
                  <a:pt x="67" y="41"/>
                  <a:pt x="67" y="41"/>
                </a:cubicBezTo>
                <a:cubicBezTo>
                  <a:pt x="67" y="40"/>
                  <a:pt x="67" y="40"/>
                  <a:pt x="67" y="40"/>
                </a:cubicBezTo>
                <a:cubicBezTo>
                  <a:pt x="71" y="36"/>
                  <a:pt x="71" y="36"/>
                  <a:pt x="71" y="36"/>
                </a:cubicBezTo>
                <a:cubicBezTo>
                  <a:pt x="71" y="35"/>
                  <a:pt x="71" y="35"/>
                  <a:pt x="71" y="35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8" y="22"/>
                  <a:pt x="58" y="22"/>
                  <a:pt x="58" y="22"/>
                </a:cubicBezTo>
                <a:cubicBezTo>
                  <a:pt x="54" y="18"/>
                  <a:pt x="54" y="18"/>
                  <a:pt x="54" y="18"/>
                </a:cubicBezTo>
                <a:moveTo>
                  <a:pt x="36" y="0"/>
                </a:moveTo>
                <a:cubicBezTo>
                  <a:pt x="35" y="0"/>
                  <a:pt x="35" y="0"/>
                  <a:pt x="35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40"/>
                  <a:pt x="4" y="40"/>
                  <a:pt x="4" y="40"/>
                </a:cubicBezTo>
                <a:cubicBezTo>
                  <a:pt x="5" y="40"/>
                  <a:pt x="5" y="40"/>
                  <a:pt x="5" y="40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39"/>
                  <a:pt x="4" y="39"/>
                  <a:pt x="4" y="39"/>
                </a:cubicBezTo>
                <a:cubicBezTo>
                  <a:pt x="5" y="39"/>
                  <a:pt x="5" y="39"/>
                  <a:pt x="5" y="39"/>
                </a:cubicBezTo>
                <a:cubicBezTo>
                  <a:pt x="2" y="36"/>
                  <a:pt x="2" y="36"/>
                  <a:pt x="2" y="36"/>
                </a:cubicBezTo>
                <a:cubicBezTo>
                  <a:pt x="36" y="2"/>
                  <a:pt x="36" y="2"/>
                  <a:pt x="36" y="2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7"/>
                  <a:pt x="53" y="17"/>
                  <a:pt x="53" y="17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Freeform 26"/>
          <p:cNvSpPr/>
          <p:nvPr/>
        </p:nvSpPr>
        <p:spPr bwMode="auto">
          <a:xfrm>
            <a:off x="4529136" y="3721101"/>
            <a:ext cx="236538" cy="123825"/>
          </a:xfrm>
          <a:custGeom>
            <a:avLst/>
            <a:gdLst>
              <a:gd name="T0" fmla="*/ 76 w 149"/>
              <a:gd name="T1" fmla="*/ 0 h 78"/>
              <a:gd name="T2" fmla="*/ 73 w 149"/>
              <a:gd name="T3" fmla="*/ 0 h 78"/>
              <a:gd name="T4" fmla="*/ 2 w 149"/>
              <a:gd name="T5" fmla="*/ 73 h 78"/>
              <a:gd name="T6" fmla="*/ 0 w 149"/>
              <a:gd name="T7" fmla="*/ 73 h 78"/>
              <a:gd name="T8" fmla="*/ 0 w 149"/>
              <a:gd name="T9" fmla="*/ 76 h 78"/>
              <a:gd name="T10" fmla="*/ 2 w 149"/>
              <a:gd name="T11" fmla="*/ 76 h 78"/>
              <a:gd name="T12" fmla="*/ 7 w 149"/>
              <a:gd name="T13" fmla="*/ 71 h 78"/>
              <a:gd name="T14" fmla="*/ 12 w 149"/>
              <a:gd name="T15" fmla="*/ 68 h 78"/>
              <a:gd name="T16" fmla="*/ 76 w 149"/>
              <a:gd name="T17" fmla="*/ 5 h 78"/>
              <a:gd name="T18" fmla="*/ 140 w 149"/>
              <a:gd name="T19" fmla="*/ 68 h 78"/>
              <a:gd name="T20" fmla="*/ 142 w 149"/>
              <a:gd name="T21" fmla="*/ 71 h 78"/>
              <a:gd name="T22" fmla="*/ 147 w 149"/>
              <a:gd name="T23" fmla="*/ 76 h 78"/>
              <a:gd name="T24" fmla="*/ 149 w 149"/>
              <a:gd name="T25" fmla="*/ 78 h 78"/>
              <a:gd name="T26" fmla="*/ 149 w 149"/>
              <a:gd name="T27" fmla="*/ 76 h 78"/>
              <a:gd name="T28" fmla="*/ 149 w 149"/>
              <a:gd name="T29" fmla="*/ 73 h 78"/>
              <a:gd name="T30" fmla="*/ 149 w 149"/>
              <a:gd name="T31" fmla="*/ 73 h 78"/>
              <a:gd name="T32" fmla="*/ 142 w 149"/>
              <a:gd name="T33" fmla="*/ 66 h 78"/>
              <a:gd name="T34" fmla="*/ 142 w 149"/>
              <a:gd name="T35" fmla="*/ 66 h 78"/>
              <a:gd name="T36" fmla="*/ 76 w 149"/>
              <a:gd name="T3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9" h="78">
                <a:moveTo>
                  <a:pt x="76" y="0"/>
                </a:moveTo>
                <a:lnTo>
                  <a:pt x="73" y="0"/>
                </a:lnTo>
                <a:lnTo>
                  <a:pt x="2" y="73"/>
                </a:lnTo>
                <a:lnTo>
                  <a:pt x="0" y="73"/>
                </a:lnTo>
                <a:lnTo>
                  <a:pt x="0" y="76"/>
                </a:lnTo>
                <a:lnTo>
                  <a:pt x="2" y="76"/>
                </a:lnTo>
                <a:lnTo>
                  <a:pt x="7" y="71"/>
                </a:lnTo>
                <a:lnTo>
                  <a:pt x="12" y="68"/>
                </a:lnTo>
                <a:lnTo>
                  <a:pt x="76" y="5"/>
                </a:lnTo>
                <a:lnTo>
                  <a:pt x="140" y="68"/>
                </a:lnTo>
                <a:lnTo>
                  <a:pt x="142" y="71"/>
                </a:lnTo>
                <a:lnTo>
                  <a:pt x="147" y="76"/>
                </a:lnTo>
                <a:lnTo>
                  <a:pt x="149" y="78"/>
                </a:lnTo>
                <a:lnTo>
                  <a:pt x="149" y="76"/>
                </a:lnTo>
                <a:lnTo>
                  <a:pt x="149" y="73"/>
                </a:lnTo>
                <a:lnTo>
                  <a:pt x="149" y="73"/>
                </a:lnTo>
                <a:lnTo>
                  <a:pt x="142" y="66"/>
                </a:lnTo>
                <a:lnTo>
                  <a:pt x="142" y="66"/>
                </a:lnTo>
                <a:lnTo>
                  <a:pt x="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Freeform 27"/>
          <p:cNvSpPr/>
          <p:nvPr/>
        </p:nvSpPr>
        <p:spPr bwMode="auto">
          <a:xfrm>
            <a:off x="4529136" y="3721101"/>
            <a:ext cx="236538" cy="123825"/>
          </a:xfrm>
          <a:custGeom>
            <a:avLst/>
            <a:gdLst>
              <a:gd name="T0" fmla="*/ 76 w 149"/>
              <a:gd name="T1" fmla="*/ 0 h 78"/>
              <a:gd name="T2" fmla="*/ 73 w 149"/>
              <a:gd name="T3" fmla="*/ 0 h 78"/>
              <a:gd name="T4" fmla="*/ 2 w 149"/>
              <a:gd name="T5" fmla="*/ 73 h 78"/>
              <a:gd name="T6" fmla="*/ 0 w 149"/>
              <a:gd name="T7" fmla="*/ 73 h 78"/>
              <a:gd name="T8" fmla="*/ 0 w 149"/>
              <a:gd name="T9" fmla="*/ 76 h 78"/>
              <a:gd name="T10" fmla="*/ 2 w 149"/>
              <a:gd name="T11" fmla="*/ 76 h 78"/>
              <a:gd name="T12" fmla="*/ 7 w 149"/>
              <a:gd name="T13" fmla="*/ 71 h 78"/>
              <a:gd name="T14" fmla="*/ 12 w 149"/>
              <a:gd name="T15" fmla="*/ 68 h 78"/>
              <a:gd name="T16" fmla="*/ 76 w 149"/>
              <a:gd name="T17" fmla="*/ 5 h 78"/>
              <a:gd name="T18" fmla="*/ 140 w 149"/>
              <a:gd name="T19" fmla="*/ 68 h 78"/>
              <a:gd name="T20" fmla="*/ 142 w 149"/>
              <a:gd name="T21" fmla="*/ 71 h 78"/>
              <a:gd name="T22" fmla="*/ 147 w 149"/>
              <a:gd name="T23" fmla="*/ 76 h 78"/>
              <a:gd name="T24" fmla="*/ 149 w 149"/>
              <a:gd name="T25" fmla="*/ 78 h 78"/>
              <a:gd name="T26" fmla="*/ 149 w 149"/>
              <a:gd name="T27" fmla="*/ 76 h 78"/>
              <a:gd name="T28" fmla="*/ 149 w 149"/>
              <a:gd name="T29" fmla="*/ 73 h 78"/>
              <a:gd name="T30" fmla="*/ 149 w 149"/>
              <a:gd name="T31" fmla="*/ 73 h 78"/>
              <a:gd name="T32" fmla="*/ 142 w 149"/>
              <a:gd name="T33" fmla="*/ 66 h 78"/>
              <a:gd name="T34" fmla="*/ 142 w 149"/>
              <a:gd name="T35" fmla="*/ 66 h 78"/>
              <a:gd name="T36" fmla="*/ 76 w 149"/>
              <a:gd name="T3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9" h="78">
                <a:moveTo>
                  <a:pt x="76" y="0"/>
                </a:moveTo>
                <a:lnTo>
                  <a:pt x="73" y="0"/>
                </a:lnTo>
                <a:lnTo>
                  <a:pt x="2" y="73"/>
                </a:lnTo>
                <a:lnTo>
                  <a:pt x="0" y="73"/>
                </a:lnTo>
                <a:lnTo>
                  <a:pt x="0" y="76"/>
                </a:lnTo>
                <a:lnTo>
                  <a:pt x="2" y="76"/>
                </a:lnTo>
                <a:lnTo>
                  <a:pt x="7" y="71"/>
                </a:lnTo>
                <a:lnTo>
                  <a:pt x="12" y="68"/>
                </a:lnTo>
                <a:lnTo>
                  <a:pt x="76" y="5"/>
                </a:lnTo>
                <a:lnTo>
                  <a:pt x="140" y="68"/>
                </a:lnTo>
                <a:lnTo>
                  <a:pt x="142" y="71"/>
                </a:lnTo>
                <a:lnTo>
                  <a:pt x="147" y="76"/>
                </a:lnTo>
                <a:lnTo>
                  <a:pt x="149" y="78"/>
                </a:lnTo>
                <a:lnTo>
                  <a:pt x="149" y="76"/>
                </a:lnTo>
                <a:lnTo>
                  <a:pt x="149" y="73"/>
                </a:lnTo>
                <a:lnTo>
                  <a:pt x="149" y="73"/>
                </a:lnTo>
                <a:lnTo>
                  <a:pt x="142" y="66"/>
                </a:lnTo>
                <a:lnTo>
                  <a:pt x="142" y="66"/>
                </a:lnTo>
                <a:lnTo>
                  <a:pt x="76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Freeform 28"/>
          <p:cNvSpPr/>
          <p:nvPr/>
        </p:nvSpPr>
        <p:spPr bwMode="auto">
          <a:xfrm>
            <a:off x="4713286" y="3716339"/>
            <a:ext cx="22225" cy="65088"/>
          </a:xfrm>
          <a:custGeom>
            <a:avLst/>
            <a:gdLst>
              <a:gd name="T0" fmla="*/ 6 w 6"/>
              <a:gd name="T1" fmla="*/ 0 h 17"/>
              <a:gd name="T2" fmla="*/ 0 w 6"/>
              <a:gd name="T3" fmla="*/ 0 h 17"/>
              <a:gd name="T4" fmla="*/ 0 w 6"/>
              <a:gd name="T5" fmla="*/ 10 h 17"/>
              <a:gd name="T6" fmla="*/ 0 w 6"/>
              <a:gd name="T7" fmla="*/ 12 h 17"/>
              <a:gd name="T8" fmla="*/ 0 w 6"/>
              <a:gd name="T9" fmla="*/ 12 h 17"/>
              <a:gd name="T10" fmla="*/ 0 w 6"/>
              <a:gd name="T11" fmla="*/ 12 h 17"/>
              <a:gd name="T12" fmla="*/ 1 w 6"/>
              <a:gd name="T13" fmla="*/ 12 h 17"/>
              <a:gd name="T14" fmla="*/ 1 w 6"/>
              <a:gd name="T15" fmla="*/ 12 h 17"/>
              <a:gd name="T16" fmla="*/ 1 w 6"/>
              <a:gd name="T17" fmla="*/ 11 h 17"/>
              <a:gd name="T18" fmla="*/ 1 w 6"/>
              <a:gd name="T19" fmla="*/ 0 h 17"/>
              <a:gd name="T20" fmla="*/ 5 w 6"/>
              <a:gd name="T21" fmla="*/ 0 h 17"/>
              <a:gd name="T22" fmla="*/ 5 w 6"/>
              <a:gd name="T23" fmla="*/ 15 h 17"/>
              <a:gd name="T24" fmla="*/ 5 w 6"/>
              <a:gd name="T25" fmla="*/ 17 h 17"/>
              <a:gd name="T26" fmla="*/ 6 w 6"/>
              <a:gd name="T27" fmla="*/ 17 h 17"/>
              <a:gd name="T28" fmla="*/ 6 w 6"/>
              <a:gd name="T29" fmla="*/ 17 h 17"/>
              <a:gd name="T30" fmla="*/ 6 w 6"/>
              <a:gd name="T31" fmla="*/ 16 h 17"/>
              <a:gd name="T32" fmla="*/ 6 w 6"/>
              <a:gd name="T3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" h="17">
                <a:moveTo>
                  <a:pt x="6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1" y="12"/>
                  <a:pt x="1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1" y="11"/>
                  <a:pt x="1" y="11"/>
                  <a:pt x="1" y="11"/>
                </a:cubicBezTo>
                <a:cubicBezTo>
                  <a:pt x="1" y="0"/>
                  <a:pt x="1" y="0"/>
                  <a:pt x="1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Freeform 29"/>
          <p:cNvSpPr>
            <a:spLocks noEditPoints="1"/>
          </p:cNvSpPr>
          <p:nvPr/>
        </p:nvSpPr>
        <p:spPr bwMode="auto">
          <a:xfrm>
            <a:off x="4705348" y="3698876"/>
            <a:ext cx="41275" cy="17463"/>
          </a:xfrm>
          <a:custGeom>
            <a:avLst/>
            <a:gdLst>
              <a:gd name="T0" fmla="*/ 1 w 11"/>
              <a:gd name="T1" fmla="*/ 4 h 5"/>
              <a:gd name="T2" fmla="*/ 1 w 11"/>
              <a:gd name="T3" fmla="*/ 2 h 5"/>
              <a:gd name="T4" fmla="*/ 9 w 11"/>
              <a:gd name="T5" fmla="*/ 2 h 5"/>
              <a:gd name="T6" fmla="*/ 9 w 11"/>
              <a:gd name="T7" fmla="*/ 4 h 5"/>
              <a:gd name="T8" fmla="*/ 1 w 11"/>
              <a:gd name="T9" fmla="*/ 4 h 5"/>
              <a:gd name="T10" fmla="*/ 10 w 11"/>
              <a:gd name="T11" fmla="*/ 0 h 5"/>
              <a:gd name="T12" fmla="*/ 1 w 11"/>
              <a:gd name="T13" fmla="*/ 0 h 5"/>
              <a:gd name="T14" fmla="*/ 0 w 11"/>
              <a:gd name="T15" fmla="*/ 1 h 5"/>
              <a:gd name="T16" fmla="*/ 0 w 11"/>
              <a:gd name="T17" fmla="*/ 5 h 5"/>
              <a:gd name="T18" fmla="*/ 1 w 11"/>
              <a:gd name="T19" fmla="*/ 5 h 5"/>
              <a:gd name="T20" fmla="*/ 2 w 11"/>
              <a:gd name="T21" fmla="*/ 5 h 5"/>
              <a:gd name="T22" fmla="*/ 8 w 11"/>
              <a:gd name="T23" fmla="*/ 5 h 5"/>
              <a:gd name="T24" fmla="*/ 10 w 11"/>
              <a:gd name="T25" fmla="*/ 5 h 5"/>
              <a:gd name="T26" fmla="*/ 11 w 11"/>
              <a:gd name="T27" fmla="*/ 5 h 5"/>
              <a:gd name="T28" fmla="*/ 11 w 11"/>
              <a:gd name="T29" fmla="*/ 1 h 5"/>
              <a:gd name="T30" fmla="*/ 10 w 11"/>
              <a:gd name="T3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" h="5">
                <a:moveTo>
                  <a:pt x="1" y="4"/>
                </a:moveTo>
                <a:cubicBezTo>
                  <a:pt x="1" y="2"/>
                  <a:pt x="1" y="2"/>
                  <a:pt x="1" y="2"/>
                </a:cubicBezTo>
                <a:cubicBezTo>
                  <a:pt x="9" y="2"/>
                  <a:pt x="9" y="2"/>
                  <a:pt x="9" y="2"/>
                </a:cubicBezTo>
                <a:cubicBezTo>
                  <a:pt x="9" y="4"/>
                  <a:pt x="9" y="4"/>
                  <a:pt x="9" y="4"/>
                </a:cubicBezTo>
                <a:cubicBezTo>
                  <a:pt x="1" y="4"/>
                  <a:pt x="1" y="4"/>
                  <a:pt x="1" y="4"/>
                </a:cubicBezTo>
                <a:moveTo>
                  <a:pt x="10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1" y="5"/>
                </a:cubicBezTo>
                <a:cubicBezTo>
                  <a:pt x="2" y="5"/>
                  <a:pt x="2" y="5"/>
                  <a:pt x="2" y="5"/>
                </a:cubicBezTo>
                <a:cubicBezTo>
                  <a:pt x="8" y="5"/>
                  <a:pt x="8" y="5"/>
                  <a:pt x="8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1" y="5"/>
                  <a:pt x="11" y="5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0"/>
                  <a:pt x="10" y="0"/>
                  <a:pt x="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4603748" y="3848101"/>
            <a:ext cx="90488" cy="90488"/>
          </a:xfrm>
          <a:custGeom>
            <a:avLst/>
            <a:gdLst>
              <a:gd name="T0" fmla="*/ 12 w 24"/>
              <a:gd name="T1" fmla="*/ 0 h 24"/>
              <a:gd name="T2" fmla="*/ 1 w 24"/>
              <a:gd name="T3" fmla="*/ 0 h 24"/>
              <a:gd name="T4" fmla="*/ 0 w 24"/>
              <a:gd name="T5" fmla="*/ 1 h 24"/>
              <a:gd name="T6" fmla="*/ 0 w 24"/>
              <a:gd name="T7" fmla="*/ 23 h 24"/>
              <a:gd name="T8" fmla="*/ 1 w 24"/>
              <a:gd name="T9" fmla="*/ 24 h 24"/>
              <a:gd name="T10" fmla="*/ 23 w 24"/>
              <a:gd name="T11" fmla="*/ 24 h 24"/>
              <a:gd name="T12" fmla="*/ 24 w 24"/>
              <a:gd name="T13" fmla="*/ 23 h 24"/>
              <a:gd name="T14" fmla="*/ 24 w 24"/>
              <a:gd name="T15" fmla="*/ 12 h 24"/>
              <a:gd name="T16" fmla="*/ 23 w 24"/>
              <a:gd name="T17" fmla="*/ 12 h 24"/>
              <a:gd name="T18" fmla="*/ 22 w 24"/>
              <a:gd name="T19" fmla="*/ 12 h 24"/>
              <a:gd name="T20" fmla="*/ 22 w 24"/>
              <a:gd name="T21" fmla="*/ 22 h 24"/>
              <a:gd name="T22" fmla="*/ 13 w 24"/>
              <a:gd name="T23" fmla="*/ 22 h 24"/>
              <a:gd name="T24" fmla="*/ 13 w 24"/>
              <a:gd name="T25" fmla="*/ 23 h 24"/>
              <a:gd name="T26" fmla="*/ 12 w 24"/>
              <a:gd name="T27" fmla="*/ 24 h 24"/>
              <a:gd name="T28" fmla="*/ 11 w 24"/>
              <a:gd name="T29" fmla="*/ 23 h 24"/>
              <a:gd name="T30" fmla="*/ 11 w 24"/>
              <a:gd name="T31" fmla="*/ 22 h 24"/>
              <a:gd name="T32" fmla="*/ 1 w 24"/>
              <a:gd name="T33" fmla="*/ 22 h 24"/>
              <a:gd name="T34" fmla="*/ 1 w 24"/>
              <a:gd name="T35" fmla="*/ 12 h 24"/>
              <a:gd name="T36" fmla="*/ 1 w 24"/>
              <a:gd name="T37" fmla="*/ 12 h 24"/>
              <a:gd name="T38" fmla="*/ 0 w 24"/>
              <a:gd name="T39" fmla="*/ 12 h 24"/>
              <a:gd name="T40" fmla="*/ 1 w 24"/>
              <a:gd name="T41" fmla="*/ 11 h 24"/>
              <a:gd name="T42" fmla="*/ 1 w 24"/>
              <a:gd name="T43" fmla="*/ 11 h 24"/>
              <a:gd name="T44" fmla="*/ 1 w 24"/>
              <a:gd name="T45" fmla="*/ 1 h 24"/>
              <a:gd name="T46" fmla="*/ 11 w 24"/>
              <a:gd name="T47" fmla="*/ 1 h 24"/>
              <a:gd name="T48" fmla="*/ 11 w 24"/>
              <a:gd name="T49" fmla="*/ 1 h 24"/>
              <a:gd name="T50" fmla="*/ 12 w 24"/>
              <a:gd name="T51" fmla="*/ 0 h 24"/>
              <a:gd name="T52" fmla="*/ 23 w 24"/>
              <a:gd name="T53" fmla="*/ 0 h 24"/>
              <a:gd name="T54" fmla="*/ 12 w 24"/>
              <a:gd name="T55" fmla="*/ 0 h 24"/>
              <a:gd name="T56" fmla="*/ 13 w 24"/>
              <a:gd name="T57" fmla="*/ 1 h 24"/>
              <a:gd name="T58" fmla="*/ 13 w 24"/>
              <a:gd name="T59" fmla="*/ 1 h 24"/>
              <a:gd name="T60" fmla="*/ 22 w 24"/>
              <a:gd name="T61" fmla="*/ 1 h 24"/>
              <a:gd name="T62" fmla="*/ 22 w 24"/>
              <a:gd name="T63" fmla="*/ 11 h 24"/>
              <a:gd name="T64" fmla="*/ 23 w 24"/>
              <a:gd name="T65" fmla="*/ 11 h 24"/>
              <a:gd name="T66" fmla="*/ 24 w 24"/>
              <a:gd name="T67" fmla="*/ 12 h 24"/>
              <a:gd name="T68" fmla="*/ 24 w 24"/>
              <a:gd name="T69" fmla="*/ 1 h 24"/>
              <a:gd name="T70" fmla="*/ 23 w 24"/>
              <a:gd name="T7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4" h="24">
                <a:moveTo>
                  <a:pt x="12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4"/>
                  <a:pt x="1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3" y="24"/>
                  <a:pt x="24" y="23"/>
                  <a:pt x="24" y="23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12"/>
                  <a:pt x="23" y="12"/>
                  <a:pt x="23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22"/>
                  <a:pt x="22" y="22"/>
                  <a:pt x="22" y="22"/>
                </a:cubicBezTo>
                <a:cubicBezTo>
                  <a:pt x="13" y="22"/>
                  <a:pt x="13" y="22"/>
                  <a:pt x="13" y="22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23"/>
                  <a:pt x="12" y="24"/>
                  <a:pt x="12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2"/>
                  <a:pt x="11" y="22"/>
                  <a:pt x="11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1" y="12"/>
                  <a:pt x="1" y="12"/>
                  <a:pt x="1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1"/>
                  <a:pt x="0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cubicBezTo>
                  <a:pt x="1" y="1"/>
                  <a:pt x="1" y="1"/>
                  <a:pt x="1" y="1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0"/>
                  <a:pt x="11" y="0"/>
                  <a:pt x="12" y="0"/>
                </a:cubicBezTo>
                <a:moveTo>
                  <a:pt x="23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3" y="0"/>
                  <a:pt x="13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1"/>
                  <a:pt x="22" y="11"/>
                  <a:pt x="22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4" y="11"/>
                  <a:pt x="24" y="12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0"/>
                  <a:pt x="23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Freeform 31"/>
          <p:cNvSpPr>
            <a:spLocks noEditPoints="1"/>
          </p:cNvSpPr>
          <p:nvPr/>
        </p:nvSpPr>
        <p:spPr bwMode="auto">
          <a:xfrm>
            <a:off x="4645023" y="3848101"/>
            <a:ext cx="7938" cy="90488"/>
          </a:xfrm>
          <a:custGeom>
            <a:avLst/>
            <a:gdLst>
              <a:gd name="T0" fmla="*/ 2 w 2"/>
              <a:gd name="T1" fmla="*/ 12 h 24"/>
              <a:gd name="T2" fmla="*/ 0 w 2"/>
              <a:gd name="T3" fmla="*/ 12 h 24"/>
              <a:gd name="T4" fmla="*/ 0 w 2"/>
              <a:gd name="T5" fmla="*/ 22 h 24"/>
              <a:gd name="T6" fmla="*/ 0 w 2"/>
              <a:gd name="T7" fmla="*/ 23 h 24"/>
              <a:gd name="T8" fmla="*/ 1 w 2"/>
              <a:gd name="T9" fmla="*/ 24 h 24"/>
              <a:gd name="T10" fmla="*/ 2 w 2"/>
              <a:gd name="T11" fmla="*/ 23 h 24"/>
              <a:gd name="T12" fmla="*/ 2 w 2"/>
              <a:gd name="T13" fmla="*/ 22 h 24"/>
              <a:gd name="T14" fmla="*/ 2 w 2"/>
              <a:gd name="T15" fmla="*/ 12 h 24"/>
              <a:gd name="T16" fmla="*/ 1 w 2"/>
              <a:gd name="T17" fmla="*/ 0 h 24"/>
              <a:gd name="T18" fmla="*/ 1 w 2"/>
              <a:gd name="T19" fmla="*/ 0 h 24"/>
              <a:gd name="T20" fmla="*/ 0 w 2"/>
              <a:gd name="T21" fmla="*/ 1 h 24"/>
              <a:gd name="T22" fmla="*/ 0 w 2"/>
              <a:gd name="T23" fmla="*/ 1 h 24"/>
              <a:gd name="T24" fmla="*/ 0 w 2"/>
              <a:gd name="T25" fmla="*/ 11 h 24"/>
              <a:gd name="T26" fmla="*/ 2 w 2"/>
              <a:gd name="T27" fmla="*/ 11 h 24"/>
              <a:gd name="T28" fmla="*/ 2 w 2"/>
              <a:gd name="T29" fmla="*/ 1 h 24"/>
              <a:gd name="T30" fmla="*/ 2 w 2"/>
              <a:gd name="T31" fmla="*/ 1 h 24"/>
              <a:gd name="T32" fmla="*/ 1 w 2"/>
              <a:gd name="T33" fmla="*/ 0 h 24"/>
              <a:gd name="T34" fmla="*/ 1 w 2"/>
              <a:gd name="T35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" h="24">
                <a:moveTo>
                  <a:pt x="2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4"/>
                  <a:pt x="1" y="24"/>
                </a:cubicBezTo>
                <a:cubicBezTo>
                  <a:pt x="1" y="24"/>
                  <a:pt x="2" y="23"/>
                  <a:pt x="2" y="23"/>
                </a:cubicBezTo>
                <a:cubicBezTo>
                  <a:pt x="2" y="22"/>
                  <a:pt x="2" y="22"/>
                  <a:pt x="2" y="22"/>
                </a:cubicBezTo>
                <a:cubicBezTo>
                  <a:pt x="2" y="12"/>
                  <a:pt x="2" y="12"/>
                  <a:pt x="2" y="12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1"/>
                  <a:pt x="0" y="11"/>
                  <a:pt x="0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Freeform 32"/>
          <p:cNvSpPr/>
          <p:nvPr/>
        </p:nvSpPr>
        <p:spPr bwMode="auto">
          <a:xfrm>
            <a:off x="4603748" y="3889376"/>
            <a:ext cx="90488" cy="4763"/>
          </a:xfrm>
          <a:custGeom>
            <a:avLst/>
            <a:gdLst>
              <a:gd name="T0" fmla="*/ 23 w 24"/>
              <a:gd name="T1" fmla="*/ 0 h 1"/>
              <a:gd name="T2" fmla="*/ 22 w 24"/>
              <a:gd name="T3" fmla="*/ 0 h 1"/>
              <a:gd name="T4" fmla="*/ 13 w 24"/>
              <a:gd name="T5" fmla="*/ 0 h 1"/>
              <a:gd name="T6" fmla="*/ 11 w 24"/>
              <a:gd name="T7" fmla="*/ 0 h 1"/>
              <a:gd name="T8" fmla="*/ 1 w 24"/>
              <a:gd name="T9" fmla="*/ 0 h 1"/>
              <a:gd name="T10" fmla="*/ 1 w 24"/>
              <a:gd name="T11" fmla="*/ 0 h 1"/>
              <a:gd name="T12" fmla="*/ 0 w 24"/>
              <a:gd name="T13" fmla="*/ 1 h 1"/>
              <a:gd name="T14" fmla="*/ 1 w 24"/>
              <a:gd name="T15" fmla="*/ 1 h 1"/>
              <a:gd name="T16" fmla="*/ 1 w 24"/>
              <a:gd name="T17" fmla="*/ 1 h 1"/>
              <a:gd name="T18" fmla="*/ 11 w 24"/>
              <a:gd name="T19" fmla="*/ 1 h 1"/>
              <a:gd name="T20" fmla="*/ 13 w 24"/>
              <a:gd name="T21" fmla="*/ 1 h 1"/>
              <a:gd name="T22" fmla="*/ 22 w 24"/>
              <a:gd name="T23" fmla="*/ 1 h 1"/>
              <a:gd name="T24" fmla="*/ 23 w 24"/>
              <a:gd name="T25" fmla="*/ 1 h 1"/>
              <a:gd name="T26" fmla="*/ 24 w 24"/>
              <a:gd name="T27" fmla="*/ 1 h 1"/>
              <a:gd name="T28" fmla="*/ 24 w 24"/>
              <a:gd name="T29" fmla="*/ 1 h 1"/>
              <a:gd name="T30" fmla="*/ 24 w 24"/>
              <a:gd name="T31" fmla="*/ 1 h 1"/>
              <a:gd name="T32" fmla="*/ 23 w 24"/>
              <a:gd name="T3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" h="1">
                <a:moveTo>
                  <a:pt x="23" y="0"/>
                </a:moveTo>
                <a:cubicBezTo>
                  <a:pt x="22" y="0"/>
                  <a:pt x="22" y="0"/>
                  <a:pt x="22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1" y="1"/>
                  <a:pt x="11" y="1"/>
                  <a:pt x="11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3" y="1"/>
                  <a:pt x="23" y="1"/>
                  <a:pt x="23" y="1"/>
                </a:cubicBezTo>
                <a:cubicBezTo>
                  <a:pt x="23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0"/>
                  <a:pt x="23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Freeform 33"/>
          <p:cNvSpPr>
            <a:spLocks noEditPoints="1"/>
          </p:cNvSpPr>
          <p:nvPr/>
        </p:nvSpPr>
        <p:spPr bwMode="auto">
          <a:xfrm>
            <a:off x="4619623" y="3762376"/>
            <a:ext cx="60325" cy="60325"/>
          </a:xfrm>
          <a:custGeom>
            <a:avLst/>
            <a:gdLst>
              <a:gd name="T0" fmla="*/ 16 w 16"/>
              <a:gd name="T1" fmla="*/ 8 h 16"/>
              <a:gd name="T2" fmla="*/ 15 w 16"/>
              <a:gd name="T3" fmla="*/ 9 h 16"/>
              <a:gd name="T4" fmla="*/ 14 w 16"/>
              <a:gd name="T5" fmla="*/ 9 h 16"/>
              <a:gd name="T6" fmla="*/ 9 w 16"/>
              <a:gd name="T7" fmla="*/ 14 h 16"/>
              <a:gd name="T8" fmla="*/ 9 w 16"/>
              <a:gd name="T9" fmla="*/ 15 h 16"/>
              <a:gd name="T10" fmla="*/ 8 w 16"/>
              <a:gd name="T11" fmla="*/ 16 h 16"/>
              <a:gd name="T12" fmla="*/ 7 w 16"/>
              <a:gd name="T13" fmla="*/ 15 h 16"/>
              <a:gd name="T14" fmla="*/ 7 w 16"/>
              <a:gd name="T15" fmla="*/ 14 h 16"/>
              <a:gd name="T16" fmla="*/ 1 w 16"/>
              <a:gd name="T17" fmla="*/ 9 h 16"/>
              <a:gd name="T18" fmla="*/ 1 w 16"/>
              <a:gd name="T19" fmla="*/ 9 h 16"/>
              <a:gd name="T20" fmla="*/ 0 w 16"/>
              <a:gd name="T21" fmla="*/ 8 h 16"/>
              <a:gd name="T22" fmla="*/ 0 w 16"/>
              <a:gd name="T23" fmla="*/ 8 h 16"/>
              <a:gd name="T24" fmla="*/ 8 w 16"/>
              <a:gd name="T25" fmla="*/ 16 h 16"/>
              <a:gd name="T26" fmla="*/ 16 w 16"/>
              <a:gd name="T27" fmla="*/ 8 h 16"/>
              <a:gd name="T28" fmla="*/ 16 w 16"/>
              <a:gd name="T29" fmla="*/ 8 h 16"/>
              <a:gd name="T30" fmla="*/ 8 w 16"/>
              <a:gd name="T31" fmla="*/ 0 h 16"/>
              <a:gd name="T32" fmla="*/ 0 w 16"/>
              <a:gd name="T33" fmla="*/ 8 h 16"/>
              <a:gd name="T34" fmla="*/ 1 w 16"/>
              <a:gd name="T35" fmla="*/ 7 h 16"/>
              <a:gd name="T36" fmla="*/ 1 w 16"/>
              <a:gd name="T37" fmla="*/ 7 h 16"/>
              <a:gd name="T38" fmla="*/ 7 w 16"/>
              <a:gd name="T39" fmla="*/ 1 h 16"/>
              <a:gd name="T40" fmla="*/ 7 w 16"/>
              <a:gd name="T41" fmla="*/ 1 h 16"/>
              <a:gd name="T42" fmla="*/ 8 w 16"/>
              <a:gd name="T43" fmla="*/ 0 h 16"/>
              <a:gd name="T44" fmla="*/ 8 w 16"/>
              <a:gd name="T45" fmla="*/ 0 h 16"/>
              <a:gd name="T46" fmla="*/ 9 w 16"/>
              <a:gd name="T47" fmla="*/ 1 h 16"/>
              <a:gd name="T48" fmla="*/ 9 w 16"/>
              <a:gd name="T49" fmla="*/ 1 h 16"/>
              <a:gd name="T50" fmla="*/ 14 w 16"/>
              <a:gd name="T51" fmla="*/ 7 h 16"/>
              <a:gd name="T52" fmla="*/ 15 w 16"/>
              <a:gd name="T53" fmla="*/ 7 h 16"/>
              <a:gd name="T54" fmla="*/ 16 w 16"/>
              <a:gd name="T55" fmla="*/ 8 h 16"/>
              <a:gd name="T56" fmla="*/ 8 w 16"/>
              <a:gd name="T5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6" h="16">
                <a:moveTo>
                  <a:pt x="16" y="8"/>
                </a:moveTo>
                <a:cubicBezTo>
                  <a:pt x="16" y="8"/>
                  <a:pt x="15" y="9"/>
                  <a:pt x="15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12"/>
                  <a:pt x="12" y="14"/>
                  <a:pt x="9" y="14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8" y="16"/>
                  <a:pt x="8" y="16"/>
                </a:cubicBezTo>
                <a:cubicBezTo>
                  <a:pt x="7" y="16"/>
                  <a:pt x="7" y="15"/>
                  <a:pt x="7" y="15"/>
                </a:cubicBezTo>
                <a:cubicBezTo>
                  <a:pt x="7" y="14"/>
                  <a:pt x="7" y="14"/>
                  <a:pt x="7" y="14"/>
                </a:cubicBezTo>
                <a:cubicBezTo>
                  <a:pt x="4" y="14"/>
                  <a:pt x="2" y="12"/>
                  <a:pt x="1" y="9"/>
                </a:cubicBezTo>
                <a:cubicBezTo>
                  <a:pt x="1" y="9"/>
                  <a:pt x="1" y="9"/>
                  <a:pt x="1" y="9"/>
                </a:cubicBezTo>
                <a:cubicBezTo>
                  <a:pt x="0" y="9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12"/>
                  <a:pt x="3" y="16"/>
                  <a:pt x="8" y="16"/>
                </a:cubicBezTo>
                <a:cubicBezTo>
                  <a:pt x="12" y="16"/>
                  <a:pt x="16" y="12"/>
                  <a:pt x="16" y="8"/>
                </a:cubicBezTo>
                <a:cubicBezTo>
                  <a:pt x="16" y="8"/>
                  <a:pt x="16" y="8"/>
                  <a:pt x="16" y="8"/>
                </a:cubicBezTo>
                <a:moveTo>
                  <a:pt x="8" y="0"/>
                </a:moveTo>
                <a:cubicBezTo>
                  <a:pt x="3" y="0"/>
                  <a:pt x="0" y="3"/>
                  <a:pt x="0" y="8"/>
                </a:cubicBezTo>
                <a:cubicBezTo>
                  <a:pt x="0" y="7"/>
                  <a:pt x="0" y="7"/>
                  <a:pt x="1" y="7"/>
                </a:cubicBezTo>
                <a:cubicBezTo>
                  <a:pt x="1" y="7"/>
                  <a:pt x="1" y="7"/>
                  <a:pt x="1" y="7"/>
                </a:cubicBezTo>
                <a:cubicBezTo>
                  <a:pt x="2" y="4"/>
                  <a:pt x="4" y="2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7" y="0"/>
                  <a:pt x="7" y="0"/>
                  <a:pt x="8" y="0"/>
                </a:cubicBezTo>
                <a:moveTo>
                  <a:pt x="8" y="0"/>
                </a:moveTo>
                <a:cubicBezTo>
                  <a:pt x="8" y="0"/>
                  <a:pt x="9" y="0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12" y="2"/>
                  <a:pt x="14" y="4"/>
                  <a:pt x="14" y="7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7"/>
                  <a:pt x="16" y="7"/>
                  <a:pt x="16" y="8"/>
                </a:cubicBezTo>
                <a:cubicBezTo>
                  <a:pt x="16" y="3"/>
                  <a:pt x="12" y="0"/>
                  <a:pt x="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>
            <a:off x="4645023" y="3762376"/>
            <a:ext cx="7938" cy="60325"/>
          </a:xfrm>
          <a:custGeom>
            <a:avLst/>
            <a:gdLst>
              <a:gd name="T0" fmla="*/ 2 w 2"/>
              <a:gd name="T1" fmla="*/ 9 h 16"/>
              <a:gd name="T2" fmla="*/ 0 w 2"/>
              <a:gd name="T3" fmla="*/ 9 h 16"/>
              <a:gd name="T4" fmla="*/ 0 w 2"/>
              <a:gd name="T5" fmla="*/ 14 h 16"/>
              <a:gd name="T6" fmla="*/ 0 w 2"/>
              <a:gd name="T7" fmla="*/ 15 h 16"/>
              <a:gd name="T8" fmla="*/ 1 w 2"/>
              <a:gd name="T9" fmla="*/ 16 h 16"/>
              <a:gd name="T10" fmla="*/ 2 w 2"/>
              <a:gd name="T11" fmla="*/ 15 h 16"/>
              <a:gd name="T12" fmla="*/ 2 w 2"/>
              <a:gd name="T13" fmla="*/ 14 h 16"/>
              <a:gd name="T14" fmla="*/ 2 w 2"/>
              <a:gd name="T15" fmla="*/ 9 h 16"/>
              <a:gd name="T16" fmla="*/ 1 w 2"/>
              <a:gd name="T17" fmla="*/ 0 h 16"/>
              <a:gd name="T18" fmla="*/ 1 w 2"/>
              <a:gd name="T19" fmla="*/ 0 h 16"/>
              <a:gd name="T20" fmla="*/ 0 w 2"/>
              <a:gd name="T21" fmla="*/ 1 h 16"/>
              <a:gd name="T22" fmla="*/ 0 w 2"/>
              <a:gd name="T23" fmla="*/ 1 h 16"/>
              <a:gd name="T24" fmla="*/ 0 w 2"/>
              <a:gd name="T25" fmla="*/ 7 h 16"/>
              <a:gd name="T26" fmla="*/ 2 w 2"/>
              <a:gd name="T27" fmla="*/ 7 h 16"/>
              <a:gd name="T28" fmla="*/ 2 w 2"/>
              <a:gd name="T29" fmla="*/ 1 h 16"/>
              <a:gd name="T30" fmla="*/ 2 w 2"/>
              <a:gd name="T31" fmla="*/ 1 h 16"/>
              <a:gd name="T32" fmla="*/ 1 w 2"/>
              <a:gd name="T33" fmla="*/ 0 h 16"/>
              <a:gd name="T34" fmla="*/ 1 w 2"/>
              <a:gd name="T3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" h="16">
                <a:moveTo>
                  <a:pt x="2" y="9"/>
                </a:moveTo>
                <a:cubicBezTo>
                  <a:pt x="0" y="9"/>
                  <a:pt x="0" y="9"/>
                  <a:pt x="0" y="9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6"/>
                  <a:pt x="1" y="16"/>
                </a:cubicBezTo>
                <a:cubicBezTo>
                  <a:pt x="1" y="16"/>
                  <a:pt x="2" y="15"/>
                  <a:pt x="2" y="15"/>
                </a:cubicBezTo>
                <a:cubicBezTo>
                  <a:pt x="2" y="14"/>
                  <a:pt x="2" y="14"/>
                  <a:pt x="2" y="14"/>
                </a:cubicBezTo>
                <a:cubicBezTo>
                  <a:pt x="2" y="9"/>
                  <a:pt x="2" y="9"/>
                  <a:pt x="2" y="9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7"/>
                  <a:pt x="0" y="7"/>
                  <a:pt x="0" y="7"/>
                </a:cubicBezTo>
                <a:cubicBezTo>
                  <a:pt x="2" y="7"/>
                  <a:pt x="2" y="7"/>
                  <a:pt x="2" y="7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Freeform 35"/>
          <p:cNvSpPr/>
          <p:nvPr/>
        </p:nvSpPr>
        <p:spPr bwMode="auto">
          <a:xfrm>
            <a:off x="4619623" y="3787776"/>
            <a:ext cx="60325" cy="7938"/>
          </a:xfrm>
          <a:custGeom>
            <a:avLst/>
            <a:gdLst>
              <a:gd name="T0" fmla="*/ 15 w 16"/>
              <a:gd name="T1" fmla="*/ 0 h 2"/>
              <a:gd name="T2" fmla="*/ 14 w 16"/>
              <a:gd name="T3" fmla="*/ 0 h 2"/>
              <a:gd name="T4" fmla="*/ 9 w 16"/>
              <a:gd name="T5" fmla="*/ 0 h 2"/>
              <a:gd name="T6" fmla="*/ 7 w 16"/>
              <a:gd name="T7" fmla="*/ 0 h 2"/>
              <a:gd name="T8" fmla="*/ 1 w 16"/>
              <a:gd name="T9" fmla="*/ 0 h 2"/>
              <a:gd name="T10" fmla="*/ 1 w 16"/>
              <a:gd name="T11" fmla="*/ 0 h 2"/>
              <a:gd name="T12" fmla="*/ 0 w 16"/>
              <a:gd name="T13" fmla="*/ 1 h 2"/>
              <a:gd name="T14" fmla="*/ 0 w 16"/>
              <a:gd name="T15" fmla="*/ 1 h 2"/>
              <a:gd name="T16" fmla="*/ 0 w 16"/>
              <a:gd name="T17" fmla="*/ 1 h 2"/>
              <a:gd name="T18" fmla="*/ 1 w 16"/>
              <a:gd name="T19" fmla="*/ 2 h 2"/>
              <a:gd name="T20" fmla="*/ 1 w 16"/>
              <a:gd name="T21" fmla="*/ 2 h 2"/>
              <a:gd name="T22" fmla="*/ 7 w 16"/>
              <a:gd name="T23" fmla="*/ 2 h 2"/>
              <a:gd name="T24" fmla="*/ 9 w 16"/>
              <a:gd name="T25" fmla="*/ 2 h 2"/>
              <a:gd name="T26" fmla="*/ 14 w 16"/>
              <a:gd name="T27" fmla="*/ 2 h 2"/>
              <a:gd name="T28" fmla="*/ 15 w 16"/>
              <a:gd name="T29" fmla="*/ 2 h 2"/>
              <a:gd name="T30" fmla="*/ 16 w 16"/>
              <a:gd name="T31" fmla="*/ 1 h 2"/>
              <a:gd name="T32" fmla="*/ 16 w 16"/>
              <a:gd name="T33" fmla="*/ 1 h 2"/>
              <a:gd name="T34" fmla="*/ 16 w 16"/>
              <a:gd name="T35" fmla="*/ 1 h 2"/>
              <a:gd name="T36" fmla="*/ 15 w 16"/>
              <a:gd name="T3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">
                <a:moveTo>
                  <a:pt x="15" y="0"/>
                </a:moveTo>
                <a:cubicBezTo>
                  <a:pt x="14" y="0"/>
                  <a:pt x="14" y="0"/>
                  <a:pt x="14" y="0"/>
                </a:cubicBezTo>
                <a:cubicBezTo>
                  <a:pt x="9" y="0"/>
                  <a:pt x="9" y="0"/>
                  <a:pt x="9" y="0"/>
                </a:cubicBezTo>
                <a:cubicBezTo>
                  <a:pt x="7" y="0"/>
                  <a:pt x="7" y="0"/>
                  <a:pt x="7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7" y="2"/>
                  <a:pt x="7" y="2"/>
                  <a:pt x="7" y="2"/>
                </a:cubicBezTo>
                <a:cubicBezTo>
                  <a:pt x="9" y="2"/>
                  <a:pt x="9" y="2"/>
                  <a:pt x="9" y="2"/>
                </a:cubicBezTo>
                <a:cubicBezTo>
                  <a:pt x="14" y="2"/>
                  <a:pt x="14" y="2"/>
                  <a:pt x="14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2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0"/>
                  <a:pt x="15" y="0"/>
                  <a:pt x="1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Freeform 40"/>
          <p:cNvSpPr>
            <a:spLocks noEditPoints="1"/>
          </p:cNvSpPr>
          <p:nvPr/>
        </p:nvSpPr>
        <p:spPr bwMode="auto">
          <a:xfrm>
            <a:off x="6713536" y="2111376"/>
            <a:ext cx="106363" cy="153988"/>
          </a:xfrm>
          <a:custGeom>
            <a:avLst/>
            <a:gdLst>
              <a:gd name="T0" fmla="*/ 7 w 28"/>
              <a:gd name="T1" fmla="*/ 37 h 41"/>
              <a:gd name="T2" fmla="*/ 4 w 28"/>
              <a:gd name="T3" fmla="*/ 35 h 41"/>
              <a:gd name="T4" fmla="*/ 4 w 28"/>
              <a:gd name="T5" fmla="*/ 6 h 41"/>
              <a:gd name="T6" fmla="*/ 7 w 28"/>
              <a:gd name="T7" fmla="*/ 3 h 41"/>
              <a:gd name="T8" fmla="*/ 22 w 28"/>
              <a:gd name="T9" fmla="*/ 3 h 41"/>
              <a:gd name="T10" fmla="*/ 24 w 28"/>
              <a:gd name="T11" fmla="*/ 6 h 41"/>
              <a:gd name="T12" fmla="*/ 24 w 28"/>
              <a:gd name="T13" fmla="*/ 35 h 41"/>
              <a:gd name="T14" fmla="*/ 22 w 28"/>
              <a:gd name="T15" fmla="*/ 37 h 41"/>
              <a:gd name="T16" fmla="*/ 7 w 28"/>
              <a:gd name="T17" fmla="*/ 37 h 41"/>
              <a:gd name="T18" fmla="*/ 22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2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2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7" y="37"/>
                </a:moveTo>
                <a:cubicBezTo>
                  <a:pt x="4" y="37"/>
                  <a:pt x="4" y="36"/>
                  <a:pt x="4" y="35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7" y="3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3"/>
                  <a:pt x="24" y="4"/>
                  <a:pt x="24" y="6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6"/>
                  <a:pt x="24" y="37"/>
                  <a:pt x="22" y="37"/>
                </a:cubicBezTo>
                <a:cubicBezTo>
                  <a:pt x="7" y="37"/>
                  <a:pt x="7" y="37"/>
                  <a:pt x="7" y="37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1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9"/>
                  <a:pt x="2" y="41"/>
                  <a:pt x="6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6" y="41"/>
                  <a:pt x="28" y="39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Freeform 41"/>
          <p:cNvSpPr/>
          <p:nvPr/>
        </p:nvSpPr>
        <p:spPr bwMode="auto">
          <a:xfrm>
            <a:off x="6845298" y="2111376"/>
            <a:ext cx="98425" cy="153988"/>
          </a:xfrm>
          <a:custGeom>
            <a:avLst/>
            <a:gdLst>
              <a:gd name="T0" fmla="*/ 20 w 26"/>
              <a:gd name="T1" fmla="*/ 0 h 41"/>
              <a:gd name="T2" fmla="*/ 6 w 26"/>
              <a:gd name="T3" fmla="*/ 0 h 41"/>
              <a:gd name="T4" fmla="*/ 0 w 26"/>
              <a:gd name="T5" fmla="*/ 6 h 41"/>
              <a:gd name="T6" fmla="*/ 0 w 26"/>
              <a:gd name="T7" fmla="*/ 11 h 41"/>
              <a:gd name="T8" fmla="*/ 1 w 26"/>
              <a:gd name="T9" fmla="*/ 12 h 41"/>
              <a:gd name="T10" fmla="*/ 3 w 26"/>
              <a:gd name="T11" fmla="*/ 12 h 41"/>
              <a:gd name="T12" fmla="*/ 4 w 26"/>
              <a:gd name="T13" fmla="*/ 11 h 41"/>
              <a:gd name="T14" fmla="*/ 4 w 26"/>
              <a:gd name="T15" fmla="*/ 6 h 41"/>
              <a:gd name="T16" fmla="*/ 6 w 26"/>
              <a:gd name="T17" fmla="*/ 3 h 41"/>
              <a:gd name="T18" fmla="*/ 20 w 26"/>
              <a:gd name="T19" fmla="*/ 3 h 41"/>
              <a:gd name="T20" fmla="*/ 22 w 26"/>
              <a:gd name="T21" fmla="*/ 6 h 41"/>
              <a:gd name="T22" fmla="*/ 22 w 26"/>
              <a:gd name="T23" fmla="*/ 12 h 41"/>
              <a:gd name="T24" fmla="*/ 20 w 26"/>
              <a:gd name="T25" fmla="*/ 18 h 41"/>
              <a:gd name="T26" fmla="*/ 1 w 26"/>
              <a:gd name="T27" fmla="*/ 36 h 41"/>
              <a:gd name="T28" fmla="*/ 0 w 26"/>
              <a:gd name="T29" fmla="*/ 37 h 41"/>
              <a:gd name="T30" fmla="*/ 0 w 26"/>
              <a:gd name="T31" fmla="*/ 39 h 41"/>
              <a:gd name="T32" fmla="*/ 1 w 26"/>
              <a:gd name="T33" fmla="*/ 41 h 41"/>
              <a:gd name="T34" fmla="*/ 25 w 26"/>
              <a:gd name="T35" fmla="*/ 41 h 41"/>
              <a:gd name="T36" fmla="*/ 26 w 26"/>
              <a:gd name="T37" fmla="*/ 39 h 41"/>
              <a:gd name="T38" fmla="*/ 26 w 26"/>
              <a:gd name="T39" fmla="*/ 38 h 41"/>
              <a:gd name="T40" fmla="*/ 25 w 26"/>
              <a:gd name="T41" fmla="*/ 37 h 41"/>
              <a:gd name="T42" fmla="*/ 5 w 26"/>
              <a:gd name="T43" fmla="*/ 37 h 41"/>
              <a:gd name="T44" fmla="*/ 23 w 26"/>
              <a:gd name="T45" fmla="*/ 21 h 41"/>
              <a:gd name="T46" fmla="*/ 26 w 26"/>
              <a:gd name="T47" fmla="*/ 17 h 41"/>
              <a:gd name="T48" fmla="*/ 26 w 26"/>
              <a:gd name="T49" fmla="*/ 11 h 41"/>
              <a:gd name="T50" fmla="*/ 26 w 26"/>
              <a:gd name="T51" fmla="*/ 6 h 41"/>
              <a:gd name="T52" fmla="*/ 20 w 26"/>
              <a:gd name="T5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6" h="41">
                <a:moveTo>
                  <a:pt x="20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1"/>
                  <a:pt x="0" y="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12"/>
                  <a:pt x="0" y="12"/>
                  <a:pt x="1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3" y="12"/>
                  <a:pt x="4" y="12"/>
                  <a:pt x="4" y="11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2" y="3"/>
                  <a:pt x="22" y="4"/>
                  <a:pt x="22" y="6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5"/>
                  <a:pt x="22" y="17"/>
                  <a:pt x="20" y="18"/>
                </a:cubicBezTo>
                <a:cubicBezTo>
                  <a:pt x="1" y="36"/>
                  <a:pt x="1" y="36"/>
                  <a:pt x="1" y="36"/>
                </a:cubicBezTo>
                <a:cubicBezTo>
                  <a:pt x="0" y="36"/>
                  <a:pt x="0" y="37"/>
                  <a:pt x="0" y="3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0" y="41"/>
                  <a:pt x="1" y="41"/>
                </a:cubicBezTo>
                <a:cubicBezTo>
                  <a:pt x="25" y="41"/>
                  <a:pt x="25" y="41"/>
                  <a:pt x="25" y="41"/>
                </a:cubicBezTo>
                <a:cubicBezTo>
                  <a:pt x="26" y="41"/>
                  <a:pt x="26" y="40"/>
                  <a:pt x="26" y="39"/>
                </a:cubicBezTo>
                <a:cubicBezTo>
                  <a:pt x="26" y="38"/>
                  <a:pt x="26" y="38"/>
                  <a:pt x="26" y="38"/>
                </a:cubicBezTo>
                <a:cubicBezTo>
                  <a:pt x="26" y="37"/>
                  <a:pt x="26" y="37"/>
                  <a:pt x="25" y="37"/>
                </a:cubicBezTo>
                <a:cubicBezTo>
                  <a:pt x="5" y="37"/>
                  <a:pt x="5" y="37"/>
                  <a:pt x="5" y="37"/>
                </a:cubicBezTo>
                <a:cubicBezTo>
                  <a:pt x="23" y="21"/>
                  <a:pt x="23" y="21"/>
                  <a:pt x="23" y="21"/>
                </a:cubicBezTo>
                <a:cubicBezTo>
                  <a:pt x="24" y="19"/>
                  <a:pt x="25" y="18"/>
                  <a:pt x="26" y="17"/>
                </a:cubicBezTo>
                <a:cubicBezTo>
                  <a:pt x="26" y="16"/>
                  <a:pt x="26" y="14"/>
                  <a:pt x="26" y="11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1"/>
                  <a:pt x="25" y="0"/>
                  <a:pt x="2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Freeform 42"/>
          <p:cNvSpPr>
            <a:spLocks noEditPoints="1"/>
          </p:cNvSpPr>
          <p:nvPr/>
        </p:nvSpPr>
        <p:spPr bwMode="auto">
          <a:xfrm>
            <a:off x="6691311" y="2441576"/>
            <a:ext cx="277813" cy="211138"/>
          </a:xfrm>
          <a:custGeom>
            <a:avLst/>
            <a:gdLst>
              <a:gd name="T0" fmla="*/ 74 w 74"/>
              <a:gd name="T1" fmla="*/ 49 h 56"/>
              <a:gd name="T2" fmla="*/ 73 w 74"/>
              <a:gd name="T3" fmla="*/ 49 h 56"/>
              <a:gd name="T4" fmla="*/ 72 w 74"/>
              <a:gd name="T5" fmla="*/ 49 h 56"/>
              <a:gd name="T6" fmla="*/ 72 w 74"/>
              <a:gd name="T7" fmla="*/ 52 h 56"/>
              <a:gd name="T8" fmla="*/ 70 w 74"/>
              <a:gd name="T9" fmla="*/ 55 h 56"/>
              <a:gd name="T10" fmla="*/ 46 w 74"/>
              <a:gd name="T11" fmla="*/ 55 h 56"/>
              <a:gd name="T12" fmla="*/ 47 w 74"/>
              <a:gd name="T13" fmla="*/ 55 h 56"/>
              <a:gd name="T14" fmla="*/ 47 w 74"/>
              <a:gd name="T15" fmla="*/ 56 h 56"/>
              <a:gd name="T16" fmla="*/ 70 w 74"/>
              <a:gd name="T17" fmla="*/ 56 h 56"/>
              <a:gd name="T18" fmla="*/ 74 w 74"/>
              <a:gd name="T19" fmla="*/ 52 h 56"/>
              <a:gd name="T20" fmla="*/ 74 w 74"/>
              <a:gd name="T21" fmla="*/ 49 h 56"/>
              <a:gd name="T22" fmla="*/ 70 w 74"/>
              <a:gd name="T23" fmla="*/ 0 h 56"/>
              <a:gd name="T24" fmla="*/ 4 w 74"/>
              <a:gd name="T25" fmla="*/ 0 h 56"/>
              <a:gd name="T26" fmla="*/ 0 w 74"/>
              <a:gd name="T27" fmla="*/ 4 h 56"/>
              <a:gd name="T28" fmla="*/ 0 w 74"/>
              <a:gd name="T29" fmla="*/ 52 h 56"/>
              <a:gd name="T30" fmla="*/ 4 w 74"/>
              <a:gd name="T31" fmla="*/ 56 h 56"/>
              <a:gd name="T32" fmla="*/ 26 w 74"/>
              <a:gd name="T33" fmla="*/ 56 h 56"/>
              <a:gd name="T34" fmla="*/ 27 w 74"/>
              <a:gd name="T35" fmla="*/ 55 h 56"/>
              <a:gd name="T36" fmla="*/ 27 w 74"/>
              <a:gd name="T37" fmla="*/ 55 h 56"/>
              <a:gd name="T38" fmla="*/ 4 w 74"/>
              <a:gd name="T39" fmla="*/ 55 h 56"/>
              <a:gd name="T40" fmla="*/ 1 w 74"/>
              <a:gd name="T41" fmla="*/ 52 h 56"/>
              <a:gd name="T42" fmla="*/ 1 w 74"/>
              <a:gd name="T43" fmla="*/ 49 h 56"/>
              <a:gd name="T44" fmla="*/ 0 w 74"/>
              <a:gd name="T45" fmla="*/ 49 h 56"/>
              <a:gd name="T46" fmla="*/ 0 w 74"/>
              <a:gd name="T47" fmla="*/ 49 h 56"/>
              <a:gd name="T48" fmla="*/ 0 w 74"/>
              <a:gd name="T49" fmla="*/ 48 h 56"/>
              <a:gd name="T50" fmla="*/ 1 w 74"/>
              <a:gd name="T51" fmla="*/ 48 h 56"/>
              <a:gd name="T52" fmla="*/ 1 w 74"/>
              <a:gd name="T53" fmla="*/ 4 h 56"/>
              <a:gd name="T54" fmla="*/ 4 w 74"/>
              <a:gd name="T55" fmla="*/ 2 h 56"/>
              <a:gd name="T56" fmla="*/ 70 w 74"/>
              <a:gd name="T57" fmla="*/ 2 h 56"/>
              <a:gd name="T58" fmla="*/ 72 w 74"/>
              <a:gd name="T59" fmla="*/ 4 h 56"/>
              <a:gd name="T60" fmla="*/ 72 w 74"/>
              <a:gd name="T61" fmla="*/ 48 h 56"/>
              <a:gd name="T62" fmla="*/ 73 w 74"/>
              <a:gd name="T63" fmla="*/ 48 h 56"/>
              <a:gd name="T64" fmla="*/ 74 w 74"/>
              <a:gd name="T65" fmla="*/ 49 h 56"/>
              <a:gd name="T66" fmla="*/ 74 w 74"/>
              <a:gd name="T67" fmla="*/ 4 h 56"/>
              <a:gd name="T68" fmla="*/ 70 w 74"/>
              <a:gd name="T6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4" h="56">
                <a:moveTo>
                  <a:pt x="74" y="49"/>
                </a:moveTo>
                <a:cubicBezTo>
                  <a:pt x="74" y="49"/>
                  <a:pt x="73" y="49"/>
                  <a:pt x="73" y="49"/>
                </a:cubicBezTo>
                <a:cubicBezTo>
                  <a:pt x="72" y="49"/>
                  <a:pt x="72" y="49"/>
                  <a:pt x="72" y="49"/>
                </a:cubicBezTo>
                <a:cubicBezTo>
                  <a:pt x="72" y="52"/>
                  <a:pt x="72" y="52"/>
                  <a:pt x="72" y="52"/>
                </a:cubicBezTo>
                <a:cubicBezTo>
                  <a:pt x="72" y="53"/>
                  <a:pt x="71" y="55"/>
                  <a:pt x="70" y="55"/>
                </a:cubicBezTo>
                <a:cubicBezTo>
                  <a:pt x="46" y="55"/>
                  <a:pt x="46" y="55"/>
                  <a:pt x="46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6"/>
                  <a:pt x="47" y="56"/>
                  <a:pt x="47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2" y="56"/>
                  <a:pt x="74" y="54"/>
                  <a:pt x="74" y="52"/>
                </a:cubicBezTo>
                <a:cubicBezTo>
                  <a:pt x="74" y="49"/>
                  <a:pt x="74" y="49"/>
                  <a:pt x="74" y="49"/>
                </a:cubicBezTo>
                <a:moveTo>
                  <a:pt x="70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4"/>
                  <a:pt x="2" y="56"/>
                  <a:pt x="4" y="56"/>
                </a:cubicBezTo>
                <a:cubicBezTo>
                  <a:pt x="26" y="56"/>
                  <a:pt x="26" y="56"/>
                  <a:pt x="26" y="56"/>
                </a:cubicBezTo>
                <a:cubicBezTo>
                  <a:pt x="27" y="55"/>
                  <a:pt x="27" y="55"/>
                  <a:pt x="27" y="55"/>
                </a:cubicBezTo>
                <a:cubicBezTo>
                  <a:pt x="27" y="55"/>
                  <a:pt x="27" y="55"/>
                  <a:pt x="27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2" y="55"/>
                  <a:pt x="1" y="53"/>
                  <a:pt x="1" y="52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0" y="48"/>
                  <a:pt x="0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2" y="2"/>
                  <a:pt x="4" y="2"/>
                </a:cubicBezTo>
                <a:cubicBezTo>
                  <a:pt x="70" y="2"/>
                  <a:pt x="70" y="2"/>
                  <a:pt x="70" y="2"/>
                </a:cubicBezTo>
                <a:cubicBezTo>
                  <a:pt x="71" y="2"/>
                  <a:pt x="72" y="3"/>
                  <a:pt x="72" y="4"/>
                </a:cubicBezTo>
                <a:cubicBezTo>
                  <a:pt x="72" y="48"/>
                  <a:pt x="72" y="48"/>
                  <a:pt x="72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3" y="48"/>
                  <a:pt x="74" y="48"/>
                  <a:pt x="74" y="49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2"/>
                  <a:pt x="72" y="0"/>
                  <a:pt x="7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6707186" y="2457451"/>
            <a:ext cx="247650" cy="157163"/>
          </a:xfrm>
          <a:custGeom>
            <a:avLst/>
            <a:gdLst>
              <a:gd name="T0" fmla="*/ 1 w 66"/>
              <a:gd name="T1" fmla="*/ 40 h 42"/>
              <a:gd name="T2" fmla="*/ 1 w 66"/>
              <a:gd name="T3" fmla="*/ 1 h 42"/>
              <a:gd name="T4" fmla="*/ 64 w 66"/>
              <a:gd name="T5" fmla="*/ 1 h 42"/>
              <a:gd name="T6" fmla="*/ 64 w 66"/>
              <a:gd name="T7" fmla="*/ 40 h 42"/>
              <a:gd name="T8" fmla="*/ 1 w 66"/>
              <a:gd name="T9" fmla="*/ 40 h 42"/>
              <a:gd name="T10" fmla="*/ 65 w 66"/>
              <a:gd name="T11" fmla="*/ 0 h 42"/>
              <a:gd name="T12" fmla="*/ 1 w 66"/>
              <a:gd name="T13" fmla="*/ 0 h 42"/>
              <a:gd name="T14" fmla="*/ 0 w 66"/>
              <a:gd name="T15" fmla="*/ 1 h 42"/>
              <a:gd name="T16" fmla="*/ 0 w 66"/>
              <a:gd name="T17" fmla="*/ 41 h 42"/>
              <a:gd name="T18" fmla="*/ 1 w 66"/>
              <a:gd name="T19" fmla="*/ 42 h 42"/>
              <a:gd name="T20" fmla="*/ 65 w 66"/>
              <a:gd name="T21" fmla="*/ 42 h 42"/>
              <a:gd name="T22" fmla="*/ 66 w 66"/>
              <a:gd name="T23" fmla="*/ 41 h 42"/>
              <a:gd name="T24" fmla="*/ 66 w 66"/>
              <a:gd name="T25" fmla="*/ 1 h 42"/>
              <a:gd name="T26" fmla="*/ 65 w 66"/>
              <a:gd name="T2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42">
                <a:moveTo>
                  <a:pt x="1" y="40"/>
                </a:moveTo>
                <a:cubicBezTo>
                  <a:pt x="1" y="1"/>
                  <a:pt x="1" y="1"/>
                  <a:pt x="1" y="1"/>
                </a:cubicBezTo>
                <a:cubicBezTo>
                  <a:pt x="64" y="1"/>
                  <a:pt x="64" y="1"/>
                  <a:pt x="64" y="1"/>
                </a:cubicBezTo>
                <a:cubicBezTo>
                  <a:pt x="64" y="40"/>
                  <a:pt x="64" y="40"/>
                  <a:pt x="64" y="40"/>
                </a:cubicBezTo>
                <a:cubicBezTo>
                  <a:pt x="1" y="40"/>
                  <a:pt x="1" y="40"/>
                  <a:pt x="1" y="40"/>
                </a:cubicBezTo>
                <a:moveTo>
                  <a:pt x="65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2"/>
                  <a:pt x="1" y="42"/>
                </a:cubicBezTo>
                <a:cubicBezTo>
                  <a:pt x="65" y="42"/>
                  <a:pt x="65" y="42"/>
                  <a:pt x="65" y="42"/>
                </a:cubicBezTo>
                <a:cubicBezTo>
                  <a:pt x="65" y="42"/>
                  <a:pt x="66" y="41"/>
                  <a:pt x="66" y="41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0"/>
                  <a:pt x="65" y="0"/>
                  <a:pt x="6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Freeform 44"/>
          <p:cNvSpPr/>
          <p:nvPr/>
        </p:nvSpPr>
        <p:spPr bwMode="auto">
          <a:xfrm>
            <a:off x="6691311" y="2622551"/>
            <a:ext cx="277813" cy="3175"/>
          </a:xfrm>
          <a:custGeom>
            <a:avLst/>
            <a:gdLst>
              <a:gd name="T0" fmla="*/ 73 w 74"/>
              <a:gd name="T1" fmla="*/ 0 h 1"/>
              <a:gd name="T2" fmla="*/ 72 w 74"/>
              <a:gd name="T3" fmla="*/ 0 h 1"/>
              <a:gd name="T4" fmla="*/ 1 w 74"/>
              <a:gd name="T5" fmla="*/ 0 h 1"/>
              <a:gd name="T6" fmla="*/ 0 w 74"/>
              <a:gd name="T7" fmla="*/ 0 h 1"/>
              <a:gd name="T8" fmla="*/ 0 w 74"/>
              <a:gd name="T9" fmla="*/ 1 h 1"/>
              <a:gd name="T10" fmla="*/ 0 w 74"/>
              <a:gd name="T11" fmla="*/ 1 h 1"/>
              <a:gd name="T12" fmla="*/ 1 w 74"/>
              <a:gd name="T13" fmla="*/ 1 h 1"/>
              <a:gd name="T14" fmla="*/ 72 w 74"/>
              <a:gd name="T15" fmla="*/ 1 h 1"/>
              <a:gd name="T16" fmla="*/ 73 w 74"/>
              <a:gd name="T17" fmla="*/ 1 h 1"/>
              <a:gd name="T18" fmla="*/ 74 w 74"/>
              <a:gd name="T19" fmla="*/ 1 h 1"/>
              <a:gd name="T20" fmla="*/ 74 w 74"/>
              <a:gd name="T21" fmla="*/ 1 h 1"/>
              <a:gd name="T22" fmla="*/ 74 w 74"/>
              <a:gd name="T23" fmla="*/ 1 h 1"/>
              <a:gd name="T24" fmla="*/ 73 w 74"/>
              <a:gd name="T2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" h="1">
                <a:moveTo>
                  <a:pt x="73" y="0"/>
                </a:moveTo>
                <a:cubicBezTo>
                  <a:pt x="72" y="0"/>
                  <a:pt x="72" y="0"/>
                  <a:pt x="72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3" y="1"/>
                  <a:pt x="74" y="1"/>
                  <a:pt x="74" y="1"/>
                </a:cubicBezTo>
                <a:cubicBezTo>
                  <a:pt x="74" y="1"/>
                  <a:pt x="74" y="1"/>
                  <a:pt x="74" y="1"/>
                </a:cubicBezTo>
                <a:cubicBezTo>
                  <a:pt x="74" y="1"/>
                  <a:pt x="74" y="1"/>
                  <a:pt x="74" y="1"/>
                </a:cubicBezTo>
                <a:cubicBezTo>
                  <a:pt x="74" y="0"/>
                  <a:pt x="73" y="0"/>
                  <a:pt x="7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Freeform 45"/>
          <p:cNvSpPr/>
          <p:nvPr/>
        </p:nvSpPr>
        <p:spPr bwMode="auto">
          <a:xfrm>
            <a:off x="6781798" y="2649539"/>
            <a:ext cx="93663" cy="30163"/>
          </a:xfrm>
          <a:custGeom>
            <a:avLst/>
            <a:gdLst>
              <a:gd name="T0" fmla="*/ 52 w 59"/>
              <a:gd name="T1" fmla="*/ 0 h 19"/>
              <a:gd name="T2" fmla="*/ 7 w 59"/>
              <a:gd name="T3" fmla="*/ 0 h 19"/>
              <a:gd name="T4" fmla="*/ 7 w 59"/>
              <a:gd name="T5" fmla="*/ 0 h 19"/>
              <a:gd name="T6" fmla="*/ 5 w 59"/>
              <a:gd name="T7" fmla="*/ 2 h 19"/>
              <a:gd name="T8" fmla="*/ 0 w 59"/>
              <a:gd name="T9" fmla="*/ 19 h 19"/>
              <a:gd name="T10" fmla="*/ 5 w 59"/>
              <a:gd name="T11" fmla="*/ 19 h 19"/>
              <a:gd name="T12" fmla="*/ 9 w 59"/>
              <a:gd name="T13" fmla="*/ 2 h 19"/>
              <a:gd name="T14" fmla="*/ 52 w 59"/>
              <a:gd name="T15" fmla="*/ 2 h 19"/>
              <a:gd name="T16" fmla="*/ 57 w 59"/>
              <a:gd name="T17" fmla="*/ 19 h 19"/>
              <a:gd name="T18" fmla="*/ 59 w 59"/>
              <a:gd name="T19" fmla="*/ 19 h 19"/>
              <a:gd name="T20" fmla="*/ 54 w 59"/>
              <a:gd name="T21" fmla="*/ 2 h 19"/>
              <a:gd name="T22" fmla="*/ 54 w 59"/>
              <a:gd name="T23" fmla="*/ 0 h 19"/>
              <a:gd name="T24" fmla="*/ 52 w 59"/>
              <a:gd name="T2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" h="19">
                <a:moveTo>
                  <a:pt x="52" y="0"/>
                </a:moveTo>
                <a:lnTo>
                  <a:pt x="7" y="0"/>
                </a:lnTo>
                <a:lnTo>
                  <a:pt x="7" y="0"/>
                </a:lnTo>
                <a:lnTo>
                  <a:pt x="5" y="2"/>
                </a:lnTo>
                <a:lnTo>
                  <a:pt x="0" y="19"/>
                </a:lnTo>
                <a:lnTo>
                  <a:pt x="5" y="19"/>
                </a:lnTo>
                <a:lnTo>
                  <a:pt x="9" y="2"/>
                </a:lnTo>
                <a:lnTo>
                  <a:pt x="52" y="2"/>
                </a:lnTo>
                <a:lnTo>
                  <a:pt x="57" y="19"/>
                </a:lnTo>
                <a:lnTo>
                  <a:pt x="59" y="19"/>
                </a:lnTo>
                <a:lnTo>
                  <a:pt x="54" y="2"/>
                </a:lnTo>
                <a:lnTo>
                  <a:pt x="54" y="0"/>
                </a:lnTo>
                <a:lnTo>
                  <a:pt x="5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Freeform 46"/>
          <p:cNvSpPr/>
          <p:nvPr/>
        </p:nvSpPr>
        <p:spPr bwMode="auto">
          <a:xfrm>
            <a:off x="6781798" y="2649539"/>
            <a:ext cx="93663" cy="30163"/>
          </a:xfrm>
          <a:custGeom>
            <a:avLst/>
            <a:gdLst>
              <a:gd name="T0" fmla="*/ 52 w 59"/>
              <a:gd name="T1" fmla="*/ 0 h 19"/>
              <a:gd name="T2" fmla="*/ 7 w 59"/>
              <a:gd name="T3" fmla="*/ 0 h 19"/>
              <a:gd name="T4" fmla="*/ 7 w 59"/>
              <a:gd name="T5" fmla="*/ 0 h 19"/>
              <a:gd name="T6" fmla="*/ 5 w 59"/>
              <a:gd name="T7" fmla="*/ 2 h 19"/>
              <a:gd name="T8" fmla="*/ 0 w 59"/>
              <a:gd name="T9" fmla="*/ 19 h 19"/>
              <a:gd name="T10" fmla="*/ 5 w 59"/>
              <a:gd name="T11" fmla="*/ 19 h 19"/>
              <a:gd name="T12" fmla="*/ 9 w 59"/>
              <a:gd name="T13" fmla="*/ 2 h 19"/>
              <a:gd name="T14" fmla="*/ 52 w 59"/>
              <a:gd name="T15" fmla="*/ 2 h 19"/>
              <a:gd name="T16" fmla="*/ 57 w 59"/>
              <a:gd name="T17" fmla="*/ 19 h 19"/>
              <a:gd name="T18" fmla="*/ 59 w 59"/>
              <a:gd name="T19" fmla="*/ 19 h 19"/>
              <a:gd name="T20" fmla="*/ 54 w 59"/>
              <a:gd name="T21" fmla="*/ 2 h 19"/>
              <a:gd name="T22" fmla="*/ 54 w 59"/>
              <a:gd name="T23" fmla="*/ 0 h 19"/>
              <a:gd name="T24" fmla="*/ 52 w 59"/>
              <a:gd name="T2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" h="19">
                <a:moveTo>
                  <a:pt x="52" y="0"/>
                </a:moveTo>
                <a:lnTo>
                  <a:pt x="7" y="0"/>
                </a:lnTo>
                <a:lnTo>
                  <a:pt x="7" y="0"/>
                </a:lnTo>
                <a:lnTo>
                  <a:pt x="5" y="2"/>
                </a:lnTo>
                <a:lnTo>
                  <a:pt x="0" y="19"/>
                </a:lnTo>
                <a:lnTo>
                  <a:pt x="5" y="19"/>
                </a:lnTo>
                <a:lnTo>
                  <a:pt x="9" y="2"/>
                </a:lnTo>
                <a:lnTo>
                  <a:pt x="52" y="2"/>
                </a:lnTo>
                <a:lnTo>
                  <a:pt x="57" y="19"/>
                </a:lnTo>
                <a:lnTo>
                  <a:pt x="59" y="19"/>
                </a:lnTo>
                <a:lnTo>
                  <a:pt x="54" y="2"/>
                </a:lnTo>
                <a:lnTo>
                  <a:pt x="54" y="0"/>
                </a:lnTo>
                <a:lnTo>
                  <a:pt x="52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Freeform 47"/>
          <p:cNvSpPr>
            <a:spLocks noEditPoints="1"/>
          </p:cNvSpPr>
          <p:nvPr/>
        </p:nvSpPr>
        <p:spPr bwMode="auto">
          <a:xfrm>
            <a:off x="6765923" y="2679701"/>
            <a:ext cx="128588" cy="17463"/>
          </a:xfrm>
          <a:custGeom>
            <a:avLst/>
            <a:gdLst>
              <a:gd name="T0" fmla="*/ 29 w 34"/>
              <a:gd name="T1" fmla="*/ 1 h 5"/>
              <a:gd name="T2" fmla="*/ 32 w 34"/>
              <a:gd name="T3" fmla="*/ 1 h 5"/>
              <a:gd name="T4" fmla="*/ 32 w 34"/>
              <a:gd name="T5" fmla="*/ 4 h 5"/>
              <a:gd name="T6" fmla="*/ 1 w 34"/>
              <a:gd name="T7" fmla="*/ 4 h 5"/>
              <a:gd name="T8" fmla="*/ 1 w 34"/>
              <a:gd name="T9" fmla="*/ 1 h 5"/>
              <a:gd name="T10" fmla="*/ 5 w 34"/>
              <a:gd name="T11" fmla="*/ 1 h 5"/>
              <a:gd name="T12" fmla="*/ 29 w 34"/>
              <a:gd name="T13" fmla="*/ 1 h 5"/>
              <a:gd name="T14" fmla="*/ 33 w 34"/>
              <a:gd name="T15" fmla="*/ 0 h 5"/>
              <a:gd name="T16" fmla="*/ 29 w 34"/>
              <a:gd name="T17" fmla="*/ 0 h 5"/>
              <a:gd name="T18" fmla="*/ 28 w 34"/>
              <a:gd name="T19" fmla="*/ 0 h 5"/>
              <a:gd name="T20" fmla="*/ 6 w 34"/>
              <a:gd name="T21" fmla="*/ 0 h 5"/>
              <a:gd name="T22" fmla="*/ 4 w 34"/>
              <a:gd name="T23" fmla="*/ 0 h 5"/>
              <a:gd name="T24" fmla="*/ 1 w 34"/>
              <a:gd name="T25" fmla="*/ 0 h 5"/>
              <a:gd name="T26" fmla="*/ 0 w 34"/>
              <a:gd name="T27" fmla="*/ 1 h 5"/>
              <a:gd name="T28" fmla="*/ 0 w 34"/>
              <a:gd name="T29" fmla="*/ 5 h 5"/>
              <a:gd name="T30" fmla="*/ 1 w 34"/>
              <a:gd name="T31" fmla="*/ 5 h 5"/>
              <a:gd name="T32" fmla="*/ 33 w 34"/>
              <a:gd name="T33" fmla="*/ 5 h 5"/>
              <a:gd name="T34" fmla="*/ 34 w 34"/>
              <a:gd name="T35" fmla="*/ 5 h 5"/>
              <a:gd name="T36" fmla="*/ 34 w 34"/>
              <a:gd name="T37" fmla="*/ 1 h 5"/>
              <a:gd name="T38" fmla="*/ 33 w 34"/>
              <a:gd name="T3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4" h="5">
                <a:moveTo>
                  <a:pt x="29" y="1"/>
                </a:moveTo>
                <a:cubicBezTo>
                  <a:pt x="32" y="1"/>
                  <a:pt x="32" y="1"/>
                  <a:pt x="32" y="1"/>
                </a:cubicBezTo>
                <a:cubicBezTo>
                  <a:pt x="32" y="4"/>
                  <a:pt x="32" y="4"/>
                  <a:pt x="32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1"/>
                  <a:pt x="1" y="1"/>
                  <a:pt x="1" y="1"/>
                </a:cubicBezTo>
                <a:cubicBezTo>
                  <a:pt x="5" y="1"/>
                  <a:pt x="5" y="1"/>
                  <a:pt x="5" y="1"/>
                </a:cubicBezTo>
                <a:cubicBezTo>
                  <a:pt x="29" y="1"/>
                  <a:pt x="29" y="1"/>
                  <a:pt x="29" y="1"/>
                </a:cubicBezTo>
                <a:moveTo>
                  <a:pt x="33" y="0"/>
                </a:moveTo>
                <a:cubicBezTo>
                  <a:pt x="29" y="0"/>
                  <a:pt x="29" y="0"/>
                  <a:pt x="29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6" y="0"/>
                  <a:pt x="6" y="0"/>
                  <a:pt x="6" y="0"/>
                </a:cubicBezTo>
                <a:cubicBezTo>
                  <a:pt x="4" y="0"/>
                  <a:pt x="4" y="0"/>
                  <a:pt x="4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1" y="5"/>
                </a:cubicBezTo>
                <a:cubicBezTo>
                  <a:pt x="33" y="5"/>
                  <a:pt x="33" y="5"/>
                  <a:pt x="33" y="5"/>
                </a:cubicBezTo>
                <a:cubicBezTo>
                  <a:pt x="33" y="5"/>
                  <a:pt x="34" y="5"/>
                  <a:pt x="34" y="5"/>
                </a:cubicBezTo>
                <a:cubicBezTo>
                  <a:pt x="34" y="1"/>
                  <a:pt x="34" y="1"/>
                  <a:pt x="34" y="1"/>
                </a:cubicBezTo>
                <a:cubicBezTo>
                  <a:pt x="34" y="0"/>
                  <a:pt x="33" y="0"/>
                  <a:pt x="3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Freeform 52"/>
          <p:cNvSpPr>
            <a:spLocks noEditPoints="1"/>
          </p:cNvSpPr>
          <p:nvPr/>
        </p:nvSpPr>
        <p:spPr bwMode="auto">
          <a:xfrm>
            <a:off x="5259386" y="4627564"/>
            <a:ext cx="104775" cy="153988"/>
          </a:xfrm>
          <a:custGeom>
            <a:avLst/>
            <a:gdLst>
              <a:gd name="T0" fmla="*/ 7 w 28"/>
              <a:gd name="T1" fmla="*/ 38 h 41"/>
              <a:gd name="T2" fmla="*/ 4 w 28"/>
              <a:gd name="T3" fmla="*/ 35 h 41"/>
              <a:gd name="T4" fmla="*/ 4 w 28"/>
              <a:gd name="T5" fmla="*/ 7 h 41"/>
              <a:gd name="T6" fmla="*/ 7 w 28"/>
              <a:gd name="T7" fmla="*/ 4 h 41"/>
              <a:gd name="T8" fmla="*/ 22 w 28"/>
              <a:gd name="T9" fmla="*/ 4 h 41"/>
              <a:gd name="T10" fmla="*/ 24 w 28"/>
              <a:gd name="T11" fmla="*/ 7 h 41"/>
              <a:gd name="T12" fmla="*/ 24 w 28"/>
              <a:gd name="T13" fmla="*/ 35 h 41"/>
              <a:gd name="T14" fmla="*/ 22 w 28"/>
              <a:gd name="T15" fmla="*/ 38 h 41"/>
              <a:gd name="T16" fmla="*/ 7 w 28"/>
              <a:gd name="T17" fmla="*/ 38 h 41"/>
              <a:gd name="T18" fmla="*/ 22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2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2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7" y="38"/>
                </a:moveTo>
                <a:cubicBezTo>
                  <a:pt x="4" y="38"/>
                  <a:pt x="4" y="37"/>
                  <a:pt x="4" y="35"/>
                </a:cubicBezTo>
                <a:cubicBezTo>
                  <a:pt x="4" y="7"/>
                  <a:pt x="4" y="7"/>
                  <a:pt x="4" y="7"/>
                </a:cubicBezTo>
                <a:cubicBezTo>
                  <a:pt x="4" y="5"/>
                  <a:pt x="4" y="4"/>
                  <a:pt x="7" y="4"/>
                </a:cubicBezTo>
                <a:cubicBezTo>
                  <a:pt x="22" y="4"/>
                  <a:pt x="22" y="4"/>
                  <a:pt x="22" y="4"/>
                </a:cubicBezTo>
                <a:cubicBezTo>
                  <a:pt x="24" y="4"/>
                  <a:pt x="24" y="5"/>
                  <a:pt x="24" y="7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7"/>
                  <a:pt x="24" y="38"/>
                  <a:pt x="22" y="38"/>
                </a:cubicBezTo>
                <a:cubicBezTo>
                  <a:pt x="7" y="38"/>
                  <a:pt x="7" y="38"/>
                  <a:pt x="7" y="38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40"/>
                  <a:pt x="2" y="41"/>
                  <a:pt x="6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6" y="41"/>
                  <a:pt x="28" y="40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2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Freeform 53"/>
          <p:cNvSpPr/>
          <p:nvPr/>
        </p:nvSpPr>
        <p:spPr bwMode="auto">
          <a:xfrm>
            <a:off x="5394323" y="4627564"/>
            <a:ext cx="96838" cy="153988"/>
          </a:xfrm>
          <a:custGeom>
            <a:avLst/>
            <a:gdLst>
              <a:gd name="T0" fmla="*/ 23 w 26"/>
              <a:gd name="T1" fmla="*/ 0 h 41"/>
              <a:gd name="T2" fmla="*/ 1 w 26"/>
              <a:gd name="T3" fmla="*/ 0 h 41"/>
              <a:gd name="T4" fmla="*/ 0 w 26"/>
              <a:gd name="T5" fmla="*/ 2 h 41"/>
              <a:gd name="T6" fmla="*/ 0 w 26"/>
              <a:gd name="T7" fmla="*/ 18 h 41"/>
              <a:gd name="T8" fmla="*/ 1 w 26"/>
              <a:gd name="T9" fmla="*/ 19 h 41"/>
              <a:gd name="T10" fmla="*/ 20 w 26"/>
              <a:gd name="T11" fmla="*/ 19 h 41"/>
              <a:gd name="T12" fmla="*/ 22 w 26"/>
              <a:gd name="T13" fmla="*/ 22 h 41"/>
              <a:gd name="T14" fmla="*/ 22 w 26"/>
              <a:gd name="T15" fmla="*/ 35 h 41"/>
              <a:gd name="T16" fmla="*/ 20 w 26"/>
              <a:gd name="T17" fmla="*/ 38 h 41"/>
              <a:gd name="T18" fmla="*/ 6 w 26"/>
              <a:gd name="T19" fmla="*/ 38 h 41"/>
              <a:gd name="T20" fmla="*/ 3 w 26"/>
              <a:gd name="T21" fmla="*/ 35 h 41"/>
              <a:gd name="T22" fmla="*/ 3 w 26"/>
              <a:gd name="T23" fmla="*/ 30 h 41"/>
              <a:gd name="T24" fmla="*/ 2 w 26"/>
              <a:gd name="T25" fmla="*/ 29 h 41"/>
              <a:gd name="T26" fmla="*/ 1 w 26"/>
              <a:gd name="T27" fmla="*/ 29 h 41"/>
              <a:gd name="T28" fmla="*/ 0 w 26"/>
              <a:gd name="T29" fmla="*/ 30 h 41"/>
              <a:gd name="T30" fmla="*/ 0 w 26"/>
              <a:gd name="T31" fmla="*/ 35 h 41"/>
              <a:gd name="T32" fmla="*/ 6 w 26"/>
              <a:gd name="T33" fmla="*/ 41 h 41"/>
              <a:gd name="T34" fmla="*/ 20 w 26"/>
              <a:gd name="T35" fmla="*/ 41 h 41"/>
              <a:gd name="T36" fmla="*/ 26 w 26"/>
              <a:gd name="T37" fmla="*/ 35 h 41"/>
              <a:gd name="T38" fmla="*/ 26 w 26"/>
              <a:gd name="T39" fmla="*/ 22 h 41"/>
              <a:gd name="T40" fmla="*/ 20 w 26"/>
              <a:gd name="T41" fmla="*/ 16 h 41"/>
              <a:gd name="T42" fmla="*/ 3 w 26"/>
              <a:gd name="T43" fmla="*/ 16 h 41"/>
              <a:gd name="T44" fmla="*/ 3 w 26"/>
              <a:gd name="T45" fmla="*/ 4 h 41"/>
              <a:gd name="T46" fmla="*/ 23 w 26"/>
              <a:gd name="T47" fmla="*/ 4 h 41"/>
              <a:gd name="T48" fmla="*/ 25 w 26"/>
              <a:gd name="T49" fmla="*/ 3 h 41"/>
              <a:gd name="T50" fmla="*/ 25 w 26"/>
              <a:gd name="T51" fmla="*/ 2 h 41"/>
              <a:gd name="T52" fmla="*/ 23 w 26"/>
              <a:gd name="T5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6" h="41">
                <a:moveTo>
                  <a:pt x="23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1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2" y="19"/>
                  <a:pt x="22" y="20"/>
                  <a:pt x="22" y="22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7"/>
                  <a:pt x="22" y="38"/>
                  <a:pt x="20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4" y="38"/>
                  <a:pt x="3" y="37"/>
                  <a:pt x="3" y="35"/>
                </a:cubicBezTo>
                <a:cubicBezTo>
                  <a:pt x="3" y="30"/>
                  <a:pt x="3" y="30"/>
                  <a:pt x="3" y="30"/>
                </a:cubicBezTo>
                <a:cubicBezTo>
                  <a:pt x="3" y="29"/>
                  <a:pt x="3" y="29"/>
                  <a:pt x="2" y="29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9"/>
                  <a:pt x="0" y="29"/>
                  <a:pt x="0" y="30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40"/>
                  <a:pt x="1" y="41"/>
                  <a:pt x="6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4" y="41"/>
                  <a:pt x="26" y="40"/>
                  <a:pt x="26" y="35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17"/>
                  <a:pt x="24" y="16"/>
                  <a:pt x="20" y="16"/>
                </a:cubicBezTo>
                <a:cubicBezTo>
                  <a:pt x="3" y="16"/>
                  <a:pt x="3" y="16"/>
                  <a:pt x="3" y="16"/>
                </a:cubicBezTo>
                <a:cubicBezTo>
                  <a:pt x="3" y="4"/>
                  <a:pt x="3" y="4"/>
                  <a:pt x="3" y="4"/>
                </a:cubicBezTo>
                <a:cubicBezTo>
                  <a:pt x="23" y="4"/>
                  <a:pt x="23" y="4"/>
                  <a:pt x="23" y="4"/>
                </a:cubicBezTo>
                <a:cubicBezTo>
                  <a:pt x="24" y="4"/>
                  <a:pt x="25" y="4"/>
                  <a:pt x="25" y="3"/>
                </a:cubicBezTo>
                <a:cubicBezTo>
                  <a:pt x="25" y="2"/>
                  <a:pt x="25" y="2"/>
                  <a:pt x="25" y="2"/>
                </a:cubicBezTo>
                <a:cubicBezTo>
                  <a:pt x="25" y="1"/>
                  <a:pt x="24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Freeform 54"/>
          <p:cNvSpPr/>
          <p:nvPr/>
        </p:nvSpPr>
        <p:spPr bwMode="auto">
          <a:xfrm>
            <a:off x="5229223" y="4949826"/>
            <a:ext cx="176213" cy="161925"/>
          </a:xfrm>
          <a:custGeom>
            <a:avLst/>
            <a:gdLst>
              <a:gd name="T0" fmla="*/ 23 w 47"/>
              <a:gd name="T1" fmla="*/ 0 h 43"/>
              <a:gd name="T2" fmla="*/ 8 w 47"/>
              <a:gd name="T3" fmla="*/ 6 h 43"/>
              <a:gd name="T4" fmla="*/ 8 w 47"/>
              <a:gd name="T5" fmla="*/ 36 h 43"/>
              <a:gd name="T6" fmla="*/ 23 w 47"/>
              <a:gd name="T7" fmla="*/ 43 h 43"/>
              <a:gd name="T8" fmla="*/ 34 w 47"/>
              <a:gd name="T9" fmla="*/ 40 h 43"/>
              <a:gd name="T10" fmla="*/ 34 w 47"/>
              <a:gd name="T11" fmla="*/ 39 h 43"/>
              <a:gd name="T12" fmla="*/ 34 w 47"/>
              <a:gd name="T13" fmla="*/ 38 h 43"/>
              <a:gd name="T14" fmla="*/ 23 w 47"/>
              <a:gd name="T15" fmla="*/ 41 h 43"/>
              <a:gd name="T16" fmla="*/ 9 w 47"/>
              <a:gd name="T17" fmla="*/ 35 h 43"/>
              <a:gd name="T18" fmla="*/ 9 w 47"/>
              <a:gd name="T19" fmla="*/ 7 h 43"/>
              <a:gd name="T20" fmla="*/ 23 w 47"/>
              <a:gd name="T21" fmla="*/ 1 h 43"/>
              <a:gd name="T22" fmla="*/ 38 w 47"/>
              <a:gd name="T23" fmla="*/ 7 h 43"/>
              <a:gd name="T24" fmla="*/ 38 w 47"/>
              <a:gd name="T25" fmla="*/ 35 h 43"/>
              <a:gd name="T26" fmla="*/ 34 w 47"/>
              <a:gd name="T27" fmla="*/ 38 h 43"/>
              <a:gd name="T28" fmla="*/ 35 w 47"/>
              <a:gd name="T29" fmla="*/ 38 h 43"/>
              <a:gd name="T30" fmla="*/ 36 w 47"/>
              <a:gd name="T31" fmla="*/ 39 h 43"/>
              <a:gd name="T32" fmla="*/ 39 w 47"/>
              <a:gd name="T33" fmla="*/ 36 h 43"/>
              <a:gd name="T34" fmla="*/ 41 w 47"/>
              <a:gd name="T35" fmla="*/ 34 h 43"/>
              <a:gd name="T36" fmla="*/ 40 w 47"/>
              <a:gd name="T37" fmla="*/ 33 h 43"/>
              <a:gd name="T38" fmla="*/ 40 w 47"/>
              <a:gd name="T39" fmla="*/ 32 h 43"/>
              <a:gd name="T40" fmla="*/ 41 w 47"/>
              <a:gd name="T41" fmla="*/ 32 h 43"/>
              <a:gd name="T42" fmla="*/ 42 w 47"/>
              <a:gd name="T43" fmla="*/ 32 h 43"/>
              <a:gd name="T44" fmla="*/ 39 w 47"/>
              <a:gd name="T45" fmla="*/ 6 h 43"/>
              <a:gd name="T46" fmla="*/ 23 w 47"/>
              <a:gd name="T47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" h="43">
                <a:moveTo>
                  <a:pt x="23" y="0"/>
                </a:moveTo>
                <a:cubicBezTo>
                  <a:pt x="18" y="0"/>
                  <a:pt x="12" y="2"/>
                  <a:pt x="8" y="6"/>
                </a:cubicBezTo>
                <a:cubicBezTo>
                  <a:pt x="0" y="14"/>
                  <a:pt x="0" y="28"/>
                  <a:pt x="8" y="36"/>
                </a:cubicBezTo>
                <a:cubicBezTo>
                  <a:pt x="12" y="40"/>
                  <a:pt x="18" y="43"/>
                  <a:pt x="23" y="43"/>
                </a:cubicBezTo>
                <a:cubicBezTo>
                  <a:pt x="27" y="43"/>
                  <a:pt x="31" y="42"/>
                  <a:pt x="34" y="40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38"/>
                  <a:pt x="34" y="38"/>
                  <a:pt x="34" y="38"/>
                </a:cubicBezTo>
                <a:cubicBezTo>
                  <a:pt x="31" y="40"/>
                  <a:pt x="27" y="41"/>
                  <a:pt x="23" y="41"/>
                </a:cubicBezTo>
                <a:cubicBezTo>
                  <a:pt x="18" y="41"/>
                  <a:pt x="13" y="39"/>
                  <a:pt x="9" y="35"/>
                </a:cubicBezTo>
                <a:cubicBezTo>
                  <a:pt x="2" y="28"/>
                  <a:pt x="2" y="15"/>
                  <a:pt x="9" y="7"/>
                </a:cubicBezTo>
                <a:cubicBezTo>
                  <a:pt x="13" y="3"/>
                  <a:pt x="18" y="1"/>
                  <a:pt x="23" y="1"/>
                </a:cubicBezTo>
                <a:cubicBezTo>
                  <a:pt x="29" y="1"/>
                  <a:pt x="34" y="3"/>
                  <a:pt x="38" y="7"/>
                </a:cubicBezTo>
                <a:cubicBezTo>
                  <a:pt x="45" y="15"/>
                  <a:pt x="45" y="28"/>
                  <a:pt x="38" y="35"/>
                </a:cubicBezTo>
                <a:cubicBezTo>
                  <a:pt x="36" y="36"/>
                  <a:pt x="35" y="37"/>
                  <a:pt x="34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36" y="39"/>
                  <a:pt x="36" y="39"/>
                  <a:pt x="36" y="39"/>
                </a:cubicBezTo>
                <a:cubicBezTo>
                  <a:pt x="37" y="38"/>
                  <a:pt x="38" y="37"/>
                  <a:pt x="39" y="36"/>
                </a:cubicBezTo>
                <a:cubicBezTo>
                  <a:pt x="39" y="35"/>
                  <a:pt x="40" y="35"/>
                  <a:pt x="41" y="34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2"/>
                  <a:pt x="40" y="32"/>
                  <a:pt x="40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2" y="32"/>
                  <a:pt x="42" y="32"/>
                  <a:pt x="42" y="32"/>
                </a:cubicBezTo>
                <a:cubicBezTo>
                  <a:pt x="47" y="24"/>
                  <a:pt x="46" y="13"/>
                  <a:pt x="39" y="6"/>
                </a:cubicBezTo>
                <a:cubicBezTo>
                  <a:pt x="35" y="2"/>
                  <a:pt x="29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Freeform 55"/>
          <p:cNvSpPr>
            <a:spLocks noEditPoints="1"/>
          </p:cNvSpPr>
          <p:nvPr/>
        </p:nvSpPr>
        <p:spPr bwMode="auto">
          <a:xfrm>
            <a:off x="5254623" y="4968876"/>
            <a:ext cx="123825" cy="123825"/>
          </a:xfrm>
          <a:custGeom>
            <a:avLst/>
            <a:gdLst>
              <a:gd name="T0" fmla="*/ 16 w 33"/>
              <a:gd name="T1" fmla="*/ 31 h 33"/>
              <a:gd name="T2" fmla="*/ 6 w 33"/>
              <a:gd name="T3" fmla="*/ 27 h 33"/>
              <a:gd name="T4" fmla="*/ 1 w 33"/>
              <a:gd name="T5" fmla="*/ 16 h 33"/>
              <a:gd name="T6" fmla="*/ 6 w 33"/>
              <a:gd name="T7" fmla="*/ 6 h 33"/>
              <a:gd name="T8" fmla="*/ 16 w 33"/>
              <a:gd name="T9" fmla="*/ 1 h 33"/>
              <a:gd name="T10" fmla="*/ 27 w 33"/>
              <a:gd name="T11" fmla="*/ 6 h 33"/>
              <a:gd name="T12" fmla="*/ 32 w 33"/>
              <a:gd name="T13" fmla="*/ 16 h 33"/>
              <a:gd name="T14" fmla="*/ 27 w 33"/>
              <a:gd name="T15" fmla="*/ 27 h 33"/>
              <a:gd name="T16" fmla="*/ 16 w 33"/>
              <a:gd name="T17" fmla="*/ 31 h 33"/>
              <a:gd name="T18" fmla="*/ 16 w 33"/>
              <a:gd name="T19" fmla="*/ 0 h 33"/>
              <a:gd name="T20" fmla="*/ 5 w 33"/>
              <a:gd name="T21" fmla="*/ 5 h 33"/>
              <a:gd name="T22" fmla="*/ 0 w 33"/>
              <a:gd name="T23" fmla="*/ 16 h 33"/>
              <a:gd name="T24" fmla="*/ 5 w 33"/>
              <a:gd name="T25" fmla="*/ 28 h 33"/>
              <a:gd name="T26" fmla="*/ 16 w 33"/>
              <a:gd name="T27" fmla="*/ 33 h 33"/>
              <a:gd name="T28" fmla="*/ 28 w 33"/>
              <a:gd name="T29" fmla="*/ 28 h 33"/>
              <a:gd name="T30" fmla="*/ 33 w 33"/>
              <a:gd name="T31" fmla="*/ 16 h 33"/>
              <a:gd name="T32" fmla="*/ 28 w 33"/>
              <a:gd name="T33" fmla="*/ 5 h 33"/>
              <a:gd name="T34" fmla="*/ 16 w 33"/>
              <a:gd name="T3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3" h="33">
                <a:moveTo>
                  <a:pt x="16" y="31"/>
                </a:moveTo>
                <a:cubicBezTo>
                  <a:pt x="12" y="31"/>
                  <a:pt x="9" y="30"/>
                  <a:pt x="6" y="27"/>
                </a:cubicBezTo>
                <a:cubicBezTo>
                  <a:pt x="3" y="24"/>
                  <a:pt x="1" y="20"/>
                  <a:pt x="1" y="16"/>
                </a:cubicBezTo>
                <a:cubicBezTo>
                  <a:pt x="1" y="12"/>
                  <a:pt x="3" y="8"/>
                  <a:pt x="6" y="6"/>
                </a:cubicBezTo>
                <a:cubicBezTo>
                  <a:pt x="9" y="3"/>
                  <a:pt x="12" y="1"/>
                  <a:pt x="16" y="1"/>
                </a:cubicBezTo>
                <a:cubicBezTo>
                  <a:pt x="20" y="1"/>
                  <a:pt x="24" y="3"/>
                  <a:pt x="27" y="6"/>
                </a:cubicBezTo>
                <a:cubicBezTo>
                  <a:pt x="30" y="8"/>
                  <a:pt x="32" y="12"/>
                  <a:pt x="32" y="16"/>
                </a:cubicBezTo>
                <a:cubicBezTo>
                  <a:pt x="32" y="20"/>
                  <a:pt x="30" y="24"/>
                  <a:pt x="27" y="27"/>
                </a:cubicBezTo>
                <a:cubicBezTo>
                  <a:pt x="24" y="30"/>
                  <a:pt x="20" y="31"/>
                  <a:pt x="16" y="31"/>
                </a:cubicBezTo>
                <a:moveTo>
                  <a:pt x="16" y="0"/>
                </a:moveTo>
                <a:cubicBezTo>
                  <a:pt x="12" y="0"/>
                  <a:pt x="8" y="1"/>
                  <a:pt x="5" y="5"/>
                </a:cubicBezTo>
                <a:cubicBezTo>
                  <a:pt x="2" y="8"/>
                  <a:pt x="0" y="12"/>
                  <a:pt x="0" y="16"/>
                </a:cubicBezTo>
                <a:cubicBezTo>
                  <a:pt x="0" y="21"/>
                  <a:pt x="2" y="25"/>
                  <a:pt x="5" y="28"/>
                </a:cubicBezTo>
                <a:cubicBezTo>
                  <a:pt x="8" y="31"/>
                  <a:pt x="12" y="33"/>
                  <a:pt x="16" y="33"/>
                </a:cubicBezTo>
                <a:cubicBezTo>
                  <a:pt x="21" y="33"/>
                  <a:pt x="25" y="31"/>
                  <a:pt x="28" y="28"/>
                </a:cubicBezTo>
                <a:cubicBezTo>
                  <a:pt x="31" y="25"/>
                  <a:pt x="33" y="21"/>
                  <a:pt x="33" y="16"/>
                </a:cubicBezTo>
                <a:cubicBezTo>
                  <a:pt x="33" y="12"/>
                  <a:pt x="31" y="8"/>
                  <a:pt x="28" y="5"/>
                </a:cubicBezTo>
                <a:cubicBezTo>
                  <a:pt x="25" y="1"/>
                  <a:pt x="21" y="0"/>
                  <a:pt x="1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Freeform 56"/>
          <p:cNvSpPr/>
          <p:nvPr/>
        </p:nvSpPr>
        <p:spPr bwMode="auto">
          <a:xfrm>
            <a:off x="5270498" y="4999039"/>
            <a:ext cx="17463" cy="63500"/>
          </a:xfrm>
          <a:custGeom>
            <a:avLst/>
            <a:gdLst>
              <a:gd name="T0" fmla="*/ 5 w 5"/>
              <a:gd name="T1" fmla="*/ 0 h 17"/>
              <a:gd name="T2" fmla="*/ 4 w 5"/>
              <a:gd name="T3" fmla="*/ 0 h 17"/>
              <a:gd name="T4" fmla="*/ 0 w 5"/>
              <a:gd name="T5" fmla="*/ 8 h 17"/>
              <a:gd name="T6" fmla="*/ 4 w 5"/>
              <a:gd name="T7" fmla="*/ 17 h 17"/>
              <a:gd name="T8" fmla="*/ 4 w 5"/>
              <a:gd name="T9" fmla="*/ 17 h 17"/>
              <a:gd name="T10" fmla="*/ 5 w 5"/>
              <a:gd name="T11" fmla="*/ 17 h 17"/>
              <a:gd name="T12" fmla="*/ 5 w 5"/>
              <a:gd name="T13" fmla="*/ 16 h 17"/>
              <a:gd name="T14" fmla="*/ 2 w 5"/>
              <a:gd name="T15" fmla="*/ 8 h 17"/>
              <a:gd name="T16" fmla="*/ 5 w 5"/>
              <a:gd name="T17" fmla="*/ 1 h 17"/>
              <a:gd name="T18" fmla="*/ 5 w 5"/>
              <a:gd name="T1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17">
                <a:moveTo>
                  <a:pt x="5" y="0"/>
                </a:moveTo>
                <a:cubicBezTo>
                  <a:pt x="4" y="0"/>
                  <a:pt x="4" y="0"/>
                  <a:pt x="4" y="0"/>
                </a:cubicBezTo>
                <a:cubicBezTo>
                  <a:pt x="2" y="2"/>
                  <a:pt x="0" y="5"/>
                  <a:pt x="0" y="8"/>
                </a:cubicBezTo>
                <a:cubicBezTo>
                  <a:pt x="0" y="11"/>
                  <a:pt x="2" y="15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6"/>
                  <a:pt x="5" y="16"/>
                  <a:pt x="5" y="16"/>
                </a:cubicBezTo>
                <a:cubicBezTo>
                  <a:pt x="3" y="14"/>
                  <a:pt x="2" y="11"/>
                  <a:pt x="2" y="8"/>
                </a:cubicBezTo>
                <a:cubicBezTo>
                  <a:pt x="2" y="5"/>
                  <a:pt x="3" y="3"/>
                  <a:pt x="5" y="1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Freeform 57"/>
          <p:cNvSpPr>
            <a:spLocks noEditPoints="1"/>
          </p:cNvSpPr>
          <p:nvPr/>
        </p:nvSpPr>
        <p:spPr bwMode="auto">
          <a:xfrm>
            <a:off x="5356223" y="5070476"/>
            <a:ext cx="41275" cy="41275"/>
          </a:xfrm>
          <a:custGeom>
            <a:avLst/>
            <a:gdLst>
              <a:gd name="T0" fmla="*/ 2 w 26"/>
              <a:gd name="T1" fmla="*/ 14 h 26"/>
              <a:gd name="T2" fmla="*/ 0 w 26"/>
              <a:gd name="T3" fmla="*/ 14 h 26"/>
              <a:gd name="T4" fmla="*/ 0 w 26"/>
              <a:gd name="T5" fmla="*/ 14 h 26"/>
              <a:gd name="T6" fmla="*/ 0 w 26"/>
              <a:gd name="T7" fmla="*/ 14 h 26"/>
              <a:gd name="T8" fmla="*/ 0 w 26"/>
              <a:gd name="T9" fmla="*/ 17 h 26"/>
              <a:gd name="T10" fmla="*/ 0 w 26"/>
              <a:gd name="T11" fmla="*/ 19 h 26"/>
              <a:gd name="T12" fmla="*/ 10 w 26"/>
              <a:gd name="T13" fmla="*/ 26 h 26"/>
              <a:gd name="T14" fmla="*/ 12 w 26"/>
              <a:gd name="T15" fmla="*/ 24 h 26"/>
              <a:gd name="T16" fmla="*/ 5 w 26"/>
              <a:gd name="T17" fmla="*/ 17 h 26"/>
              <a:gd name="T18" fmla="*/ 2 w 26"/>
              <a:gd name="T19" fmla="*/ 14 h 26"/>
              <a:gd name="T20" fmla="*/ 26 w 26"/>
              <a:gd name="T21" fmla="*/ 12 h 26"/>
              <a:gd name="T22" fmla="*/ 12 w 26"/>
              <a:gd name="T23" fmla="*/ 26 h 26"/>
              <a:gd name="T24" fmla="*/ 12 w 26"/>
              <a:gd name="T25" fmla="*/ 26 h 26"/>
              <a:gd name="T26" fmla="*/ 26 w 26"/>
              <a:gd name="T27" fmla="*/ 12 h 26"/>
              <a:gd name="T28" fmla="*/ 17 w 26"/>
              <a:gd name="T29" fmla="*/ 0 h 26"/>
              <a:gd name="T30" fmla="*/ 14 w 26"/>
              <a:gd name="T31" fmla="*/ 0 h 26"/>
              <a:gd name="T32" fmla="*/ 14 w 26"/>
              <a:gd name="T33" fmla="*/ 2 h 26"/>
              <a:gd name="T34" fmla="*/ 17 w 26"/>
              <a:gd name="T35" fmla="*/ 5 h 26"/>
              <a:gd name="T36" fmla="*/ 24 w 26"/>
              <a:gd name="T37" fmla="*/ 10 h 26"/>
              <a:gd name="T38" fmla="*/ 26 w 26"/>
              <a:gd name="T39" fmla="*/ 7 h 26"/>
              <a:gd name="T40" fmla="*/ 19 w 26"/>
              <a:gd name="T41" fmla="*/ 0 h 26"/>
              <a:gd name="T42" fmla="*/ 17 w 26"/>
              <a:gd name="T4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6" h="26">
                <a:moveTo>
                  <a:pt x="2" y="14"/>
                </a:moveTo>
                <a:lnTo>
                  <a:pt x="0" y="14"/>
                </a:lnTo>
                <a:lnTo>
                  <a:pt x="0" y="14"/>
                </a:lnTo>
                <a:lnTo>
                  <a:pt x="0" y="14"/>
                </a:lnTo>
                <a:lnTo>
                  <a:pt x="0" y="17"/>
                </a:lnTo>
                <a:lnTo>
                  <a:pt x="0" y="19"/>
                </a:lnTo>
                <a:lnTo>
                  <a:pt x="10" y="26"/>
                </a:lnTo>
                <a:lnTo>
                  <a:pt x="12" y="24"/>
                </a:lnTo>
                <a:lnTo>
                  <a:pt x="5" y="17"/>
                </a:lnTo>
                <a:lnTo>
                  <a:pt x="2" y="14"/>
                </a:lnTo>
                <a:close/>
                <a:moveTo>
                  <a:pt x="26" y="12"/>
                </a:moveTo>
                <a:lnTo>
                  <a:pt x="12" y="26"/>
                </a:lnTo>
                <a:lnTo>
                  <a:pt x="12" y="26"/>
                </a:lnTo>
                <a:lnTo>
                  <a:pt x="26" y="12"/>
                </a:lnTo>
                <a:close/>
                <a:moveTo>
                  <a:pt x="17" y="0"/>
                </a:moveTo>
                <a:lnTo>
                  <a:pt x="14" y="0"/>
                </a:lnTo>
                <a:lnTo>
                  <a:pt x="14" y="2"/>
                </a:lnTo>
                <a:lnTo>
                  <a:pt x="17" y="5"/>
                </a:lnTo>
                <a:lnTo>
                  <a:pt x="24" y="10"/>
                </a:lnTo>
                <a:lnTo>
                  <a:pt x="26" y="7"/>
                </a:lnTo>
                <a:lnTo>
                  <a:pt x="19" y="0"/>
                </a:lnTo>
                <a:lnTo>
                  <a:pt x="1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Freeform 58"/>
          <p:cNvSpPr>
            <a:spLocks noEditPoints="1"/>
          </p:cNvSpPr>
          <p:nvPr/>
        </p:nvSpPr>
        <p:spPr bwMode="auto">
          <a:xfrm>
            <a:off x="5356223" y="5070476"/>
            <a:ext cx="41275" cy="41275"/>
          </a:xfrm>
          <a:custGeom>
            <a:avLst/>
            <a:gdLst>
              <a:gd name="T0" fmla="*/ 2 w 26"/>
              <a:gd name="T1" fmla="*/ 14 h 26"/>
              <a:gd name="T2" fmla="*/ 0 w 26"/>
              <a:gd name="T3" fmla="*/ 14 h 26"/>
              <a:gd name="T4" fmla="*/ 0 w 26"/>
              <a:gd name="T5" fmla="*/ 14 h 26"/>
              <a:gd name="T6" fmla="*/ 0 w 26"/>
              <a:gd name="T7" fmla="*/ 14 h 26"/>
              <a:gd name="T8" fmla="*/ 0 w 26"/>
              <a:gd name="T9" fmla="*/ 17 h 26"/>
              <a:gd name="T10" fmla="*/ 0 w 26"/>
              <a:gd name="T11" fmla="*/ 19 h 26"/>
              <a:gd name="T12" fmla="*/ 10 w 26"/>
              <a:gd name="T13" fmla="*/ 26 h 26"/>
              <a:gd name="T14" fmla="*/ 12 w 26"/>
              <a:gd name="T15" fmla="*/ 24 h 26"/>
              <a:gd name="T16" fmla="*/ 5 w 26"/>
              <a:gd name="T17" fmla="*/ 17 h 26"/>
              <a:gd name="T18" fmla="*/ 2 w 26"/>
              <a:gd name="T19" fmla="*/ 14 h 26"/>
              <a:gd name="T20" fmla="*/ 26 w 26"/>
              <a:gd name="T21" fmla="*/ 12 h 26"/>
              <a:gd name="T22" fmla="*/ 12 w 26"/>
              <a:gd name="T23" fmla="*/ 26 h 26"/>
              <a:gd name="T24" fmla="*/ 12 w 26"/>
              <a:gd name="T25" fmla="*/ 26 h 26"/>
              <a:gd name="T26" fmla="*/ 26 w 26"/>
              <a:gd name="T27" fmla="*/ 12 h 26"/>
              <a:gd name="T28" fmla="*/ 17 w 26"/>
              <a:gd name="T29" fmla="*/ 0 h 26"/>
              <a:gd name="T30" fmla="*/ 14 w 26"/>
              <a:gd name="T31" fmla="*/ 0 h 26"/>
              <a:gd name="T32" fmla="*/ 14 w 26"/>
              <a:gd name="T33" fmla="*/ 2 h 26"/>
              <a:gd name="T34" fmla="*/ 17 w 26"/>
              <a:gd name="T35" fmla="*/ 5 h 26"/>
              <a:gd name="T36" fmla="*/ 24 w 26"/>
              <a:gd name="T37" fmla="*/ 10 h 26"/>
              <a:gd name="T38" fmla="*/ 26 w 26"/>
              <a:gd name="T39" fmla="*/ 7 h 26"/>
              <a:gd name="T40" fmla="*/ 19 w 26"/>
              <a:gd name="T41" fmla="*/ 0 h 26"/>
              <a:gd name="T42" fmla="*/ 17 w 26"/>
              <a:gd name="T4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6" h="26">
                <a:moveTo>
                  <a:pt x="2" y="14"/>
                </a:moveTo>
                <a:lnTo>
                  <a:pt x="0" y="14"/>
                </a:lnTo>
                <a:lnTo>
                  <a:pt x="0" y="14"/>
                </a:lnTo>
                <a:lnTo>
                  <a:pt x="0" y="14"/>
                </a:lnTo>
                <a:lnTo>
                  <a:pt x="0" y="17"/>
                </a:lnTo>
                <a:lnTo>
                  <a:pt x="0" y="19"/>
                </a:lnTo>
                <a:lnTo>
                  <a:pt x="10" y="26"/>
                </a:lnTo>
                <a:lnTo>
                  <a:pt x="12" y="24"/>
                </a:lnTo>
                <a:lnTo>
                  <a:pt x="5" y="17"/>
                </a:lnTo>
                <a:lnTo>
                  <a:pt x="2" y="14"/>
                </a:lnTo>
                <a:moveTo>
                  <a:pt x="26" y="12"/>
                </a:moveTo>
                <a:lnTo>
                  <a:pt x="12" y="26"/>
                </a:lnTo>
                <a:lnTo>
                  <a:pt x="12" y="26"/>
                </a:lnTo>
                <a:lnTo>
                  <a:pt x="26" y="12"/>
                </a:lnTo>
                <a:moveTo>
                  <a:pt x="17" y="0"/>
                </a:moveTo>
                <a:lnTo>
                  <a:pt x="14" y="0"/>
                </a:lnTo>
                <a:lnTo>
                  <a:pt x="14" y="2"/>
                </a:lnTo>
                <a:lnTo>
                  <a:pt x="17" y="5"/>
                </a:lnTo>
                <a:lnTo>
                  <a:pt x="24" y="10"/>
                </a:lnTo>
                <a:lnTo>
                  <a:pt x="26" y="7"/>
                </a:lnTo>
                <a:lnTo>
                  <a:pt x="19" y="0"/>
                </a:lnTo>
                <a:lnTo>
                  <a:pt x="17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Freeform 59"/>
          <p:cNvSpPr/>
          <p:nvPr/>
        </p:nvSpPr>
        <p:spPr bwMode="auto">
          <a:xfrm>
            <a:off x="5367336" y="5081589"/>
            <a:ext cx="147638" cy="147638"/>
          </a:xfrm>
          <a:custGeom>
            <a:avLst/>
            <a:gdLst>
              <a:gd name="T0" fmla="*/ 24 w 93"/>
              <a:gd name="T1" fmla="*/ 0 h 93"/>
              <a:gd name="T2" fmla="*/ 22 w 93"/>
              <a:gd name="T3" fmla="*/ 0 h 93"/>
              <a:gd name="T4" fmla="*/ 19 w 93"/>
              <a:gd name="T5" fmla="*/ 0 h 93"/>
              <a:gd name="T6" fmla="*/ 17 w 93"/>
              <a:gd name="T7" fmla="*/ 3 h 93"/>
              <a:gd name="T8" fmla="*/ 5 w 93"/>
              <a:gd name="T9" fmla="*/ 17 h 93"/>
              <a:gd name="T10" fmla="*/ 3 w 93"/>
              <a:gd name="T11" fmla="*/ 19 h 93"/>
              <a:gd name="T12" fmla="*/ 0 w 93"/>
              <a:gd name="T13" fmla="*/ 19 h 93"/>
              <a:gd name="T14" fmla="*/ 0 w 93"/>
              <a:gd name="T15" fmla="*/ 22 h 93"/>
              <a:gd name="T16" fmla="*/ 0 w 93"/>
              <a:gd name="T17" fmla="*/ 24 h 93"/>
              <a:gd name="T18" fmla="*/ 69 w 93"/>
              <a:gd name="T19" fmla="*/ 93 h 93"/>
              <a:gd name="T20" fmla="*/ 71 w 93"/>
              <a:gd name="T21" fmla="*/ 93 h 93"/>
              <a:gd name="T22" fmla="*/ 71 w 93"/>
              <a:gd name="T23" fmla="*/ 93 h 93"/>
              <a:gd name="T24" fmla="*/ 93 w 93"/>
              <a:gd name="T25" fmla="*/ 71 h 93"/>
              <a:gd name="T26" fmla="*/ 93 w 93"/>
              <a:gd name="T27" fmla="*/ 69 h 93"/>
              <a:gd name="T28" fmla="*/ 86 w 93"/>
              <a:gd name="T29" fmla="*/ 62 h 93"/>
              <a:gd name="T30" fmla="*/ 86 w 93"/>
              <a:gd name="T31" fmla="*/ 64 h 93"/>
              <a:gd name="T32" fmla="*/ 86 w 93"/>
              <a:gd name="T33" fmla="*/ 67 h 93"/>
              <a:gd name="T34" fmla="*/ 88 w 93"/>
              <a:gd name="T35" fmla="*/ 69 h 93"/>
              <a:gd name="T36" fmla="*/ 71 w 93"/>
              <a:gd name="T37" fmla="*/ 88 h 93"/>
              <a:gd name="T38" fmla="*/ 67 w 93"/>
              <a:gd name="T39" fmla="*/ 83 h 93"/>
              <a:gd name="T40" fmla="*/ 64 w 93"/>
              <a:gd name="T41" fmla="*/ 86 h 93"/>
              <a:gd name="T42" fmla="*/ 64 w 93"/>
              <a:gd name="T43" fmla="*/ 86 h 93"/>
              <a:gd name="T44" fmla="*/ 62 w 93"/>
              <a:gd name="T45" fmla="*/ 86 h 93"/>
              <a:gd name="T46" fmla="*/ 62 w 93"/>
              <a:gd name="T47" fmla="*/ 83 h 93"/>
              <a:gd name="T48" fmla="*/ 64 w 93"/>
              <a:gd name="T49" fmla="*/ 81 h 93"/>
              <a:gd name="T50" fmla="*/ 10 w 93"/>
              <a:gd name="T51" fmla="*/ 29 h 93"/>
              <a:gd name="T52" fmla="*/ 10 w 93"/>
              <a:gd name="T53" fmla="*/ 29 h 93"/>
              <a:gd name="T54" fmla="*/ 7 w 93"/>
              <a:gd name="T55" fmla="*/ 31 h 93"/>
              <a:gd name="T56" fmla="*/ 7 w 93"/>
              <a:gd name="T57" fmla="*/ 29 h 93"/>
              <a:gd name="T58" fmla="*/ 7 w 93"/>
              <a:gd name="T59" fmla="*/ 26 h 93"/>
              <a:gd name="T60" fmla="*/ 7 w 93"/>
              <a:gd name="T61" fmla="*/ 26 h 93"/>
              <a:gd name="T62" fmla="*/ 3 w 93"/>
              <a:gd name="T63" fmla="*/ 22 h 93"/>
              <a:gd name="T64" fmla="*/ 5 w 93"/>
              <a:gd name="T65" fmla="*/ 19 h 93"/>
              <a:gd name="T66" fmla="*/ 19 w 93"/>
              <a:gd name="T67" fmla="*/ 5 h 93"/>
              <a:gd name="T68" fmla="*/ 22 w 93"/>
              <a:gd name="T69" fmla="*/ 3 h 93"/>
              <a:gd name="T70" fmla="*/ 26 w 93"/>
              <a:gd name="T71" fmla="*/ 7 h 93"/>
              <a:gd name="T72" fmla="*/ 29 w 93"/>
              <a:gd name="T73" fmla="*/ 7 h 93"/>
              <a:gd name="T74" fmla="*/ 31 w 93"/>
              <a:gd name="T75" fmla="*/ 7 h 93"/>
              <a:gd name="T76" fmla="*/ 31 w 93"/>
              <a:gd name="T77" fmla="*/ 10 h 93"/>
              <a:gd name="T78" fmla="*/ 29 w 93"/>
              <a:gd name="T79" fmla="*/ 10 h 93"/>
              <a:gd name="T80" fmla="*/ 83 w 93"/>
              <a:gd name="T81" fmla="*/ 64 h 93"/>
              <a:gd name="T82" fmla="*/ 83 w 93"/>
              <a:gd name="T83" fmla="*/ 62 h 93"/>
              <a:gd name="T84" fmla="*/ 86 w 93"/>
              <a:gd name="T85" fmla="*/ 62 h 93"/>
              <a:gd name="T86" fmla="*/ 24 w 93"/>
              <a:gd name="T8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3" h="93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17" y="3"/>
                </a:lnTo>
                <a:lnTo>
                  <a:pt x="5" y="17"/>
                </a:lnTo>
                <a:lnTo>
                  <a:pt x="3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69" y="93"/>
                </a:lnTo>
                <a:lnTo>
                  <a:pt x="71" y="93"/>
                </a:lnTo>
                <a:lnTo>
                  <a:pt x="71" y="93"/>
                </a:lnTo>
                <a:lnTo>
                  <a:pt x="93" y="71"/>
                </a:lnTo>
                <a:lnTo>
                  <a:pt x="93" y="69"/>
                </a:lnTo>
                <a:lnTo>
                  <a:pt x="86" y="62"/>
                </a:lnTo>
                <a:lnTo>
                  <a:pt x="86" y="64"/>
                </a:lnTo>
                <a:lnTo>
                  <a:pt x="86" y="67"/>
                </a:lnTo>
                <a:lnTo>
                  <a:pt x="88" y="69"/>
                </a:lnTo>
                <a:lnTo>
                  <a:pt x="71" y="88"/>
                </a:lnTo>
                <a:lnTo>
                  <a:pt x="67" y="83"/>
                </a:lnTo>
                <a:lnTo>
                  <a:pt x="64" y="86"/>
                </a:lnTo>
                <a:lnTo>
                  <a:pt x="64" y="86"/>
                </a:lnTo>
                <a:lnTo>
                  <a:pt x="62" y="86"/>
                </a:lnTo>
                <a:lnTo>
                  <a:pt x="62" y="83"/>
                </a:lnTo>
                <a:lnTo>
                  <a:pt x="64" y="81"/>
                </a:lnTo>
                <a:lnTo>
                  <a:pt x="10" y="29"/>
                </a:lnTo>
                <a:lnTo>
                  <a:pt x="10" y="29"/>
                </a:lnTo>
                <a:lnTo>
                  <a:pt x="7" y="31"/>
                </a:lnTo>
                <a:lnTo>
                  <a:pt x="7" y="29"/>
                </a:lnTo>
                <a:lnTo>
                  <a:pt x="7" y="26"/>
                </a:lnTo>
                <a:lnTo>
                  <a:pt x="7" y="26"/>
                </a:lnTo>
                <a:lnTo>
                  <a:pt x="3" y="22"/>
                </a:lnTo>
                <a:lnTo>
                  <a:pt x="5" y="19"/>
                </a:lnTo>
                <a:lnTo>
                  <a:pt x="19" y="5"/>
                </a:lnTo>
                <a:lnTo>
                  <a:pt x="22" y="3"/>
                </a:lnTo>
                <a:lnTo>
                  <a:pt x="26" y="7"/>
                </a:lnTo>
                <a:lnTo>
                  <a:pt x="29" y="7"/>
                </a:lnTo>
                <a:lnTo>
                  <a:pt x="31" y="7"/>
                </a:lnTo>
                <a:lnTo>
                  <a:pt x="31" y="10"/>
                </a:lnTo>
                <a:lnTo>
                  <a:pt x="29" y="10"/>
                </a:lnTo>
                <a:lnTo>
                  <a:pt x="83" y="64"/>
                </a:lnTo>
                <a:lnTo>
                  <a:pt x="83" y="62"/>
                </a:lnTo>
                <a:lnTo>
                  <a:pt x="86" y="62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Freeform 60"/>
          <p:cNvSpPr/>
          <p:nvPr/>
        </p:nvSpPr>
        <p:spPr bwMode="auto">
          <a:xfrm>
            <a:off x="5367336" y="5081589"/>
            <a:ext cx="147638" cy="147638"/>
          </a:xfrm>
          <a:custGeom>
            <a:avLst/>
            <a:gdLst>
              <a:gd name="T0" fmla="*/ 24 w 93"/>
              <a:gd name="T1" fmla="*/ 0 h 93"/>
              <a:gd name="T2" fmla="*/ 22 w 93"/>
              <a:gd name="T3" fmla="*/ 0 h 93"/>
              <a:gd name="T4" fmla="*/ 19 w 93"/>
              <a:gd name="T5" fmla="*/ 0 h 93"/>
              <a:gd name="T6" fmla="*/ 17 w 93"/>
              <a:gd name="T7" fmla="*/ 3 h 93"/>
              <a:gd name="T8" fmla="*/ 5 w 93"/>
              <a:gd name="T9" fmla="*/ 17 h 93"/>
              <a:gd name="T10" fmla="*/ 3 w 93"/>
              <a:gd name="T11" fmla="*/ 19 h 93"/>
              <a:gd name="T12" fmla="*/ 0 w 93"/>
              <a:gd name="T13" fmla="*/ 19 h 93"/>
              <a:gd name="T14" fmla="*/ 0 w 93"/>
              <a:gd name="T15" fmla="*/ 22 h 93"/>
              <a:gd name="T16" fmla="*/ 0 w 93"/>
              <a:gd name="T17" fmla="*/ 24 h 93"/>
              <a:gd name="T18" fmla="*/ 69 w 93"/>
              <a:gd name="T19" fmla="*/ 93 h 93"/>
              <a:gd name="T20" fmla="*/ 71 w 93"/>
              <a:gd name="T21" fmla="*/ 93 h 93"/>
              <a:gd name="T22" fmla="*/ 71 w 93"/>
              <a:gd name="T23" fmla="*/ 93 h 93"/>
              <a:gd name="T24" fmla="*/ 93 w 93"/>
              <a:gd name="T25" fmla="*/ 71 h 93"/>
              <a:gd name="T26" fmla="*/ 93 w 93"/>
              <a:gd name="T27" fmla="*/ 69 h 93"/>
              <a:gd name="T28" fmla="*/ 86 w 93"/>
              <a:gd name="T29" fmla="*/ 62 h 93"/>
              <a:gd name="T30" fmla="*/ 86 w 93"/>
              <a:gd name="T31" fmla="*/ 64 h 93"/>
              <a:gd name="T32" fmla="*/ 86 w 93"/>
              <a:gd name="T33" fmla="*/ 67 h 93"/>
              <a:gd name="T34" fmla="*/ 88 w 93"/>
              <a:gd name="T35" fmla="*/ 69 h 93"/>
              <a:gd name="T36" fmla="*/ 71 w 93"/>
              <a:gd name="T37" fmla="*/ 88 h 93"/>
              <a:gd name="T38" fmla="*/ 67 w 93"/>
              <a:gd name="T39" fmla="*/ 83 h 93"/>
              <a:gd name="T40" fmla="*/ 64 w 93"/>
              <a:gd name="T41" fmla="*/ 86 h 93"/>
              <a:gd name="T42" fmla="*/ 64 w 93"/>
              <a:gd name="T43" fmla="*/ 86 h 93"/>
              <a:gd name="T44" fmla="*/ 62 w 93"/>
              <a:gd name="T45" fmla="*/ 86 h 93"/>
              <a:gd name="T46" fmla="*/ 62 w 93"/>
              <a:gd name="T47" fmla="*/ 83 h 93"/>
              <a:gd name="T48" fmla="*/ 64 w 93"/>
              <a:gd name="T49" fmla="*/ 81 h 93"/>
              <a:gd name="T50" fmla="*/ 10 w 93"/>
              <a:gd name="T51" fmla="*/ 29 h 93"/>
              <a:gd name="T52" fmla="*/ 10 w 93"/>
              <a:gd name="T53" fmla="*/ 29 h 93"/>
              <a:gd name="T54" fmla="*/ 7 w 93"/>
              <a:gd name="T55" fmla="*/ 31 h 93"/>
              <a:gd name="T56" fmla="*/ 7 w 93"/>
              <a:gd name="T57" fmla="*/ 29 h 93"/>
              <a:gd name="T58" fmla="*/ 7 w 93"/>
              <a:gd name="T59" fmla="*/ 26 h 93"/>
              <a:gd name="T60" fmla="*/ 7 w 93"/>
              <a:gd name="T61" fmla="*/ 26 h 93"/>
              <a:gd name="T62" fmla="*/ 3 w 93"/>
              <a:gd name="T63" fmla="*/ 22 h 93"/>
              <a:gd name="T64" fmla="*/ 5 w 93"/>
              <a:gd name="T65" fmla="*/ 19 h 93"/>
              <a:gd name="T66" fmla="*/ 19 w 93"/>
              <a:gd name="T67" fmla="*/ 5 h 93"/>
              <a:gd name="T68" fmla="*/ 22 w 93"/>
              <a:gd name="T69" fmla="*/ 3 h 93"/>
              <a:gd name="T70" fmla="*/ 26 w 93"/>
              <a:gd name="T71" fmla="*/ 7 h 93"/>
              <a:gd name="T72" fmla="*/ 29 w 93"/>
              <a:gd name="T73" fmla="*/ 7 h 93"/>
              <a:gd name="T74" fmla="*/ 31 w 93"/>
              <a:gd name="T75" fmla="*/ 7 h 93"/>
              <a:gd name="T76" fmla="*/ 31 w 93"/>
              <a:gd name="T77" fmla="*/ 10 h 93"/>
              <a:gd name="T78" fmla="*/ 29 w 93"/>
              <a:gd name="T79" fmla="*/ 10 h 93"/>
              <a:gd name="T80" fmla="*/ 83 w 93"/>
              <a:gd name="T81" fmla="*/ 64 h 93"/>
              <a:gd name="T82" fmla="*/ 83 w 93"/>
              <a:gd name="T83" fmla="*/ 62 h 93"/>
              <a:gd name="T84" fmla="*/ 86 w 93"/>
              <a:gd name="T85" fmla="*/ 62 h 93"/>
              <a:gd name="T86" fmla="*/ 24 w 93"/>
              <a:gd name="T8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3" h="93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17" y="3"/>
                </a:lnTo>
                <a:lnTo>
                  <a:pt x="5" y="17"/>
                </a:lnTo>
                <a:lnTo>
                  <a:pt x="3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69" y="93"/>
                </a:lnTo>
                <a:lnTo>
                  <a:pt x="71" y="93"/>
                </a:lnTo>
                <a:lnTo>
                  <a:pt x="71" y="93"/>
                </a:lnTo>
                <a:lnTo>
                  <a:pt x="93" y="71"/>
                </a:lnTo>
                <a:lnTo>
                  <a:pt x="93" y="69"/>
                </a:lnTo>
                <a:lnTo>
                  <a:pt x="86" y="62"/>
                </a:lnTo>
                <a:lnTo>
                  <a:pt x="86" y="64"/>
                </a:lnTo>
                <a:lnTo>
                  <a:pt x="86" y="67"/>
                </a:lnTo>
                <a:lnTo>
                  <a:pt x="88" y="69"/>
                </a:lnTo>
                <a:lnTo>
                  <a:pt x="71" y="88"/>
                </a:lnTo>
                <a:lnTo>
                  <a:pt x="67" y="83"/>
                </a:lnTo>
                <a:lnTo>
                  <a:pt x="64" y="86"/>
                </a:lnTo>
                <a:lnTo>
                  <a:pt x="64" y="86"/>
                </a:lnTo>
                <a:lnTo>
                  <a:pt x="62" y="86"/>
                </a:lnTo>
                <a:lnTo>
                  <a:pt x="62" y="83"/>
                </a:lnTo>
                <a:lnTo>
                  <a:pt x="64" y="81"/>
                </a:lnTo>
                <a:lnTo>
                  <a:pt x="10" y="29"/>
                </a:lnTo>
                <a:lnTo>
                  <a:pt x="10" y="29"/>
                </a:lnTo>
                <a:lnTo>
                  <a:pt x="7" y="31"/>
                </a:lnTo>
                <a:lnTo>
                  <a:pt x="7" y="29"/>
                </a:lnTo>
                <a:lnTo>
                  <a:pt x="7" y="26"/>
                </a:lnTo>
                <a:lnTo>
                  <a:pt x="7" y="26"/>
                </a:lnTo>
                <a:lnTo>
                  <a:pt x="3" y="22"/>
                </a:lnTo>
                <a:lnTo>
                  <a:pt x="5" y="19"/>
                </a:lnTo>
                <a:lnTo>
                  <a:pt x="19" y="5"/>
                </a:lnTo>
                <a:lnTo>
                  <a:pt x="22" y="3"/>
                </a:lnTo>
                <a:lnTo>
                  <a:pt x="26" y="7"/>
                </a:lnTo>
                <a:lnTo>
                  <a:pt x="29" y="7"/>
                </a:lnTo>
                <a:lnTo>
                  <a:pt x="31" y="7"/>
                </a:lnTo>
                <a:lnTo>
                  <a:pt x="31" y="10"/>
                </a:lnTo>
                <a:lnTo>
                  <a:pt x="29" y="10"/>
                </a:lnTo>
                <a:lnTo>
                  <a:pt x="83" y="64"/>
                </a:lnTo>
                <a:lnTo>
                  <a:pt x="83" y="62"/>
                </a:lnTo>
                <a:lnTo>
                  <a:pt x="86" y="62"/>
                </a:lnTo>
                <a:lnTo>
                  <a:pt x="24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Freeform 61"/>
          <p:cNvSpPr/>
          <p:nvPr/>
        </p:nvSpPr>
        <p:spPr bwMode="auto">
          <a:xfrm>
            <a:off x="5378448" y="5092701"/>
            <a:ext cx="38100" cy="38100"/>
          </a:xfrm>
          <a:custGeom>
            <a:avLst/>
            <a:gdLst>
              <a:gd name="T0" fmla="*/ 24 w 24"/>
              <a:gd name="T1" fmla="*/ 0 h 24"/>
              <a:gd name="T2" fmla="*/ 22 w 24"/>
              <a:gd name="T3" fmla="*/ 0 h 24"/>
              <a:gd name="T4" fmla="*/ 19 w 24"/>
              <a:gd name="T5" fmla="*/ 0 h 24"/>
              <a:gd name="T6" fmla="*/ 0 w 24"/>
              <a:gd name="T7" fmla="*/ 19 h 24"/>
              <a:gd name="T8" fmla="*/ 0 w 24"/>
              <a:gd name="T9" fmla="*/ 19 h 24"/>
              <a:gd name="T10" fmla="*/ 0 w 24"/>
              <a:gd name="T11" fmla="*/ 22 h 24"/>
              <a:gd name="T12" fmla="*/ 0 w 24"/>
              <a:gd name="T13" fmla="*/ 24 h 24"/>
              <a:gd name="T14" fmla="*/ 3 w 24"/>
              <a:gd name="T15" fmla="*/ 22 h 24"/>
              <a:gd name="T16" fmla="*/ 3 w 24"/>
              <a:gd name="T17" fmla="*/ 22 h 24"/>
              <a:gd name="T18" fmla="*/ 22 w 24"/>
              <a:gd name="T19" fmla="*/ 3 h 24"/>
              <a:gd name="T20" fmla="*/ 24 w 24"/>
              <a:gd name="T21" fmla="*/ 3 h 24"/>
              <a:gd name="T22" fmla="*/ 24 w 24"/>
              <a:gd name="T2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0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3" y="22"/>
                </a:lnTo>
                <a:lnTo>
                  <a:pt x="3" y="22"/>
                </a:lnTo>
                <a:lnTo>
                  <a:pt x="22" y="3"/>
                </a:lnTo>
                <a:lnTo>
                  <a:pt x="24" y="3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Freeform 62"/>
          <p:cNvSpPr/>
          <p:nvPr/>
        </p:nvSpPr>
        <p:spPr bwMode="auto">
          <a:xfrm>
            <a:off x="5378448" y="5092701"/>
            <a:ext cx="38100" cy="38100"/>
          </a:xfrm>
          <a:custGeom>
            <a:avLst/>
            <a:gdLst>
              <a:gd name="T0" fmla="*/ 24 w 24"/>
              <a:gd name="T1" fmla="*/ 0 h 24"/>
              <a:gd name="T2" fmla="*/ 22 w 24"/>
              <a:gd name="T3" fmla="*/ 0 h 24"/>
              <a:gd name="T4" fmla="*/ 19 w 24"/>
              <a:gd name="T5" fmla="*/ 0 h 24"/>
              <a:gd name="T6" fmla="*/ 0 w 24"/>
              <a:gd name="T7" fmla="*/ 19 h 24"/>
              <a:gd name="T8" fmla="*/ 0 w 24"/>
              <a:gd name="T9" fmla="*/ 19 h 24"/>
              <a:gd name="T10" fmla="*/ 0 w 24"/>
              <a:gd name="T11" fmla="*/ 22 h 24"/>
              <a:gd name="T12" fmla="*/ 0 w 24"/>
              <a:gd name="T13" fmla="*/ 24 h 24"/>
              <a:gd name="T14" fmla="*/ 3 w 24"/>
              <a:gd name="T15" fmla="*/ 22 h 24"/>
              <a:gd name="T16" fmla="*/ 3 w 24"/>
              <a:gd name="T17" fmla="*/ 22 h 24"/>
              <a:gd name="T18" fmla="*/ 22 w 24"/>
              <a:gd name="T19" fmla="*/ 3 h 24"/>
              <a:gd name="T20" fmla="*/ 24 w 24"/>
              <a:gd name="T21" fmla="*/ 3 h 24"/>
              <a:gd name="T22" fmla="*/ 24 w 24"/>
              <a:gd name="T2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0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3" y="22"/>
                </a:lnTo>
                <a:lnTo>
                  <a:pt x="3" y="22"/>
                </a:lnTo>
                <a:lnTo>
                  <a:pt x="22" y="3"/>
                </a:lnTo>
                <a:lnTo>
                  <a:pt x="24" y="3"/>
                </a:lnTo>
                <a:lnTo>
                  <a:pt x="24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Freeform 63"/>
          <p:cNvSpPr/>
          <p:nvPr/>
        </p:nvSpPr>
        <p:spPr bwMode="auto">
          <a:xfrm>
            <a:off x="5465761" y="5180014"/>
            <a:ext cx="38100" cy="38100"/>
          </a:xfrm>
          <a:custGeom>
            <a:avLst/>
            <a:gdLst>
              <a:gd name="T0" fmla="*/ 24 w 24"/>
              <a:gd name="T1" fmla="*/ 0 h 24"/>
              <a:gd name="T2" fmla="*/ 24 w 24"/>
              <a:gd name="T3" fmla="*/ 0 h 24"/>
              <a:gd name="T4" fmla="*/ 21 w 24"/>
              <a:gd name="T5" fmla="*/ 0 h 24"/>
              <a:gd name="T6" fmla="*/ 21 w 24"/>
              <a:gd name="T7" fmla="*/ 2 h 24"/>
              <a:gd name="T8" fmla="*/ 2 w 24"/>
              <a:gd name="T9" fmla="*/ 19 h 24"/>
              <a:gd name="T10" fmla="*/ 0 w 24"/>
              <a:gd name="T11" fmla="*/ 21 h 24"/>
              <a:gd name="T12" fmla="*/ 0 w 24"/>
              <a:gd name="T13" fmla="*/ 24 h 24"/>
              <a:gd name="T14" fmla="*/ 2 w 24"/>
              <a:gd name="T15" fmla="*/ 24 h 24"/>
              <a:gd name="T16" fmla="*/ 2 w 24"/>
              <a:gd name="T17" fmla="*/ 24 h 24"/>
              <a:gd name="T18" fmla="*/ 5 w 24"/>
              <a:gd name="T19" fmla="*/ 21 h 24"/>
              <a:gd name="T20" fmla="*/ 24 w 24"/>
              <a:gd name="T21" fmla="*/ 5 h 24"/>
              <a:gd name="T22" fmla="*/ 24 w 24"/>
              <a:gd name="T23" fmla="*/ 2 h 24"/>
              <a:gd name="T24" fmla="*/ 24 w 24"/>
              <a:gd name="T25" fmla="*/ 0 h 24"/>
              <a:gd name="T26" fmla="*/ 24 w 24"/>
              <a:gd name="T2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4" y="0"/>
                </a:lnTo>
                <a:lnTo>
                  <a:pt x="21" y="0"/>
                </a:lnTo>
                <a:lnTo>
                  <a:pt x="21" y="2"/>
                </a:lnTo>
                <a:lnTo>
                  <a:pt x="2" y="19"/>
                </a:lnTo>
                <a:lnTo>
                  <a:pt x="0" y="21"/>
                </a:lnTo>
                <a:lnTo>
                  <a:pt x="0" y="24"/>
                </a:lnTo>
                <a:lnTo>
                  <a:pt x="2" y="24"/>
                </a:lnTo>
                <a:lnTo>
                  <a:pt x="2" y="24"/>
                </a:lnTo>
                <a:lnTo>
                  <a:pt x="5" y="21"/>
                </a:lnTo>
                <a:lnTo>
                  <a:pt x="24" y="5"/>
                </a:lnTo>
                <a:lnTo>
                  <a:pt x="24" y="2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Freeform 64"/>
          <p:cNvSpPr/>
          <p:nvPr/>
        </p:nvSpPr>
        <p:spPr bwMode="auto">
          <a:xfrm>
            <a:off x="5465761" y="5180014"/>
            <a:ext cx="38100" cy="38100"/>
          </a:xfrm>
          <a:custGeom>
            <a:avLst/>
            <a:gdLst>
              <a:gd name="T0" fmla="*/ 24 w 24"/>
              <a:gd name="T1" fmla="*/ 0 h 24"/>
              <a:gd name="T2" fmla="*/ 24 w 24"/>
              <a:gd name="T3" fmla="*/ 0 h 24"/>
              <a:gd name="T4" fmla="*/ 21 w 24"/>
              <a:gd name="T5" fmla="*/ 0 h 24"/>
              <a:gd name="T6" fmla="*/ 21 w 24"/>
              <a:gd name="T7" fmla="*/ 2 h 24"/>
              <a:gd name="T8" fmla="*/ 2 w 24"/>
              <a:gd name="T9" fmla="*/ 19 h 24"/>
              <a:gd name="T10" fmla="*/ 0 w 24"/>
              <a:gd name="T11" fmla="*/ 21 h 24"/>
              <a:gd name="T12" fmla="*/ 0 w 24"/>
              <a:gd name="T13" fmla="*/ 24 h 24"/>
              <a:gd name="T14" fmla="*/ 2 w 24"/>
              <a:gd name="T15" fmla="*/ 24 h 24"/>
              <a:gd name="T16" fmla="*/ 2 w 24"/>
              <a:gd name="T17" fmla="*/ 24 h 24"/>
              <a:gd name="T18" fmla="*/ 5 w 24"/>
              <a:gd name="T19" fmla="*/ 21 h 24"/>
              <a:gd name="T20" fmla="*/ 24 w 24"/>
              <a:gd name="T21" fmla="*/ 5 h 24"/>
              <a:gd name="T22" fmla="*/ 24 w 24"/>
              <a:gd name="T23" fmla="*/ 2 h 24"/>
              <a:gd name="T24" fmla="*/ 24 w 24"/>
              <a:gd name="T25" fmla="*/ 0 h 24"/>
              <a:gd name="T26" fmla="*/ 24 w 24"/>
              <a:gd name="T2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4" y="0"/>
                </a:lnTo>
                <a:lnTo>
                  <a:pt x="21" y="0"/>
                </a:lnTo>
                <a:lnTo>
                  <a:pt x="21" y="2"/>
                </a:lnTo>
                <a:lnTo>
                  <a:pt x="2" y="19"/>
                </a:lnTo>
                <a:lnTo>
                  <a:pt x="0" y="21"/>
                </a:lnTo>
                <a:lnTo>
                  <a:pt x="0" y="24"/>
                </a:lnTo>
                <a:lnTo>
                  <a:pt x="2" y="24"/>
                </a:lnTo>
                <a:lnTo>
                  <a:pt x="2" y="24"/>
                </a:lnTo>
                <a:lnTo>
                  <a:pt x="5" y="21"/>
                </a:lnTo>
                <a:lnTo>
                  <a:pt x="24" y="5"/>
                </a:lnTo>
                <a:lnTo>
                  <a:pt x="24" y="2"/>
                </a:lnTo>
                <a:lnTo>
                  <a:pt x="24" y="0"/>
                </a:lnTo>
                <a:lnTo>
                  <a:pt x="24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Freeform 69"/>
          <p:cNvSpPr>
            <a:spLocks noEditPoints="1"/>
          </p:cNvSpPr>
          <p:nvPr/>
        </p:nvSpPr>
        <p:spPr bwMode="auto">
          <a:xfrm>
            <a:off x="7439023" y="3370264"/>
            <a:ext cx="106363" cy="150813"/>
          </a:xfrm>
          <a:custGeom>
            <a:avLst/>
            <a:gdLst>
              <a:gd name="T0" fmla="*/ 6 w 28"/>
              <a:gd name="T1" fmla="*/ 37 h 40"/>
              <a:gd name="T2" fmla="*/ 3 w 28"/>
              <a:gd name="T3" fmla="*/ 34 h 40"/>
              <a:gd name="T4" fmla="*/ 3 w 28"/>
              <a:gd name="T5" fmla="*/ 6 h 40"/>
              <a:gd name="T6" fmla="*/ 6 w 28"/>
              <a:gd name="T7" fmla="*/ 3 h 40"/>
              <a:gd name="T8" fmla="*/ 21 w 28"/>
              <a:gd name="T9" fmla="*/ 3 h 40"/>
              <a:gd name="T10" fmla="*/ 24 w 28"/>
              <a:gd name="T11" fmla="*/ 6 h 40"/>
              <a:gd name="T12" fmla="*/ 24 w 28"/>
              <a:gd name="T13" fmla="*/ 34 h 40"/>
              <a:gd name="T14" fmla="*/ 21 w 28"/>
              <a:gd name="T15" fmla="*/ 37 h 40"/>
              <a:gd name="T16" fmla="*/ 6 w 28"/>
              <a:gd name="T17" fmla="*/ 37 h 40"/>
              <a:gd name="T18" fmla="*/ 21 w 28"/>
              <a:gd name="T19" fmla="*/ 0 h 40"/>
              <a:gd name="T20" fmla="*/ 6 w 28"/>
              <a:gd name="T21" fmla="*/ 0 h 40"/>
              <a:gd name="T22" fmla="*/ 0 w 28"/>
              <a:gd name="T23" fmla="*/ 6 h 40"/>
              <a:gd name="T24" fmla="*/ 0 w 28"/>
              <a:gd name="T25" fmla="*/ 34 h 40"/>
              <a:gd name="T26" fmla="*/ 6 w 28"/>
              <a:gd name="T27" fmla="*/ 40 h 40"/>
              <a:gd name="T28" fmla="*/ 21 w 28"/>
              <a:gd name="T29" fmla="*/ 40 h 40"/>
              <a:gd name="T30" fmla="*/ 28 w 28"/>
              <a:gd name="T31" fmla="*/ 34 h 40"/>
              <a:gd name="T32" fmla="*/ 28 w 28"/>
              <a:gd name="T33" fmla="*/ 6 h 40"/>
              <a:gd name="T34" fmla="*/ 21 w 28"/>
              <a:gd name="T3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0">
                <a:moveTo>
                  <a:pt x="6" y="37"/>
                </a:moveTo>
                <a:cubicBezTo>
                  <a:pt x="4" y="37"/>
                  <a:pt x="3" y="36"/>
                  <a:pt x="3" y="34"/>
                </a:cubicBezTo>
                <a:cubicBezTo>
                  <a:pt x="3" y="6"/>
                  <a:pt x="3" y="6"/>
                  <a:pt x="3" y="6"/>
                </a:cubicBezTo>
                <a:cubicBezTo>
                  <a:pt x="3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Freeform 70"/>
          <p:cNvSpPr/>
          <p:nvPr/>
        </p:nvSpPr>
        <p:spPr bwMode="auto">
          <a:xfrm>
            <a:off x="7570786" y="3370264"/>
            <a:ext cx="106363" cy="150813"/>
          </a:xfrm>
          <a:custGeom>
            <a:avLst/>
            <a:gdLst>
              <a:gd name="T0" fmla="*/ 21 w 28"/>
              <a:gd name="T1" fmla="*/ 0 h 40"/>
              <a:gd name="T2" fmla="*/ 6 w 28"/>
              <a:gd name="T3" fmla="*/ 0 h 40"/>
              <a:gd name="T4" fmla="*/ 0 w 28"/>
              <a:gd name="T5" fmla="*/ 6 h 40"/>
              <a:gd name="T6" fmla="*/ 0 w 28"/>
              <a:gd name="T7" fmla="*/ 11 h 40"/>
              <a:gd name="T8" fmla="*/ 1 w 28"/>
              <a:gd name="T9" fmla="*/ 12 h 40"/>
              <a:gd name="T10" fmla="*/ 2 w 28"/>
              <a:gd name="T11" fmla="*/ 12 h 40"/>
              <a:gd name="T12" fmla="*/ 4 w 28"/>
              <a:gd name="T13" fmla="*/ 11 h 40"/>
              <a:gd name="T14" fmla="*/ 4 w 28"/>
              <a:gd name="T15" fmla="*/ 6 h 40"/>
              <a:gd name="T16" fmla="*/ 6 w 28"/>
              <a:gd name="T17" fmla="*/ 3 h 40"/>
              <a:gd name="T18" fmla="*/ 21 w 28"/>
              <a:gd name="T19" fmla="*/ 3 h 40"/>
              <a:gd name="T20" fmla="*/ 24 w 28"/>
              <a:gd name="T21" fmla="*/ 6 h 40"/>
              <a:gd name="T22" fmla="*/ 24 w 28"/>
              <a:gd name="T23" fmla="*/ 16 h 40"/>
              <a:gd name="T24" fmla="*/ 21 w 28"/>
              <a:gd name="T25" fmla="*/ 18 h 40"/>
              <a:gd name="T26" fmla="*/ 12 w 28"/>
              <a:gd name="T27" fmla="*/ 18 h 40"/>
              <a:gd name="T28" fmla="*/ 11 w 28"/>
              <a:gd name="T29" fmla="*/ 20 h 40"/>
              <a:gd name="T30" fmla="*/ 11 w 28"/>
              <a:gd name="T31" fmla="*/ 21 h 40"/>
              <a:gd name="T32" fmla="*/ 12 w 28"/>
              <a:gd name="T33" fmla="*/ 22 h 40"/>
              <a:gd name="T34" fmla="*/ 21 w 28"/>
              <a:gd name="T35" fmla="*/ 22 h 40"/>
              <a:gd name="T36" fmla="*/ 24 w 28"/>
              <a:gd name="T37" fmla="*/ 25 h 40"/>
              <a:gd name="T38" fmla="*/ 24 w 28"/>
              <a:gd name="T39" fmla="*/ 34 h 40"/>
              <a:gd name="T40" fmla="*/ 21 w 28"/>
              <a:gd name="T41" fmla="*/ 37 h 40"/>
              <a:gd name="T42" fmla="*/ 6 w 28"/>
              <a:gd name="T43" fmla="*/ 37 h 40"/>
              <a:gd name="T44" fmla="*/ 4 w 28"/>
              <a:gd name="T45" fmla="*/ 34 h 40"/>
              <a:gd name="T46" fmla="*/ 4 w 28"/>
              <a:gd name="T47" fmla="*/ 29 h 40"/>
              <a:gd name="T48" fmla="*/ 2 w 28"/>
              <a:gd name="T49" fmla="*/ 28 h 40"/>
              <a:gd name="T50" fmla="*/ 1 w 28"/>
              <a:gd name="T51" fmla="*/ 28 h 40"/>
              <a:gd name="T52" fmla="*/ 0 w 28"/>
              <a:gd name="T53" fmla="*/ 29 h 40"/>
              <a:gd name="T54" fmla="*/ 0 w 28"/>
              <a:gd name="T55" fmla="*/ 34 h 40"/>
              <a:gd name="T56" fmla="*/ 6 w 28"/>
              <a:gd name="T57" fmla="*/ 40 h 40"/>
              <a:gd name="T58" fmla="*/ 21 w 28"/>
              <a:gd name="T59" fmla="*/ 40 h 40"/>
              <a:gd name="T60" fmla="*/ 28 w 28"/>
              <a:gd name="T61" fmla="*/ 34 h 40"/>
              <a:gd name="T62" fmla="*/ 28 w 28"/>
              <a:gd name="T63" fmla="*/ 25 h 40"/>
              <a:gd name="T64" fmla="*/ 25 w 28"/>
              <a:gd name="T65" fmla="*/ 20 h 40"/>
              <a:gd name="T66" fmla="*/ 28 w 28"/>
              <a:gd name="T67" fmla="*/ 15 h 40"/>
              <a:gd name="T68" fmla="*/ 28 w 28"/>
              <a:gd name="T69" fmla="*/ 6 h 40"/>
              <a:gd name="T70" fmla="*/ 21 w 28"/>
              <a:gd name="T71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8" h="40"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2"/>
                  <a:pt x="1" y="12"/>
                </a:cubicBezTo>
                <a:cubicBezTo>
                  <a:pt x="2" y="12"/>
                  <a:pt x="2" y="12"/>
                  <a:pt x="2" y="12"/>
                </a:cubicBezTo>
                <a:cubicBezTo>
                  <a:pt x="3" y="12"/>
                  <a:pt x="4" y="11"/>
                  <a:pt x="4" y="11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8"/>
                  <a:pt x="23" y="18"/>
                  <a:pt x="21" y="18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8"/>
                  <a:pt x="11" y="19"/>
                  <a:pt x="11" y="20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2" y="22"/>
                  <a:pt x="12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23" y="22"/>
                  <a:pt x="24" y="23"/>
                  <a:pt x="24" y="25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4" y="37"/>
                  <a:pt x="4" y="36"/>
                  <a:pt x="4" y="34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29"/>
                  <a:pt x="3" y="28"/>
                  <a:pt x="2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9"/>
                  <a:pt x="0" y="29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3"/>
                  <a:pt x="27" y="21"/>
                  <a:pt x="25" y="20"/>
                </a:cubicBezTo>
                <a:cubicBezTo>
                  <a:pt x="27" y="19"/>
                  <a:pt x="28" y="18"/>
                  <a:pt x="28" y="1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Freeform 71"/>
          <p:cNvSpPr>
            <a:spLocks noEditPoints="1"/>
          </p:cNvSpPr>
          <p:nvPr/>
        </p:nvSpPr>
        <p:spPr bwMode="auto">
          <a:xfrm>
            <a:off x="7462836" y="3690939"/>
            <a:ext cx="187325" cy="277813"/>
          </a:xfrm>
          <a:custGeom>
            <a:avLst/>
            <a:gdLst>
              <a:gd name="T0" fmla="*/ 25 w 50"/>
              <a:gd name="T1" fmla="*/ 73 h 74"/>
              <a:gd name="T2" fmla="*/ 24 w 50"/>
              <a:gd name="T3" fmla="*/ 72 h 74"/>
              <a:gd name="T4" fmla="*/ 11 w 50"/>
              <a:gd name="T5" fmla="*/ 52 h 74"/>
              <a:gd name="T6" fmla="*/ 2 w 50"/>
              <a:gd name="T7" fmla="*/ 25 h 74"/>
              <a:gd name="T8" fmla="*/ 25 w 50"/>
              <a:gd name="T9" fmla="*/ 1 h 74"/>
              <a:gd name="T10" fmla="*/ 49 w 50"/>
              <a:gd name="T11" fmla="*/ 25 h 74"/>
              <a:gd name="T12" fmla="*/ 39 w 50"/>
              <a:gd name="T13" fmla="*/ 52 h 74"/>
              <a:gd name="T14" fmla="*/ 26 w 50"/>
              <a:gd name="T15" fmla="*/ 72 h 74"/>
              <a:gd name="T16" fmla="*/ 25 w 50"/>
              <a:gd name="T17" fmla="*/ 73 h 74"/>
              <a:gd name="T18" fmla="*/ 25 w 50"/>
              <a:gd name="T19" fmla="*/ 0 h 74"/>
              <a:gd name="T20" fmla="*/ 0 w 50"/>
              <a:gd name="T21" fmla="*/ 25 h 74"/>
              <a:gd name="T22" fmla="*/ 23 w 50"/>
              <a:gd name="T23" fmla="*/ 73 h 74"/>
              <a:gd name="T24" fmla="*/ 25 w 50"/>
              <a:gd name="T25" fmla="*/ 74 h 74"/>
              <a:gd name="T26" fmla="*/ 27 w 50"/>
              <a:gd name="T27" fmla="*/ 73 h 74"/>
              <a:gd name="T28" fmla="*/ 50 w 50"/>
              <a:gd name="T29" fmla="*/ 25 h 74"/>
              <a:gd name="T30" fmla="*/ 25 w 50"/>
              <a:gd name="T31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0" h="74">
                <a:moveTo>
                  <a:pt x="25" y="73"/>
                </a:moveTo>
                <a:cubicBezTo>
                  <a:pt x="24" y="72"/>
                  <a:pt x="24" y="72"/>
                  <a:pt x="24" y="72"/>
                </a:cubicBezTo>
                <a:cubicBezTo>
                  <a:pt x="22" y="69"/>
                  <a:pt x="16" y="61"/>
                  <a:pt x="11" y="52"/>
                </a:cubicBezTo>
                <a:cubicBezTo>
                  <a:pt x="5" y="41"/>
                  <a:pt x="2" y="32"/>
                  <a:pt x="2" y="25"/>
                </a:cubicBezTo>
                <a:cubicBezTo>
                  <a:pt x="2" y="12"/>
                  <a:pt x="12" y="1"/>
                  <a:pt x="25" y="1"/>
                </a:cubicBezTo>
                <a:cubicBezTo>
                  <a:pt x="38" y="1"/>
                  <a:pt x="49" y="12"/>
                  <a:pt x="49" y="25"/>
                </a:cubicBezTo>
                <a:cubicBezTo>
                  <a:pt x="49" y="32"/>
                  <a:pt x="45" y="41"/>
                  <a:pt x="39" y="52"/>
                </a:cubicBezTo>
                <a:cubicBezTo>
                  <a:pt x="34" y="61"/>
                  <a:pt x="28" y="69"/>
                  <a:pt x="26" y="72"/>
                </a:cubicBezTo>
                <a:cubicBezTo>
                  <a:pt x="25" y="73"/>
                  <a:pt x="25" y="73"/>
                  <a:pt x="25" y="73"/>
                </a:cubicBezTo>
                <a:moveTo>
                  <a:pt x="25" y="0"/>
                </a:moveTo>
                <a:cubicBezTo>
                  <a:pt x="11" y="0"/>
                  <a:pt x="0" y="11"/>
                  <a:pt x="0" y="25"/>
                </a:cubicBezTo>
                <a:cubicBezTo>
                  <a:pt x="0" y="41"/>
                  <a:pt x="18" y="66"/>
                  <a:pt x="23" y="73"/>
                </a:cubicBezTo>
                <a:cubicBezTo>
                  <a:pt x="24" y="74"/>
                  <a:pt x="24" y="74"/>
                  <a:pt x="25" y="74"/>
                </a:cubicBezTo>
                <a:cubicBezTo>
                  <a:pt x="26" y="74"/>
                  <a:pt x="26" y="74"/>
                  <a:pt x="27" y="73"/>
                </a:cubicBezTo>
                <a:cubicBezTo>
                  <a:pt x="32" y="66"/>
                  <a:pt x="50" y="41"/>
                  <a:pt x="50" y="25"/>
                </a:cubicBezTo>
                <a:cubicBezTo>
                  <a:pt x="50" y="11"/>
                  <a:pt x="39" y="0"/>
                  <a:pt x="2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Freeform 72"/>
          <p:cNvSpPr>
            <a:spLocks noEditPoints="1"/>
          </p:cNvSpPr>
          <p:nvPr/>
        </p:nvSpPr>
        <p:spPr bwMode="auto">
          <a:xfrm>
            <a:off x="7485061" y="3713164"/>
            <a:ext cx="142875" cy="142875"/>
          </a:xfrm>
          <a:custGeom>
            <a:avLst/>
            <a:gdLst>
              <a:gd name="T0" fmla="*/ 19 w 38"/>
              <a:gd name="T1" fmla="*/ 37 h 38"/>
              <a:gd name="T2" fmla="*/ 1 w 38"/>
              <a:gd name="T3" fmla="*/ 19 h 38"/>
              <a:gd name="T4" fmla="*/ 19 w 38"/>
              <a:gd name="T5" fmla="*/ 1 h 38"/>
              <a:gd name="T6" fmla="*/ 37 w 38"/>
              <a:gd name="T7" fmla="*/ 19 h 38"/>
              <a:gd name="T8" fmla="*/ 19 w 38"/>
              <a:gd name="T9" fmla="*/ 37 h 38"/>
              <a:gd name="T10" fmla="*/ 19 w 38"/>
              <a:gd name="T11" fmla="*/ 0 h 38"/>
              <a:gd name="T12" fmla="*/ 0 w 38"/>
              <a:gd name="T13" fmla="*/ 19 h 38"/>
              <a:gd name="T14" fmla="*/ 19 w 38"/>
              <a:gd name="T15" fmla="*/ 38 h 38"/>
              <a:gd name="T16" fmla="*/ 38 w 38"/>
              <a:gd name="T17" fmla="*/ 19 h 38"/>
              <a:gd name="T18" fmla="*/ 19 w 38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" h="38">
                <a:moveTo>
                  <a:pt x="19" y="37"/>
                </a:moveTo>
                <a:cubicBezTo>
                  <a:pt x="9" y="37"/>
                  <a:pt x="1" y="29"/>
                  <a:pt x="1" y="19"/>
                </a:cubicBezTo>
                <a:cubicBezTo>
                  <a:pt x="1" y="9"/>
                  <a:pt x="9" y="1"/>
                  <a:pt x="19" y="1"/>
                </a:cubicBezTo>
                <a:cubicBezTo>
                  <a:pt x="29" y="1"/>
                  <a:pt x="37" y="9"/>
                  <a:pt x="37" y="19"/>
                </a:cubicBezTo>
                <a:cubicBezTo>
                  <a:pt x="37" y="29"/>
                  <a:pt x="29" y="37"/>
                  <a:pt x="19" y="37"/>
                </a:cubicBezTo>
                <a:moveTo>
                  <a:pt x="19" y="0"/>
                </a:moveTo>
                <a:cubicBezTo>
                  <a:pt x="8" y="0"/>
                  <a:pt x="0" y="8"/>
                  <a:pt x="0" y="19"/>
                </a:cubicBezTo>
                <a:cubicBezTo>
                  <a:pt x="0" y="30"/>
                  <a:pt x="8" y="38"/>
                  <a:pt x="19" y="38"/>
                </a:cubicBezTo>
                <a:cubicBezTo>
                  <a:pt x="30" y="38"/>
                  <a:pt x="38" y="30"/>
                  <a:pt x="38" y="19"/>
                </a:cubicBezTo>
                <a:cubicBezTo>
                  <a:pt x="38" y="8"/>
                  <a:pt x="30" y="0"/>
                  <a:pt x="1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Freeform 77"/>
          <p:cNvSpPr>
            <a:spLocks noEditPoints="1"/>
          </p:cNvSpPr>
          <p:nvPr/>
        </p:nvSpPr>
        <p:spPr bwMode="auto">
          <a:xfrm>
            <a:off x="6718298" y="4627564"/>
            <a:ext cx="104775" cy="153988"/>
          </a:xfrm>
          <a:custGeom>
            <a:avLst/>
            <a:gdLst>
              <a:gd name="T0" fmla="*/ 7 w 28"/>
              <a:gd name="T1" fmla="*/ 38 h 41"/>
              <a:gd name="T2" fmla="*/ 4 w 28"/>
              <a:gd name="T3" fmla="*/ 35 h 41"/>
              <a:gd name="T4" fmla="*/ 4 w 28"/>
              <a:gd name="T5" fmla="*/ 7 h 41"/>
              <a:gd name="T6" fmla="*/ 7 w 28"/>
              <a:gd name="T7" fmla="*/ 4 h 41"/>
              <a:gd name="T8" fmla="*/ 22 w 28"/>
              <a:gd name="T9" fmla="*/ 4 h 41"/>
              <a:gd name="T10" fmla="*/ 24 w 28"/>
              <a:gd name="T11" fmla="*/ 7 h 41"/>
              <a:gd name="T12" fmla="*/ 24 w 28"/>
              <a:gd name="T13" fmla="*/ 35 h 41"/>
              <a:gd name="T14" fmla="*/ 22 w 28"/>
              <a:gd name="T15" fmla="*/ 38 h 41"/>
              <a:gd name="T16" fmla="*/ 7 w 28"/>
              <a:gd name="T17" fmla="*/ 38 h 41"/>
              <a:gd name="T18" fmla="*/ 22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2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2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7" y="38"/>
                </a:moveTo>
                <a:cubicBezTo>
                  <a:pt x="5" y="38"/>
                  <a:pt x="4" y="37"/>
                  <a:pt x="4" y="35"/>
                </a:cubicBezTo>
                <a:cubicBezTo>
                  <a:pt x="4" y="7"/>
                  <a:pt x="4" y="7"/>
                  <a:pt x="4" y="7"/>
                </a:cubicBezTo>
                <a:cubicBezTo>
                  <a:pt x="4" y="5"/>
                  <a:pt x="5" y="4"/>
                  <a:pt x="7" y="4"/>
                </a:cubicBezTo>
                <a:cubicBezTo>
                  <a:pt x="22" y="4"/>
                  <a:pt x="22" y="4"/>
                  <a:pt x="22" y="4"/>
                </a:cubicBezTo>
                <a:cubicBezTo>
                  <a:pt x="24" y="4"/>
                  <a:pt x="24" y="5"/>
                  <a:pt x="24" y="7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7"/>
                  <a:pt x="24" y="38"/>
                  <a:pt x="22" y="38"/>
                </a:cubicBezTo>
                <a:cubicBezTo>
                  <a:pt x="7" y="38"/>
                  <a:pt x="7" y="38"/>
                  <a:pt x="7" y="38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40"/>
                  <a:pt x="2" y="41"/>
                  <a:pt x="6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6" y="41"/>
                  <a:pt x="28" y="40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2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Freeform 78"/>
          <p:cNvSpPr/>
          <p:nvPr/>
        </p:nvSpPr>
        <p:spPr bwMode="auto">
          <a:xfrm>
            <a:off x="6845298" y="4627564"/>
            <a:ext cx="93663" cy="153988"/>
          </a:xfrm>
          <a:custGeom>
            <a:avLst/>
            <a:gdLst>
              <a:gd name="T0" fmla="*/ 18 w 25"/>
              <a:gd name="T1" fmla="*/ 0 h 41"/>
              <a:gd name="T2" fmla="*/ 15 w 25"/>
              <a:gd name="T3" fmla="*/ 0 h 41"/>
              <a:gd name="T4" fmla="*/ 14 w 25"/>
              <a:gd name="T5" fmla="*/ 1 h 41"/>
              <a:gd name="T6" fmla="*/ 0 w 25"/>
              <a:gd name="T7" fmla="*/ 26 h 41"/>
              <a:gd name="T8" fmla="*/ 0 w 25"/>
              <a:gd name="T9" fmla="*/ 29 h 41"/>
              <a:gd name="T10" fmla="*/ 0 w 25"/>
              <a:gd name="T11" fmla="*/ 30 h 41"/>
              <a:gd name="T12" fmla="*/ 1 w 25"/>
              <a:gd name="T13" fmla="*/ 31 h 41"/>
              <a:gd name="T14" fmla="*/ 21 w 25"/>
              <a:gd name="T15" fmla="*/ 31 h 41"/>
              <a:gd name="T16" fmla="*/ 21 w 25"/>
              <a:gd name="T17" fmla="*/ 40 h 41"/>
              <a:gd name="T18" fmla="*/ 23 w 25"/>
              <a:gd name="T19" fmla="*/ 41 h 41"/>
              <a:gd name="T20" fmla="*/ 24 w 25"/>
              <a:gd name="T21" fmla="*/ 41 h 41"/>
              <a:gd name="T22" fmla="*/ 25 w 25"/>
              <a:gd name="T23" fmla="*/ 40 h 41"/>
              <a:gd name="T24" fmla="*/ 25 w 25"/>
              <a:gd name="T25" fmla="*/ 11 h 41"/>
              <a:gd name="T26" fmla="*/ 24 w 25"/>
              <a:gd name="T27" fmla="*/ 10 h 41"/>
              <a:gd name="T28" fmla="*/ 23 w 25"/>
              <a:gd name="T29" fmla="*/ 10 h 41"/>
              <a:gd name="T30" fmla="*/ 21 w 25"/>
              <a:gd name="T31" fmla="*/ 11 h 41"/>
              <a:gd name="T32" fmla="*/ 21 w 25"/>
              <a:gd name="T33" fmla="*/ 28 h 41"/>
              <a:gd name="T34" fmla="*/ 4 w 25"/>
              <a:gd name="T35" fmla="*/ 28 h 41"/>
              <a:gd name="T36" fmla="*/ 18 w 25"/>
              <a:gd name="T37" fmla="*/ 1 h 41"/>
              <a:gd name="T38" fmla="*/ 18 w 25"/>
              <a:gd name="T3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" h="41">
                <a:moveTo>
                  <a:pt x="18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1"/>
                  <a:pt x="14" y="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7"/>
                  <a:pt x="0" y="28"/>
                  <a:pt x="0" y="29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1"/>
                  <a:pt x="0" y="31"/>
                  <a:pt x="1" y="31"/>
                </a:cubicBezTo>
                <a:cubicBezTo>
                  <a:pt x="21" y="31"/>
                  <a:pt x="21" y="31"/>
                  <a:pt x="21" y="31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1"/>
                  <a:pt x="22" y="41"/>
                  <a:pt x="23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1"/>
                  <a:pt x="25" y="41"/>
                  <a:pt x="25" y="40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11"/>
                  <a:pt x="25" y="10"/>
                  <a:pt x="24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2" y="10"/>
                  <a:pt x="21" y="11"/>
                  <a:pt x="21" y="11"/>
                </a:cubicBezTo>
                <a:cubicBezTo>
                  <a:pt x="21" y="28"/>
                  <a:pt x="21" y="28"/>
                  <a:pt x="21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18" y="1"/>
                  <a:pt x="18" y="1"/>
                  <a:pt x="18" y="1"/>
                </a:cubicBezTo>
                <a:cubicBezTo>
                  <a:pt x="19" y="1"/>
                  <a:pt x="18" y="0"/>
                  <a:pt x="1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Freeform 79"/>
          <p:cNvSpPr>
            <a:spLocks noEditPoints="1"/>
          </p:cNvSpPr>
          <p:nvPr/>
        </p:nvSpPr>
        <p:spPr bwMode="auto">
          <a:xfrm>
            <a:off x="6729411" y="4949826"/>
            <a:ext cx="198438" cy="279400"/>
          </a:xfrm>
          <a:custGeom>
            <a:avLst/>
            <a:gdLst>
              <a:gd name="T0" fmla="*/ 37 w 53"/>
              <a:gd name="T1" fmla="*/ 2 h 74"/>
              <a:gd name="T2" fmla="*/ 37 w 53"/>
              <a:gd name="T3" fmla="*/ 2 h 74"/>
              <a:gd name="T4" fmla="*/ 51 w 53"/>
              <a:gd name="T5" fmla="*/ 16 h 74"/>
              <a:gd name="T6" fmla="*/ 51 w 53"/>
              <a:gd name="T7" fmla="*/ 16 h 74"/>
              <a:gd name="T8" fmla="*/ 37 w 53"/>
              <a:gd name="T9" fmla="*/ 2 h 74"/>
              <a:gd name="T10" fmla="*/ 36 w 53"/>
              <a:gd name="T11" fmla="*/ 0 h 74"/>
              <a:gd name="T12" fmla="*/ 1 w 53"/>
              <a:gd name="T13" fmla="*/ 0 h 74"/>
              <a:gd name="T14" fmla="*/ 0 w 53"/>
              <a:gd name="T15" fmla="*/ 1 h 74"/>
              <a:gd name="T16" fmla="*/ 0 w 53"/>
              <a:gd name="T17" fmla="*/ 73 h 74"/>
              <a:gd name="T18" fmla="*/ 1 w 53"/>
              <a:gd name="T19" fmla="*/ 74 h 74"/>
              <a:gd name="T20" fmla="*/ 52 w 53"/>
              <a:gd name="T21" fmla="*/ 74 h 74"/>
              <a:gd name="T22" fmla="*/ 53 w 53"/>
              <a:gd name="T23" fmla="*/ 73 h 74"/>
              <a:gd name="T24" fmla="*/ 53 w 53"/>
              <a:gd name="T25" fmla="*/ 17 h 74"/>
              <a:gd name="T26" fmla="*/ 53 w 53"/>
              <a:gd name="T27" fmla="*/ 17 h 74"/>
              <a:gd name="T28" fmla="*/ 53 w 53"/>
              <a:gd name="T29" fmla="*/ 17 h 74"/>
              <a:gd name="T30" fmla="*/ 52 w 53"/>
              <a:gd name="T31" fmla="*/ 18 h 74"/>
              <a:gd name="T32" fmla="*/ 52 w 53"/>
              <a:gd name="T33" fmla="*/ 18 h 74"/>
              <a:gd name="T34" fmla="*/ 52 w 53"/>
              <a:gd name="T35" fmla="*/ 72 h 74"/>
              <a:gd name="T36" fmla="*/ 31 w 53"/>
              <a:gd name="T37" fmla="*/ 72 h 74"/>
              <a:gd name="T38" fmla="*/ 31 w 53"/>
              <a:gd name="T39" fmla="*/ 73 h 74"/>
              <a:gd name="T40" fmla="*/ 30 w 53"/>
              <a:gd name="T41" fmla="*/ 74 h 74"/>
              <a:gd name="T42" fmla="*/ 23 w 53"/>
              <a:gd name="T43" fmla="*/ 74 h 74"/>
              <a:gd name="T44" fmla="*/ 22 w 53"/>
              <a:gd name="T45" fmla="*/ 73 h 74"/>
              <a:gd name="T46" fmla="*/ 22 w 53"/>
              <a:gd name="T47" fmla="*/ 72 h 74"/>
              <a:gd name="T48" fmla="*/ 2 w 53"/>
              <a:gd name="T49" fmla="*/ 72 h 74"/>
              <a:gd name="T50" fmla="*/ 2 w 53"/>
              <a:gd name="T51" fmla="*/ 1 h 74"/>
              <a:gd name="T52" fmla="*/ 35 w 53"/>
              <a:gd name="T53" fmla="*/ 1 h 74"/>
              <a:gd name="T54" fmla="*/ 35 w 53"/>
              <a:gd name="T55" fmla="*/ 1 h 74"/>
              <a:gd name="T56" fmla="*/ 36 w 53"/>
              <a:gd name="T57" fmla="*/ 0 h 74"/>
              <a:gd name="T58" fmla="*/ 36 w 53"/>
              <a:gd name="T59" fmla="*/ 0 h 74"/>
              <a:gd name="T60" fmla="*/ 36 w 53"/>
              <a:gd name="T61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3" h="74">
                <a:moveTo>
                  <a:pt x="37" y="2"/>
                </a:moveTo>
                <a:cubicBezTo>
                  <a:pt x="37" y="2"/>
                  <a:pt x="37" y="2"/>
                  <a:pt x="37" y="2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37" y="2"/>
                  <a:pt x="37" y="2"/>
                  <a:pt x="37" y="2"/>
                </a:cubicBezTo>
                <a:moveTo>
                  <a:pt x="36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4"/>
                  <a:pt x="1" y="74"/>
                  <a:pt x="1" y="74"/>
                </a:cubicBezTo>
                <a:cubicBezTo>
                  <a:pt x="52" y="74"/>
                  <a:pt x="52" y="74"/>
                  <a:pt x="52" y="74"/>
                </a:cubicBezTo>
                <a:cubicBezTo>
                  <a:pt x="53" y="74"/>
                  <a:pt x="53" y="74"/>
                  <a:pt x="53" y="73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2" y="18"/>
                  <a:pt x="52" y="18"/>
                  <a:pt x="52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2" y="72"/>
                  <a:pt x="52" y="72"/>
                  <a:pt x="52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4"/>
                  <a:pt x="31" y="74"/>
                  <a:pt x="30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2" y="74"/>
                  <a:pt x="22" y="73"/>
                </a:cubicBezTo>
                <a:cubicBezTo>
                  <a:pt x="22" y="72"/>
                  <a:pt x="22" y="72"/>
                  <a:pt x="22" y="72"/>
                </a:cubicBezTo>
                <a:cubicBezTo>
                  <a:pt x="2" y="72"/>
                  <a:pt x="2" y="72"/>
                  <a:pt x="2" y="72"/>
                </a:cubicBezTo>
                <a:cubicBezTo>
                  <a:pt x="2" y="1"/>
                  <a:pt x="2" y="1"/>
                  <a:pt x="2" y="1"/>
                </a:cubicBezTo>
                <a:cubicBezTo>
                  <a:pt x="35" y="1"/>
                  <a:pt x="35" y="1"/>
                  <a:pt x="35" y="1"/>
                </a:cubicBezTo>
                <a:cubicBezTo>
                  <a:pt x="35" y="1"/>
                  <a:pt x="35" y="1"/>
                  <a:pt x="35" y="1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Freeform 80"/>
          <p:cNvSpPr>
            <a:spLocks noEditPoints="1"/>
          </p:cNvSpPr>
          <p:nvPr/>
        </p:nvSpPr>
        <p:spPr bwMode="auto">
          <a:xfrm>
            <a:off x="6861173" y="4949826"/>
            <a:ext cx="66675" cy="68263"/>
          </a:xfrm>
          <a:custGeom>
            <a:avLst/>
            <a:gdLst>
              <a:gd name="T0" fmla="*/ 2 w 18"/>
              <a:gd name="T1" fmla="*/ 2 h 18"/>
              <a:gd name="T2" fmla="*/ 2 w 18"/>
              <a:gd name="T3" fmla="*/ 2 h 18"/>
              <a:gd name="T4" fmla="*/ 16 w 18"/>
              <a:gd name="T5" fmla="*/ 16 h 18"/>
              <a:gd name="T6" fmla="*/ 16 w 18"/>
              <a:gd name="T7" fmla="*/ 16 h 18"/>
              <a:gd name="T8" fmla="*/ 2 w 18"/>
              <a:gd name="T9" fmla="*/ 16 h 18"/>
              <a:gd name="T10" fmla="*/ 2 w 18"/>
              <a:gd name="T11" fmla="*/ 2 h 18"/>
              <a:gd name="T12" fmla="*/ 1 w 18"/>
              <a:gd name="T13" fmla="*/ 0 h 18"/>
              <a:gd name="T14" fmla="*/ 0 w 18"/>
              <a:gd name="T15" fmla="*/ 1 h 18"/>
              <a:gd name="T16" fmla="*/ 0 w 18"/>
              <a:gd name="T17" fmla="*/ 1 h 18"/>
              <a:gd name="T18" fmla="*/ 0 w 18"/>
              <a:gd name="T19" fmla="*/ 17 h 18"/>
              <a:gd name="T20" fmla="*/ 1 w 18"/>
              <a:gd name="T21" fmla="*/ 18 h 18"/>
              <a:gd name="T22" fmla="*/ 17 w 18"/>
              <a:gd name="T23" fmla="*/ 18 h 18"/>
              <a:gd name="T24" fmla="*/ 17 w 18"/>
              <a:gd name="T25" fmla="*/ 18 h 18"/>
              <a:gd name="T26" fmla="*/ 18 w 18"/>
              <a:gd name="T27" fmla="*/ 17 h 18"/>
              <a:gd name="T28" fmla="*/ 18 w 18"/>
              <a:gd name="T29" fmla="*/ 17 h 18"/>
              <a:gd name="T30" fmla="*/ 1 w 18"/>
              <a:gd name="T31" fmla="*/ 0 h 18"/>
              <a:gd name="T32" fmla="*/ 1 w 18"/>
              <a:gd name="T3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" h="18">
                <a:moveTo>
                  <a:pt x="2" y="2"/>
                </a:moveTo>
                <a:cubicBezTo>
                  <a:pt x="2" y="2"/>
                  <a:pt x="2" y="2"/>
                  <a:pt x="2" y="2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2" y="16"/>
                  <a:pt x="2" y="16"/>
                  <a:pt x="2" y="16"/>
                </a:cubicBezTo>
                <a:cubicBezTo>
                  <a:pt x="2" y="2"/>
                  <a:pt x="2" y="2"/>
                  <a:pt x="2" y="2"/>
                </a:cubicBezTo>
                <a:moveTo>
                  <a:pt x="1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1" y="18"/>
                  <a:pt x="1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Freeform 81"/>
          <p:cNvSpPr/>
          <p:nvPr/>
        </p:nvSpPr>
        <p:spPr bwMode="auto">
          <a:xfrm>
            <a:off x="6811961" y="5089526"/>
            <a:ext cx="33338" cy="139700"/>
          </a:xfrm>
          <a:custGeom>
            <a:avLst/>
            <a:gdLst>
              <a:gd name="T0" fmla="*/ 8 w 9"/>
              <a:gd name="T1" fmla="*/ 0 h 37"/>
              <a:gd name="T2" fmla="*/ 8 w 9"/>
              <a:gd name="T3" fmla="*/ 1 h 37"/>
              <a:gd name="T4" fmla="*/ 8 w 9"/>
              <a:gd name="T5" fmla="*/ 35 h 37"/>
              <a:gd name="T6" fmla="*/ 2 w 9"/>
              <a:gd name="T7" fmla="*/ 35 h 37"/>
              <a:gd name="T8" fmla="*/ 2 w 9"/>
              <a:gd name="T9" fmla="*/ 1 h 37"/>
              <a:gd name="T10" fmla="*/ 1 w 9"/>
              <a:gd name="T11" fmla="*/ 0 h 37"/>
              <a:gd name="T12" fmla="*/ 1 w 9"/>
              <a:gd name="T13" fmla="*/ 1 h 37"/>
              <a:gd name="T14" fmla="*/ 1 w 9"/>
              <a:gd name="T15" fmla="*/ 1 h 37"/>
              <a:gd name="T16" fmla="*/ 2 w 9"/>
              <a:gd name="T17" fmla="*/ 1 h 37"/>
              <a:gd name="T18" fmla="*/ 2 w 9"/>
              <a:gd name="T19" fmla="*/ 2 h 37"/>
              <a:gd name="T20" fmla="*/ 0 w 9"/>
              <a:gd name="T21" fmla="*/ 3 h 37"/>
              <a:gd name="T22" fmla="*/ 0 w 9"/>
              <a:gd name="T23" fmla="*/ 35 h 37"/>
              <a:gd name="T24" fmla="*/ 0 w 9"/>
              <a:gd name="T25" fmla="*/ 36 h 37"/>
              <a:gd name="T26" fmla="*/ 1 w 9"/>
              <a:gd name="T27" fmla="*/ 37 h 37"/>
              <a:gd name="T28" fmla="*/ 8 w 9"/>
              <a:gd name="T29" fmla="*/ 37 h 37"/>
              <a:gd name="T30" fmla="*/ 9 w 9"/>
              <a:gd name="T31" fmla="*/ 36 h 37"/>
              <a:gd name="T32" fmla="*/ 9 w 9"/>
              <a:gd name="T33" fmla="*/ 35 h 37"/>
              <a:gd name="T34" fmla="*/ 9 w 9"/>
              <a:gd name="T35" fmla="*/ 3 h 37"/>
              <a:gd name="T36" fmla="*/ 8 w 9"/>
              <a:gd name="T37" fmla="*/ 2 h 37"/>
              <a:gd name="T38" fmla="*/ 8 w 9"/>
              <a:gd name="T39" fmla="*/ 1 h 37"/>
              <a:gd name="T40" fmla="*/ 9 w 9"/>
              <a:gd name="T41" fmla="*/ 1 h 37"/>
              <a:gd name="T42" fmla="*/ 9 w 9"/>
              <a:gd name="T43" fmla="*/ 1 h 37"/>
              <a:gd name="T44" fmla="*/ 8 w 9"/>
              <a:gd name="T4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" h="37">
                <a:moveTo>
                  <a:pt x="8" y="0"/>
                </a:moveTo>
                <a:cubicBezTo>
                  <a:pt x="8" y="0"/>
                  <a:pt x="8" y="1"/>
                  <a:pt x="8" y="1"/>
                </a:cubicBezTo>
                <a:cubicBezTo>
                  <a:pt x="8" y="35"/>
                  <a:pt x="8" y="35"/>
                  <a:pt x="8" y="35"/>
                </a:cubicBezTo>
                <a:cubicBezTo>
                  <a:pt x="2" y="35"/>
                  <a:pt x="2" y="35"/>
                  <a:pt x="2" y="35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2"/>
                  <a:pt x="2" y="2"/>
                  <a:pt x="2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6"/>
                </a:cubicBezTo>
                <a:cubicBezTo>
                  <a:pt x="9" y="35"/>
                  <a:pt x="9" y="35"/>
                  <a:pt x="9" y="35"/>
                </a:cubicBezTo>
                <a:cubicBezTo>
                  <a:pt x="9" y="3"/>
                  <a:pt x="9" y="3"/>
                  <a:pt x="9" y="3"/>
                </a:cubicBezTo>
                <a:cubicBezTo>
                  <a:pt x="8" y="2"/>
                  <a:pt x="8" y="2"/>
                  <a:pt x="8" y="2"/>
                </a:cubicBezTo>
                <a:cubicBezTo>
                  <a:pt x="8" y="1"/>
                  <a:pt x="8" y="1"/>
                  <a:pt x="8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0"/>
                  <a:pt x="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Freeform 82"/>
          <p:cNvSpPr/>
          <p:nvPr/>
        </p:nvSpPr>
        <p:spPr bwMode="auto">
          <a:xfrm>
            <a:off x="6773861" y="5040314"/>
            <a:ext cx="112713" cy="79375"/>
          </a:xfrm>
          <a:custGeom>
            <a:avLst/>
            <a:gdLst>
              <a:gd name="T0" fmla="*/ 36 w 71"/>
              <a:gd name="T1" fmla="*/ 0 h 50"/>
              <a:gd name="T2" fmla="*/ 33 w 71"/>
              <a:gd name="T3" fmla="*/ 0 h 50"/>
              <a:gd name="T4" fmla="*/ 0 w 71"/>
              <a:gd name="T5" fmla="*/ 33 h 50"/>
              <a:gd name="T6" fmla="*/ 0 w 71"/>
              <a:gd name="T7" fmla="*/ 36 h 50"/>
              <a:gd name="T8" fmla="*/ 12 w 71"/>
              <a:gd name="T9" fmla="*/ 48 h 50"/>
              <a:gd name="T10" fmla="*/ 12 w 71"/>
              <a:gd name="T11" fmla="*/ 45 h 50"/>
              <a:gd name="T12" fmla="*/ 12 w 71"/>
              <a:gd name="T13" fmla="*/ 45 h 50"/>
              <a:gd name="T14" fmla="*/ 3 w 71"/>
              <a:gd name="T15" fmla="*/ 36 h 50"/>
              <a:gd name="T16" fmla="*/ 36 w 71"/>
              <a:gd name="T17" fmla="*/ 3 h 50"/>
              <a:gd name="T18" fmla="*/ 66 w 71"/>
              <a:gd name="T19" fmla="*/ 36 h 50"/>
              <a:gd name="T20" fmla="*/ 57 w 71"/>
              <a:gd name="T21" fmla="*/ 45 h 50"/>
              <a:gd name="T22" fmla="*/ 59 w 71"/>
              <a:gd name="T23" fmla="*/ 45 h 50"/>
              <a:gd name="T24" fmla="*/ 59 w 71"/>
              <a:gd name="T25" fmla="*/ 48 h 50"/>
              <a:gd name="T26" fmla="*/ 57 w 71"/>
              <a:gd name="T27" fmla="*/ 50 h 50"/>
              <a:gd name="T28" fmla="*/ 57 w 71"/>
              <a:gd name="T29" fmla="*/ 48 h 50"/>
              <a:gd name="T30" fmla="*/ 57 w 71"/>
              <a:gd name="T31" fmla="*/ 50 h 50"/>
              <a:gd name="T32" fmla="*/ 59 w 71"/>
              <a:gd name="T33" fmla="*/ 48 h 50"/>
              <a:gd name="T34" fmla="*/ 71 w 71"/>
              <a:gd name="T35" fmla="*/ 36 h 50"/>
              <a:gd name="T36" fmla="*/ 71 w 71"/>
              <a:gd name="T37" fmla="*/ 33 h 50"/>
              <a:gd name="T38" fmla="*/ 36 w 71"/>
              <a:gd name="T3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1" h="50">
                <a:moveTo>
                  <a:pt x="36" y="0"/>
                </a:moveTo>
                <a:lnTo>
                  <a:pt x="33" y="0"/>
                </a:lnTo>
                <a:lnTo>
                  <a:pt x="0" y="33"/>
                </a:lnTo>
                <a:lnTo>
                  <a:pt x="0" y="36"/>
                </a:lnTo>
                <a:lnTo>
                  <a:pt x="12" y="48"/>
                </a:lnTo>
                <a:lnTo>
                  <a:pt x="12" y="45"/>
                </a:lnTo>
                <a:lnTo>
                  <a:pt x="12" y="45"/>
                </a:lnTo>
                <a:lnTo>
                  <a:pt x="3" y="36"/>
                </a:lnTo>
                <a:lnTo>
                  <a:pt x="36" y="3"/>
                </a:lnTo>
                <a:lnTo>
                  <a:pt x="66" y="36"/>
                </a:lnTo>
                <a:lnTo>
                  <a:pt x="57" y="45"/>
                </a:lnTo>
                <a:lnTo>
                  <a:pt x="59" y="45"/>
                </a:lnTo>
                <a:lnTo>
                  <a:pt x="59" y="48"/>
                </a:lnTo>
                <a:lnTo>
                  <a:pt x="57" y="50"/>
                </a:lnTo>
                <a:lnTo>
                  <a:pt x="57" y="48"/>
                </a:lnTo>
                <a:lnTo>
                  <a:pt x="57" y="50"/>
                </a:lnTo>
                <a:lnTo>
                  <a:pt x="59" y="48"/>
                </a:lnTo>
                <a:lnTo>
                  <a:pt x="71" y="36"/>
                </a:lnTo>
                <a:lnTo>
                  <a:pt x="71" y="33"/>
                </a:lnTo>
                <a:lnTo>
                  <a:pt x="3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Freeform 83"/>
          <p:cNvSpPr/>
          <p:nvPr/>
        </p:nvSpPr>
        <p:spPr bwMode="auto">
          <a:xfrm>
            <a:off x="6773861" y="5040314"/>
            <a:ext cx="112713" cy="79375"/>
          </a:xfrm>
          <a:custGeom>
            <a:avLst/>
            <a:gdLst>
              <a:gd name="T0" fmla="*/ 36 w 71"/>
              <a:gd name="T1" fmla="*/ 0 h 50"/>
              <a:gd name="T2" fmla="*/ 33 w 71"/>
              <a:gd name="T3" fmla="*/ 0 h 50"/>
              <a:gd name="T4" fmla="*/ 0 w 71"/>
              <a:gd name="T5" fmla="*/ 33 h 50"/>
              <a:gd name="T6" fmla="*/ 0 w 71"/>
              <a:gd name="T7" fmla="*/ 36 h 50"/>
              <a:gd name="T8" fmla="*/ 12 w 71"/>
              <a:gd name="T9" fmla="*/ 48 h 50"/>
              <a:gd name="T10" fmla="*/ 12 w 71"/>
              <a:gd name="T11" fmla="*/ 45 h 50"/>
              <a:gd name="T12" fmla="*/ 12 w 71"/>
              <a:gd name="T13" fmla="*/ 45 h 50"/>
              <a:gd name="T14" fmla="*/ 3 w 71"/>
              <a:gd name="T15" fmla="*/ 36 h 50"/>
              <a:gd name="T16" fmla="*/ 36 w 71"/>
              <a:gd name="T17" fmla="*/ 3 h 50"/>
              <a:gd name="T18" fmla="*/ 66 w 71"/>
              <a:gd name="T19" fmla="*/ 36 h 50"/>
              <a:gd name="T20" fmla="*/ 57 w 71"/>
              <a:gd name="T21" fmla="*/ 45 h 50"/>
              <a:gd name="T22" fmla="*/ 59 w 71"/>
              <a:gd name="T23" fmla="*/ 45 h 50"/>
              <a:gd name="T24" fmla="*/ 59 w 71"/>
              <a:gd name="T25" fmla="*/ 48 h 50"/>
              <a:gd name="T26" fmla="*/ 57 w 71"/>
              <a:gd name="T27" fmla="*/ 50 h 50"/>
              <a:gd name="T28" fmla="*/ 57 w 71"/>
              <a:gd name="T29" fmla="*/ 48 h 50"/>
              <a:gd name="T30" fmla="*/ 57 w 71"/>
              <a:gd name="T31" fmla="*/ 50 h 50"/>
              <a:gd name="T32" fmla="*/ 59 w 71"/>
              <a:gd name="T33" fmla="*/ 48 h 50"/>
              <a:gd name="T34" fmla="*/ 71 w 71"/>
              <a:gd name="T35" fmla="*/ 36 h 50"/>
              <a:gd name="T36" fmla="*/ 71 w 71"/>
              <a:gd name="T37" fmla="*/ 33 h 50"/>
              <a:gd name="T38" fmla="*/ 36 w 71"/>
              <a:gd name="T3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1" h="50">
                <a:moveTo>
                  <a:pt x="36" y="0"/>
                </a:moveTo>
                <a:lnTo>
                  <a:pt x="33" y="0"/>
                </a:lnTo>
                <a:lnTo>
                  <a:pt x="0" y="33"/>
                </a:lnTo>
                <a:lnTo>
                  <a:pt x="0" y="36"/>
                </a:lnTo>
                <a:lnTo>
                  <a:pt x="12" y="48"/>
                </a:lnTo>
                <a:lnTo>
                  <a:pt x="12" y="45"/>
                </a:lnTo>
                <a:lnTo>
                  <a:pt x="12" y="45"/>
                </a:lnTo>
                <a:lnTo>
                  <a:pt x="3" y="36"/>
                </a:lnTo>
                <a:lnTo>
                  <a:pt x="36" y="3"/>
                </a:lnTo>
                <a:lnTo>
                  <a:pt x="66" y="36"/>
                </a:lnTo>
                <a:lnTo>
                  <a:pt x="57" y="45"/>
                </a:lnTo>
                <a:lnTo>
                  <a:pt x="59" y="45"/>
                </a:lnTo>
                <a:lnTo>
                  <a:pt x="59" y="48"/>
                </a:lnTo>
                <a:lnTo>
                  <a:pt x="57" y="50"/>
                </a:lnTo>
                <a:lnTo>
                  <a:pt x="57" y="48"/>
                </a:lnTo>
                <a:lnTo>
                  <a:pt x="57" y="50"/>
                </a:lnTo>
                <a:lnTo>
                  <a:pt x="59" y="48"/>
                </a:lnTo>
                <a:lnTo>
                  <a:pt x="71" y="36"/>
                </a:lnTo>
                <a:lnTo>
                  <a:pt x="71" y="33"/>
                </a:lnTo>
                <a:lnTo>
                  <a:pt x="36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Freeform 84"/>
          <p:cNvSpPr/>
          <p:nvPr/>
        </p:nvSpPr>
        <p:spPr bwMode="auto">
          <a:xfrm>
            <a:off x="6842123" y="5092701"/>
            <a:ext cx="25400" cy="26988"/>
          </a:xfrm>
          <a:custGeom>
            <a:avLst/>
            <a:gdLst>
              <a:gd name="T0" fmla="*/ 2 w 16"/>
              <a:gd name="T1" fmla="*/ 0 h 17"/>
              <a:gd name="T2" fmla="*/ 0 w 16"/>
              <a:gd name="T3" fmla="*/ 0 h 17"/>
              <a:gd name="T4" fmla="*/ 0 w 16"/>
              <a:gd name="T5" fmla="*/ 3 h 17"/>
              <a:gd name="T6" fmla="*/ 2 w 16"/>
              <a:gd name="T7" fmla="*/ 5 h 17"/>
              <a:gd name="T8" fmla="*/ 14 w 16"/>
              <a:gd name="T9" fmla="*/ 15 h 17"/>
              <a:gd name="T10" fmla="*/ 14 w 16"/>
              <a:gd name="T11" fmla="*/ 17 h 17"/>
              <a:gd name="T12" fmla="*/ 16 w 16"/>
              <a:gd name="T13" fmla="*/ 15 h 17"/>
              <a:gd name="T14" fmla="*/ 16 w 16"/>
              <a:gd name="T15" fmla="*/ 12 h 17"/>
              <a:gd name="T16" fmla="*/ 14 w 16"/>
              <a:gd name="T17" fmla="*/ 12 h 17"/>
              <a:gd name="T18" fmla="*/ 2 w 16"/>
              <a:gd name="T19" fmla="*/ 0 h 17"/>
              <a:gd name="T20" fmla="*/ 2 w 16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" h="17">
                <a:moveTo>
                  <a:pt x="2" y="0"/>
                </a:moveTo>
                <a:lnTo>
                  <a:pt x="0" y="0"/>
                </a:lnTo>
                <a:lnTo>
                  <a:pt x="0" y="3"/>
                </a:lnTo>
                <a:lnTo>
                  <a:pt x="2" y="5"/>
                </a:lnTo>
                <a:lnTo>
                  <a:pt x="14" y="15"/>
                </a:lnTo>
                <a:lnTo>
                  <a:pt x="14" y="17"/>
                </a:lnTo>
                <a:lnTo>
                  <a:pt x="16" y="15"/>
                </a:lnTo>
                <a:lnTo>
                  <a:pt x="16" y="12"/>
                </a:lnTo>
                <a:lnTo>
                  <a:pt x="14" y="12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Freeform 85"/>
          <p:cNvSpPr/>
          <p:nvPr/>
        </p:nvSpPr>
        <p:spPr bwMode="auto">
          <a:xfrm>
            <a:off x="6842123" y="5092701"/>
            <a:ext cx="25400" cy="26988"/>
          </a:xfrm>
          <a:custGeom>
            <a:avLst/>
            <a:gdLst>
              <a:gd name="T0" fmla="*/ 2 w 16"/>
              <a:gd name="T1" fmla="*/ 0 h 17"/>
              <a:gd name="T2" fmla="*/ 0 w 16"/>
              <a:gd name="T3" fmla="*/ 0 h 17"/>
              <a:gd name="T4" fmla="*/ 0 w 16"/>
              <a:gd name="T5" fmla="*/ 3 h 17"/>
              <a:gd name="T6" fmla="*/ 2 w 16"/>
              <a:gd name="T7" fmla="*/ 5 h 17"/>
              <a:gd name="T8" fmla="*/ 14 w 16"/>
              <a:gd name="T9" fmla="*/ 15 h 17"/>
              <a:gd name="T10" fmla="*/ 14 w 16"/>
              <a:gd name="T11" fmla="*/ 17 h 17"/>
              <a:gd name="T12" fmla="*/ 16 w 16"/>
              <a:gd name="T13" fmla="*/ 15 h 17"/>
              <a:gd name="T14" fmla="*/ 16 w 16"/>
              <a:gd name="T15" fmla="*/ 12 h 17"/>
              <a:gd name="T16" fmla="*/ 14 w 16"/>
              <a:gd name="T17" fmla="*/ 12 h 17"/>
              <a:gd name="T18" fmla="*/ 2 w 16"/>
              <a:gd name="T19" fmla="*/ 0 h 17"/>
              <a:gd name="T20" fmla="*/ 2 w 16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" h="17">
                <a:moveTo>
                  <a:pt x="2" y="0"/>
                </a:moveTo>
                <a:lnTo>
                  <a:pt x="0" y="0"/>
                </a:lnTo>
                <a:lnTo>
                  <a:pt x="0" y="3"/>
                </a:lnTo>
                <a:lnTo>
                  <a:pt x="2" y="5"/>
                </a:lnTo>
                <a:lnTo>
                  <a:pt x="14" y="15"/>
                </a:lnTo>
                <a:lnTo>
                  <a:pt x="14" y="17"/>
                </a:lnTo>
                <a:lnTo>
                  <a:pt x="16" y="15"/>
                </a:lnTo>
                <a:lnTo>
                  <a:pt x="16" y="12"/>
                </a:lnTo>
                <a:lnTo>
                  <a:pt x="14" y="12"/>
                </a:lnTo>
                <a:lnTo>
                  <a:pt x="2" y="0"/>
                </a:lnTo>
                <a:lnTo>
                  <a:pt x="2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Freeform 86"/>
          <p:cNvSpPr/>
          <p:nvPr/>
        </p:nvSpPr>
        <p:spPr bwMode="auto">
          <a:xfrm>
            <a:off x="6792911" y="5092701"/>
            <a:ext cx="26988" cy="26988"/>
          </a:xfrm>
          <a:custGeom>
            <a:avLst/>
            <a:gdLst>
              <a:gd name="T0" fmla="*/ 17 w 17"/>
              <a:gd name="T1" fmla="*/ 0 h 17"/>
              <a:gd name="T2" fmla="*/ 14 w 17"/>
              <a:gd name="T3" fmla="*/ 0 h 17"/>
              <a:gd name="T4" fmla="*/ 14 w 17"/>
              <a:gd name="T5" fmla="*/ 0 h 17"/>
              <a:gd name="T6" fmla="*/ 0 w 17"/>
              <a:gd name="T7" fmla="*/ 12 h 17"/>
              <a:gd name="T8" fmla="*/ 0 w 17"/>
              <a:gd name="T9" fmla="*/ 12 h 17"/>
              <a:gd name="T10" fmla="*/ 0 w 17"/>
              <a:gd name="T11" fmla="*/ 15 h 17"/>
              <a:gd name="T12" fmla="*/ 0 w 17"/>
              <a:gd name="T13" fmla="*/ 17 h 17"/>
              <a:gd name="T14" fmla="*/ 2 w 17"/>
              <a:gd name="T15" fmla="*/ 15 h 17"/>
              <a:gd name="T16" fmla="*/ 12 w 17"/>
              <a:gd name="T17" fmla="*/ 5 h 17"/>
              <a:gd name="T18" fmla="*/ 17 w 17"/>
              <a:gd name="T19" fmla="*/ 3 h 17"/>
              <a:gd name="T20" fmla="*/ 17 w 17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" h="17">
                <a:moveTo>
                  <a:pt x="17" y="0"/>
                </a:moveTo>
                <a:lnTo>
                  <a:pt x="14" y="0"/>
                </a:lnTo>
                <a:lnTo>
                  <a:pt x="14" y="0"/>
                </a:lnTo>
                <a:lnTo>
                  <a:pt x="0" y="12"/>
                </a:lnTo>
                <a:lnTo>
                  <a:pt x="0" y="12"/>
                </a:lnTo>
                <a:lnTo>
                  <a:pt x="0" y="15"/>
                </a:lnTo>
                <a:lnTo>
                  <a:pt x="0" y="17"/>
                </a:lnTo>
                <a:lnTo>
                  <a:pt x="2" y="15"/>
                </a:lnTo>
                <a:lnTo>
                  <a:pt x="12" y="5"/>
                </a:lnTo>
                <a:lnTo>
                  <a:pt x="17" y="3"/>
                </a:lnTo>
                <a:lnTo>
                  <a:pt x="1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3" name="Freeform 87"/>
          <p:cNvSpPr/>
          <p:nvPr/>
        </p:nvSpPr>
        <p:spPr bwMode="auto">
          <a:xfrm>
            <a:off x="6792911" y="5092701"/>
            <a:ext cx="26988" cy="26988"/>
          </a:xfrm>
          <a:custGeom>
            <a:avLst/>
            <a:gdLst>
              <a:gd name="T0" fmla="*/ 17 w 17"/>
              <a:gd name="T1" fmla="*/ 0 h 17"/>
              <a:gd name="T2" fmla="*/ 14 w 17"/>
              <a:gd name="T3" fmla="*/ 0 h 17"/>
              <a:gd name="T4" fmla="*/ 14 w 17"/>
              <a:gd name="T5" fmla="*/ 0 h 17"/>
              <a:gd name="T6" fmla="*/ 0 w 17"/>
              <a:gd name="T7" fmla="*/ 12 h 17"/>
              <a:gd name="T8" fmla="*/ 0 w 17"/>
              <a:gd name="T9" fmla="*/ 12 h 17"/>
              <a:gd name="T10" fmla="*/ 0 w 17"/>
              <a:gd name="T11" fmla="*/ 15 h 17"/>
              <a:gd name="T12" fmla="*/ 0 w 17"/>
              <a:gd name="T13" fmla="*/ 17 h 17"/>
              <a:gd name="T14" fmla="*/ 2 w 17"/>
              <a:gd name="T15" fmla="*/ 15 h 17"/>
              <a:gd name="T16" fmla="*/ 12 w 17"/>
              <a:gd name="T17" fmla="*/ 5 h 17"/>
              <a:gd name="T18" fmla="*/ 17 w 17"/>
              <a:gd name="T19" fmla="*/ 3 h 17"/>
              <a:gd name="T20" fmla="*/ 17 w 17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" h="17">
                <a:moveTo>
                  <a:pt x="17" y="0"/>
                </a:moveTo>
                <a:lnTo>
                  <a:pt x="14" y="0"/>
                </a:lnTo>
                <a:lnTo>
                  <a:pt x="14" y="0"/>
                </a:lnTo>
                <a:lnTo>
                  <a:pt x="0" y="12"/>
                </a:lnTo>
                <a:lnTo>
                  <a:pt x="0" y="12"/>
                </a:lnTo>
                <a:lnTo>
                  <a:pt x="0" y="15"/>
                </a:lnTo>
                <a:lnTo>
                  <a:pt x="0" y="17"/>
                </a:lnTo>
                <a:lnTo>
                  <a:pt x="2" y="15"/>
                </a:lnTo>
                <a:lnTo>
                  <a:pt x="12" y="5"/>
                </a:lnTo>
                <a:lnTo>
                  <a:pt x="17" y="3"/>
                </a:lnTo>
                <a:lnTo>
                  <a:pt x="17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TextBox 76"/>
          <p:cNvSpPr txBox="1"/>
          <p:nvPr/>
        </p:nvSpPr>
        <p:spPr>
          <a:xfrm>
            <a:off x="8764589" y="30088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8764589" y="3314682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76"/>
          <p:cNvSpPr txBox="1"/>
          <p:nvPr/>
        </p:nvSpPr>
        <p:spPr>
          <a:xfrm>
            <a:off x="2328870" y="30088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099323" y="3314682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6"/>
          <p:cNvSpPr txBox="1"/>
          <p:nvPr/>
        </p:nvSpPr>
        <p:spPr>
          <a:xfrm>
            <a:off x="8022116" y="1838893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022116" y="2144695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6"/>
          <p:cNvSpPr txBox="1"/>
          <p:nvPr/>
        </p:nvSpPr>
        <p:spPr>
          <a:xfrm>
            <a:off x="8022116" y="43663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8022116" y="4672182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76"/>
          <p:cNvSpPr txBox="1"/>
          <p:nvPr/>
        </p:nvSpPr>
        <p:spPr>
          <a:xfrm>
            <a:off x="3071341" y="1838893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841794" y="2144695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76"/>
          <p:cNvSpPr txBox="1"/>
          <p:nvPr/>
        </p:nvSpPr>
        <p:spPr>
          <a:xfrm>
            <a:off x="3071341" y="43663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841794" y="4672182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0"/>
          <p:cNvSpPr/>
          <p:nvPr/>
        </p:nvSpPr>
        <p:spPr>
          <a:xfrm>
            <a:off x="5533658" y="1600200"/>
            <a:ext cx="5787656" cy="42672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Rectangle 22"/>
          <p:cNvSpPr/>
          <p:nvPr/>
        </p:nvSpPr>
        <p:spPr>
          <a:xfrm>
            <a:off x="5533658" y="3051712"/>
            <a:ext cx="5787656" cy="1499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5757824" y="3228018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F36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F36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57824" y="3628128"/>
            <a:ext cx="5331996" cy="7200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0692" y="2213819"/>
            <a:ext cx="3986711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199152" y="1849286"/>
            <a:ext cx="1009371" cy="307777"/>
          </a:xfrm>
          <a:prstGeom prst="rect">
            <a:avLst/>
          </a:prstGeom>
          <a:solidFill>
            <a:srgbClr val="CF3665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10692" y="3775233"/>
            <a:ext cx="3986711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1199152" y="3410700"/>
            <a:ext cx="1009371" cy="307777"/>
          </a:xfrm>
          <a:prstGeom prst="rect">
            <a:avLst/>
          </a:prstGeom>
          <a:solidFill>
            <a:srgbClr val="CF3665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10692" y="5129671"/>
            <a:ext cx="3986711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1199152" y="4765138"/>
            <a:ext cx="1009371" cy="307777"/>
          </a:xfrm>
          <a:prstGeom prst="rect">
            <a:avLst/>
          </a:prstGeom>
          <a:solidFill>
            <a:srgbClr val="CF3665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8"/>
          <p:cNvSpPr>
            <a:spLocks noEditPoints="1"/>
          </p:cNvSpPr>
          <p:nvPr/>
        </p:nvSpPr>
        <p:spPr bwMode="auto">
          <a:xfrm rot="2700000">
            <a:off x="5072944" y="2006325"/>
            <a:ext cx="2044927" cy="2047295"/>
          </a:xfrm>
          <a:prstGeom prst="ellipse">
            <a:avLst/>
          </a:prstGeom>
          <a:solidFill>
            <a:srgbClr val="79A22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Freeform 9"/>
          <p:cNvSpPr>
            <a:spLocks noEditPoints="1"/>
          </p:cNvSpPr>
          <p:nvPr/>
        </p:nvSpPr>
        <p:spPr bwMode="auto">
          <a:xfrm rot="2700000">
            <a:off x="1931934" y="2006325"/>
            <a:ext cx="2044927" cy="2047295"/>
          </a:xfrm>
          <a:prstGeom prst="ellipse">
            <a:avLst/>
          </a:prstGeom>
          <a:solidFill>
            <a:srgbClr val="CF36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Freeform 10"/>
          <p:cNvSpPr>
            <a:spLocks noEditPoints="1"/>
          </p:cNvSpPr>
          <p:nvPr/>
        </p:nvSpPr>
        <p:spPr bwMode="auto">
          <a:xfrm rot="2700000">
            <a:off x="8213954" y="2006325"/>
            <a:ext cx="2046111" cy="2047295"/>
          </a:xfrm>
          <a:prstGeom prst="ellipse">
            <a:avLst/>
          </a:prstGeom>
          <a:solidFill>
            <a:srgbClr val="CF36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5396388" y="2319106"/>
            <a:ext cx="1419364" cy="1421732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8524365" y="2319106"/>
            <a:ext cx="1419364" cy="1421732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2244715" y="2319106"/>
            <a:ext cx="1419364" cy="1421732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Freeform 13"/>
          <p:cNvSpPr>
            <a:spLocks noEditPoints="1"/>
          </p:cNvSpPr>
          <p:nvPr/>
        </p:nvSpPr>
        <p:spPr bwMode="auto">
          <a:xfrm>
            <a:off x="2507340" y="2643341"/>
            <a:ext cx="862091" cy="851371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5604060" y="2608756"/>
            <a:ext cx="982692" cy="842433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79A220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758945" y="2608756"/>
            <a:ext cx="950202" cy="881859"/>
            <a:chOff x="5928340" y="670992"/>
            <a:chExt cx="506444" cy="470018"/>
          </a:xfrm>
          <a:solidFill>
            <a:srgbClr val="CF3665"/>
          </a:solidFill>
        </p:grpSpPr>
        <p:sp>
          <p:nvSpPr>
            <p:cNvPr id="17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0" name="TextBox 76"/>
          <p:cNvSpPr txBox="1"/>
          <p:nvPr/>
        </p:nvSpPr>
        <p:spPr>
          <a:xfrm>
            <a:off x="2355178" y="4476791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881350" y="4876901"/>
            <a:ext cx="234293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5398361" y="4476791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24533" y="4876901"/>
            <a:ext cx="234293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8633177" y="4476791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159349" y="4876901"/>
            <a:ext cx="234293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5"/>
          <p:cNvSpPr>
            <a:spLocks noChangeArrowheads="1"/>
          </p:cNvSpPr>
          <p:nvPr/>
        </p:nvSpPr>
        <p:spPr bwMode="auto">
          <a:xfrm rot="2700000">
            <a:off x="1457185" y="2188611"/>
            <a:ext cx="998096" cy="996056"/>
          </a:xfrm>
          <a:prstGeom prst="homePlate">
            <a:avLst/>
          </a:prstGeom>
          <a:solidFill>
            <a:srgbClr val="79A220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1609554" y="2347336"/>
            <a:ext cx="521958" cy="52089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8F8F9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Oval 21"/>
          <p:cNvSpPr>
            <a:spLocks noChangeArrowheads="1"/>
          </p:cNvSpPr>
          <p:nvPr/>
        </p:nvSpPr>
        <p:spPr bwMode="auto">
          <a:xfrm rot="2700000">
            <a:off x="1457185" y="4148829"/>
            <a:ext cx="998096" cy="998097"/>
          </a:xfrm>
          <a:prstGeom prst="homePlate">
            <a:avLst/>
          </a:prstGeom>
          <a:solidFill>
            <a:srgbClr val="79A220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Freeform 12"/>
          <p:cNvSpPr>
            <a:spLocks noEditPoints="1"/>
          </p:cNvSpPr>
          <p:nvPr/>
        </p:nvSpPr>
        <p:spPr bwMode="auto">
          <a:xfrm>
            <a:off x="1512980" y="4354204"/>
            <a:ext cx="680964" cy="415504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24"/>
          <p:cNvSpPr>
            <a:spLocks noChangeArrowheads="1"/>
          </p:cNvSpPr>
          <p:nvPr/>
        </p:nvSpPr>
        <p:spPr bwMode="auto">
          <a:xfrm rot="2700000">
            <a:off x="6744572" y="4145755"/>
            <a:ext cx="998097" cy="996056"/>
          </a:xfrm>
          <a:prstGeom prst="homePlate">
            <a:avLst/>
          </a:prstGeom>
          <a:solidFill>
            <a:srgbClr val="CF3665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Freeform 22"/>
          <p:cNvSpPr>
            <a:spLocks noEditPoints="1"/>
          </p:cNvSpPr>
          <p:nvPr/>
        </p:nvSpPr>
        <p:spPr bwMode="auto">
          <a:xfrm>
            <a:off x="6916360" y="4368593"/>
            <a:ext cx="476784" cy="4751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Oval 26"/>
          <p:cNvSpPr>
            <a:spLocks noChangeArrowheads="1"/>
          </p:cNvSpPr>
          <p:nvPr/>
        </p:nvSpPr>
        <p:spPr bwMode="auto">
          <a:xfrm rot="2700000">
            <a:off x="6744572" y="2184001"/>
            <a:ext cx="998097" cy="998096"/>
          </a:xfrm>
          <a:prstGeom prst="homePlate">
            <a:avLst/>
          </a:prstGeom>
          <a:solidFill>
            <a:srgbClr val="CF3665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6825408" y="2340417"/>
            <a:ext cx="622649" cy="637201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2537981" y="2177845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37981" y="2516399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7810157" y="2177845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10157" y="2516399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2537981" y="4142673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37981" y="4481227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7810157" y="4142673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10157" y="4481227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72" y="140468"/>
            <a:ext cx="5539950" cy="26493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683" flipH="1">
            <a:off x="8958566" y="3685491"/>
            <a:ext cx="5059361" cy="3708917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4310408" y="249870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第肆部分</a:t>
            </a:r>
            <a:endParaRPr lang="zh-CN" altLang="en-US" sz="6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19510" y="4164054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4098747" y="3599728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3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21"/>
          <p:cNvSpPr txBox="1"/>
          <p:nvPr/>
        </p:nvSpPr>
        <p:spPr>
          <a:xfrm>
            <a:off x="3921741" y="4611060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950757" y="1837125"/>
            <a:ext cx="4040282" cy="4144489"/>
          </a:xfrm>
          <a:prstGeom prst="rect">
            <a:avLst/>
          </a:prstGeom>
          <a:solidFill>
            <a:srgbClr val="79A2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01933" y="4331413"/>
            <a:ext cx="3418697" cy="97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7301934" y="396195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50757" y="2187254"/>
            <a:ext cx="4040282" cy="1306286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KSO_Shape"/>
          <p:cNvSpPr/>
          <p:nvPr/>
        </p:nvSpPr>
        <p:spPr bwMode="auto">
          <a:xfrm>
            <a:off x="7491192" y="2312270"/>
            <a:ext cx="1056253" cy="105625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79A220"/>
          </a:solidFill>
          <a:ln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8970898" y="2486453"/>
            <a:ext cx="9829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99%</a:t>
            </a:r>
            <a:endParaRPr lang="zh-CN" altLang="en-US" sz="4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1676200" y="2426661"/>
            <a:ext cx="631353" cy="635647"/>
          </a:xfrm>
          <a:prstGeom prst="round2DiagRect">
            <a:avLst/>
          </a:prstGeom>
          <a:solidFill>
            <a:srgbClr val="CF3665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1676200" y="3569108"/>
            <a:ext cx="631353" cy="633499"/>
          </a:xfrm>
          <a:prstGeom prst="round2DiagRect">
            <a:avLst/>
          </a:prstGeom>
          <a:solidFill>
            <a:srgbClr val="CF3665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1676200" y="4707261"/>
            <a:ext cx="631353" cy="633499"/>
          </a:xfrm>
          <a:prstGeom prst="round2DiagRect">
            <a:avLst/>
          </a:prstGeom>
          <a:solidFill>
            <a:srgbClr val="CF3665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7" name="Group 15"/>
          <p:cNvGrpSpPr/>
          <p:nvPr/>
        </p:nvGrpSpPr>
        <p:grpSpPr bwMode="auto">
          <a:xfrm>
            <a:off x="1828671" y="3729093"/>
            <a:ext cx="322119" cy="313529"/>
            <a:chOff x="0" y="0"/>
            <a:chExt cx="150" cy="146"/>
          </a:xfrm>
          <a:solidFill>
            <a:srgbClr val="F4F5F7"/>
          </a:solidFill>
        </p:grpSpPr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0" name="Freeform 18"/>
          <p:cNvSpPr/>
          <p:nvPr/>
        </p:nvSpPr>
        <p:spPr bwMode="auto">
          <a:xfrm>
            <a:off x="1886651" y="2616711"/>
            <a:ext cx="210451" cy="255547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Freeform 22"/>
          <p:cNvSpPr>
            <a:spLocks noEditPoints="1"/>
          </p:cNvSpPr>
          <p:nvPr/>
        </p:nvSpPr>
        <p:spPr bwMode="auto">
          <a:xfrm>
            <a:off x="1835112" y="4864025"/>
            <a:ext cx="311382" cy="319971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347835" y="2488260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347835" y="3629633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47835" y="4767786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6"/>
          <p:cNvSpPr/>
          <p:nvPr/>
        </p:nvSpPr>
        <p:spPr bwMode="auto">
          <a:xfrm>
            <a:off x="5107353" y="1779860"/>
            <a:ext cx="1978657" cy="1983354"/>
          </a:xfrm>
          <a:custGeom>
            <a:avLst/>
            <a:gdLst>
              <a:gd name="T0" fmla="*/ 362 w 725"/>
              <a:gd name="T1" fmla="*/ 0 h 725"/>
              <a:gd name="T2" fmla="*/ 0 w 725"/>
              <a:gd name="T3" fmla="*/ 363 h 725"/>
              <a:gd name="T4" fmla="*/ 362 w 725"/>
              <a:gd name="T5" fmla="*/ 725 h 725"/>
              <a:gd name="T6" fmla="*/ 725 w 725"/>
              <a:gd name="T7" fmla="*/ 363 h 725"/>
              <a:gd name="T8" fmla="*/ 362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2" y="0"/>
                </a:moveTo>
                <a:cubicBezTo>
                  <a:pt x="162" y="0"/>
                  <a:pt x="0" y="162"/>
                  <a:pt x="0" y="363"/>
                </a:cubicBezTo>
                <a:cubicBezTo>
                  <a:pt x="200" y="363"/>
                  <a:pt x="362" y="525"/>
                  <a:pt x="362" y="725"/>
                </a:cubicBezTo>
                <a:cubicBezTo>
                  <a:pt x="563" y="725"/>
                  <a:pt x="725" y="563"/>
                  <a:pt x="725" y="363"/>
                </a:cubicBezTo>
                <a:cubicBezTo>
                  <a:pt x="725" y="162"/>
                  <a:pt x="563" y="0"/>
                  <a:pt x="362" y="0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57150" cap="flat">
            <a:solidFill>
              <a:srgbClr val="F6F6F6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6094638" y="2772899"/>
            <a:ext cx="1981380" cy="1983354"/>
          </a:xfrm>
          <a:custGeom>
            <a:avLst/>
            <a:gdLst>
              <a:gd name="T0" fmla="*/ 363 w 726"/>
              <a:gd name="T1" fmla="*/ 0 h 725"/>
              <a:gd name="T2" fmla="*/ 0 w 726"/>
              <a:gd name="T3" fmla="*/ 362 h 725"/>
              <a:gd name="T4" fmla="*/ 363 w 726"/>
              <a:gd name="T5" fmla="*/ 725 h 725"/>
              <a:gd name="T6" fmla="*/ 726 w 726"/>
              <a:gd name="T7" fmla="*/ 362 h 725"/>
              <a:gd name="T8" fmla="*/ 363 w 726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725">
                <a:moveTo>
                  <a:pt x="363" y="0"/>
                </a:moveTo>
                <a:cubicBezTo>
                  <a:pt x="363" y="200"/>
                  <a:pt x="201" y="362"/>
                  <a:pt x="0" y="362"/>
                </a:cubicBezTo>
                <a:cubicBezTo>
                  <a:pt x="0" y="562"/>
                  <a:pt x="163" y="725"/>
                  <a:pt x="363" y="725"/>
                </a:cubicBezTo>
                <a:cubicBezTo>
                  <a:pt x="563" y="725"/>
                  <a:pt x="726" y="562"/>
                  <a:pt x="726" y="362"/>
                </a:cubicBezTo>
                <a:cubicBezTo>
                  <a:pt x="726" y="162"/>
                  <a:pt x="563" y="0"/>
                  <a:pt x="363" y="0"/>
                </a:cubicBezTo>
                <a:close/>
              </a:path>
            </a:pathLst>
          </a:custGeom>
          <a:solidFill>
            <a:srgbClr val="79A220"/>
          </a:solidFill>
          <a:ln w="57150" cap="flat">
            <a:solidFill>
              <a:srgbClr val="F6F6F6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4115982" y="2772899"/>
            <a:ext cx="1978657" cy="1983354"/>
          </a:xfrm>
          <a:custGeom>
            <a:avLst/>
            <a:gdLst>
              <a:gd name="T0" fmla="*/ 363 w 725"/>
              <a:gd name="T1" fmla="*/ 0 h 725"/>
              <a:gd name="T2" fmla="*/ 0 w 725"/>
              <a:gd name="T3" fmla="*/ 362 h 725"/>
              <a:gd name="T4" fmla="*/ 363 w 725"/>
              <a:gd name="T5" fmla="*/ 725 h 725"/>
              <a:gd name="T6" fmla="*/ 725 w 725"/>
              <a:gd name="T7" fmla="*/ 362 h 725"/>
              <a:gd name="T8" fmla="*/ 363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3" y="0"/>
                </a:moveTo>
                <a:cubicBezTo>
                  <a:pt x="162" y="0"/>
                  <a:pt x="0" y="162"/>
                  <a:pt x="0" y="362"/>
                </a:cubicBezTo>
                <a:cubicBezTo>
                  <a:pt x="0" y="562"/>
                  <a:pt x="162" y="725"/>
                  <a:pt x="363" y="725"/>
                </a:cubicBezTo>
                <a:cubicBezTo>
                  <a:pt x="363" y="525"/>
                  <a:pt x="525" y="362"/>
                  <a:pt x="725" y="362"/>
                </a:cubicBezTo>
                <a:cubicBezTo>
                  <a:pt x="725" y="162"/>
                  <a:pt x="563" y="0"/>
                  <a:pt x="363" y="0"/>
                </a:cubicBezTo>
                <a:close/>
              </a:path>
            </a:pathLst>
          </a:custGeom>
          <a:solidFill>
            <a:srgbClr val="CF3665"/>
          </a:solidFill>
          <a:ln w="57150" cap="flat">
            <a:solidFill>
              <a:srgbClr val="F6F6F6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5107353" y="3763213"/>
            <a:ext cx="1978657" cy="1986077"/>
          </a:xfrm>
          <a:custGeom>
            <a:avLst/>
            <a:gdLst>
              <a:gd name="T0" fmla="*/ 362 w 725"/>
              <a:gd name="T1" fmla="*/ 0 h 726"/>
              <a:gd name="T2" fmla="*/ 0 w 725"/>
              <a:gd name="T3" fmla="*/ 363 h 726"/>
              <a:gd name="T4" fmla="*/ 362 w 725"/>
              <a:gd name="T5" fmla="*/ 726 h 726"/>
              <a:gd name="T6" fmla="*/ 725 w 725"/>
              <a:gd name="T7" fmla="*/ 363 h 726"/>
              <a:gd name="T8" fmla="*/ 362 w 725"/>
              <a:gd name="T9" fmla="*/ 0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6">
                <a:moveTo>
                  <a:pt x="362" y="0"/>
                </a:moveTo>
                <a:cubicBezTo>
                  <a:pt x="162" y="0"/>
                  <a:pt x="0" y="163"/>
                  <a:pt x="0" y="363"/>
                </a:cubicBezTo>
                <a:cubicBezTo>
                  <a:pt x="0" y="563"/>
                  <a:pt x="162" y="726"/>
                  <a:pt x="362" y="726"/>
                </a:cubicBezTo>
                <a:cubicBezTo>
                  <a:pt x="563" y="726"/>
                  <a:pt x="725" y="563"/>
                  <a:pt x="725" y="363"/>
                </a:cubicBezTo>
                <a:cubicBezTo>
                  <a:pt x="525" y="363"/>
                  <a:pt x="362" y="200"/>
                  <a:pt x="362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25400" cap="flat">
            <a:solidFill>
              <a:srgbClr val="F3EBE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12152" y="3618360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27575" y="3626076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401794" y="4014813"/>
            <a:ext cx="55496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D</a:t>
            </a:r>
            <a:endParaRPr lang="zh-CN" altLang="en-US" sz="48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8812439" y="4767327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92002" y="5228992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39105" y="4014813"/>
            <a:ext cx="534121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</a:t>
            </a:r>
            <a:endParaRPr lang="zh-CN" altLang="en-US" sz="48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1639330" y="4767327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18893" y="5228992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423435" y="1433421"/>
            <a:ext cx="51167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B</a:t>
            </a:r>
            <a:endParaRPr lang="zh-CN" altLang="en-US" sz="48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8812439" y="2185935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592002" y="2647600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216663" y="1433421"/>
            <a:ext cx="579005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A</a:t>
            </a:r>
            <a:endParaRPr lang="zh-CN" altLang="en-US" sz="48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1639330" y="2185935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18893" y="2647600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303559" y="1034060"/>
            <a:ext cx="1015663" cy="45066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多谢您的观看</a:t>
            </a:r>
            <a:endParaRPr lang="zh-CN" altLang="en-US" sz="5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303559" y="1112668"/>
            <a:ext cx="0" cy="4349480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349716" y="1112668"/>
            <a:ext cx="0" cy="4349480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573137" y="1112668"/>
            <a:ext cx="507831" cy="4349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Fresh business general template Applicable to enterprise introduction, summary report,  sales marketing, chart </a:t>
            </a:r>
            <a:r>
              <a:rPr lang="en-US" altLang="zh-CN" sz="10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dataa</a:t>
            </a:r>
            <a:endParaRPr lang="zh-CN" altLang="en-US" sz="1050" dirty="0">
              <a:solidFill>
                <a:prstClr val="black">
                  <a:lumMod val="75000"/>
                  <a:lumOff val="25000"/>
                </a:prst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01595" y="1112668"/>
            <a:ext cx="428625" cy="2122578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汇报人：xxx</a:t>
            </a:r>
            <a:endParaRPr lang="zh-CN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/>
          <a:stretch>
            <a:fillRect/>
          </a:stretch>
        </p:blipFill>
        <p:spPr>
          <a:xfrm flipH="1">
            <a:off x="4475312" y="-167950"/>
            <a:ext cx="7893698" cy="5525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EditPoints="1"/>
          </p:cNvSpPr>
          <p:nvPr/>
        </p:nvSpPr>
        <p:spPr bwMode="auto">
          <a:xfrm>
            <a:off x="1417638" y="5065411"/>
            <a:ext cx="417512" cy="417513"/>
          </a:xfrm>
          <a:custGeom>
            <a:avLst/>
            <a:gdLst/>
            <a:ahLst/>
            <a:cxnLst>
              <a:cxn ang="0">
                <a:pos x="263" y="275"/>
              </a:cxn>
              <a:cxn ang="0">
                <a:pos x="234" y="270"/>
              </a:cxn>
              <a:cxn ang="0">
                <a:pos x="172" y="232"/>
              </a:cxn>
              <a:cxn ang="0">
                <a:pos x="121" y="243"/>
              </a:cxn>
              <a:cxn ang="0">
                <a:pos x="98" y="241"/>
              </a:cxn>
              <a:cxn ang="0">
                <a:pos x="63" y="228"/>
              </a:cxn>
              <a:cxn ang="0">
                <a:pos x="36" y="208"/>
              </a:cxn>
              <a:cxn ang="0">
                <a:pos x="15" y="179"/>
              </a:cxn>
              <a:cxn ang="0">
                <a:pos x="2" y="147"/>
              </a:cxn>
              <a:cxn ang="0">
                <a:pos x="0" y="121"/>
              </a:cxn>
              <a:cxn ang="0">
                <a:pos x="5" y="85"/>
              </a:cxn>
              <a:cxn ang="0">
                <a:pos x="22" y="52"/>
              </a:cxn>
              <a:cxn ang="0">
                <a:pos x="45" y="27"/>
              </a:cxn>
              <a:cxn ang="0">
                <a:pos x="74" y="9"/>
              </a:cxn>
              <a:cxn ang="0">
                <a:pos x="111" y="0"/>
              </a:cxn>
              <a:cxn ang="0">
                <a:pos x="134" y="0"/>
              </a:cxn>
              <a:cxn ang="0">
                <a:pos x="170" y="9"/>
              </a:cxn>
              <a:cxn ang="0">
                <a:pos x="199" y="27"/>
              </a:cxn>
              <a:cxn ang="0">
                <a:pos x="223" y="52"/>
              </a:cxn>
              <a:cxn ang="0">
                <a:pos x="239" y="85"/>
              </a:cxn>
              <a:cxn ang="0">
                <a:pos x="245" y="121"/>
              </a:cxn>
              <a:cxn ang="0">
                <a:pos x="239" y="156"/>
              </a:cxn>
              <a:cxn ang="0">
                <a:pos x="272" y="234"/>
              </a:cxn>
              <a:cxn ang="0">
                <a:pos x="279" y="252"/>
              </a:cxn>
              <a:cxn ang="0">
                <a:pos x="272" y="270"/>
              </a:cxn>
              <a:cxn ang="0">
                <a:pos x="105" y="36"/>
              </a:cxn>
              <a:cxn ang="0">
                <a:pos x="60" y="60"/>
              </a:cxn>
              <a:cxn ang="0">
                <a:pos x="36" y="103"/>
              </a:cxn>
              <a:cxn ang="0">
                <a:pos x="36" y="139"/>
              </a:cxn>
              <a:cxn ang="0">
                <a:pos x="60" y="183"/>
              </a:cxn>
              <a:cxn ang="0">
                <a:pos x="105" y="206"/>
              </a:cxn>
              <a:cxn ang="0">
                <a:pos x="140" y="206"/>
              </a:cxn>
              <a:cxn ang="0">
                <a:pos x="183" y="183"/>
              </a:cxn>
              <a:cxn ang="0">
                <a:pos x="208" y="139"/>
              </a:cxn>
              <a:cxn ang="0">
                <a:pos x="208" y="103"/>
              </a:cxn>
              <a:cxn ang="0">
                <a:pos x="183" y="60"/>
              </a:cxn>
              <a:cxn ang="0">
                <a:pos x="140" y="36"/>
              </a:cxn>
              <a:cxn ang="0">
                <a:pos x="158" y="139"/>
              </a:cxn>
              <a:cxn ang="0">
                <a:pos x="80" y="138"/>
              </a:cxn>
              <a:cxn ang="0">
                <a:pos x="71" y="121"/>
              </a:cxn>
              <a:cxn ang="0">
                <a:pos x="74" y="109"/>
              </a:cxn>
              <a:cxn ang="0">
                <a:pos x="158" y="103"/>
              </a:cxn>
              <a:cxn ang="0">
                <a:pos x="170" y="109"/>
              </a:cxn>
              <a:cxn ang="0">
                <a:pos x="174" y="121"/>
              </a:cxn>
              <a:cxn ang="0">
                <a:pos x="163" y="138"/>
              </a:cxn>
            </a:cxnLst>
            <a:rect l="0" t="0" r="r" b="b"/>
            <a:pathLst>
              <a:path w="279" h="277">
                <a:moveTo>
                  <a:pt x="272" y="270"/>
                </a:moveTo>
                <a:lnTo>
                  <a:pt x="272" y="270"/>
                </a:lnTo>
                <a:lnTo>
                  <a:pt x="263" y="275"/>
                </a:lnTo>
                <a:lnTo>
                  <a:pt x="252" y="277"/>
                </a:lnTo>
                <a:lnTo>
                  <a:pt x="243" y="275"/>
                </a:lnTo>
                <a:lnTo>
                  <a:pt x="234" y="270"/>
                </a:lnTo>
                <a:lnTo>
                  <a:pt x="189" y="225"/>
                </a:lnTo>
                <a:lnTo>
                  <a:pt x="189" y="225"/>
                </a:lnTo>
                <a:lnTo>
                  <a:pt x="172" y="232"/>
                </a:lnTo>
                <a:lnTo>
                  <a:pt x="158" y="239"/>
                </a:lnTo>
                <a:lnTo>
                  <a:pt x="140" y="243"/>
                </a:lnTo>
                <a:lnTo>
                  <a:pt x="121" y="243"/>
                </a:lnTo>
                <a:lnTo>
                  <a:pt x="121" y="243"/>
                </a:lnTo>
                <a:lnTo>
                  <a:pt x="111" y="243"/>
                </a:lnTo>
                <a:lnTo>
                  <a:pt x="98" y="241"/>
                </a:lnTo>
                <a:lnTo>
                  <a:pt x="85" y="237"/>
                </a:lnTo>
                <a:lnTo>
                  <a:pt x="74" y="234"/>
                </a:lnTo>
                <a:lnTo>
                  <a:pt x="63" y="228"/>
                </a:lnTo>
                <a:lnTo>
                  <a:pt x="54" y="223"/>
                </a:lnTo>
                <a:lnTo>
                  <a:pt x="45" y="216"/>
                </a:lnTo>
                <a:lnTo>
                  <a:pt x="36" y="208"/>
                </a:lnTo>
                <a:lnTo>
                  <a:pt x="27" y="199"/>
                </a:lnTo>
                <a:lnTo>
                  <a:pt x="22" y="190"/>
                </a:lnTo>
                <a:lnTo>
                  <a:pt x="15" y="179"/>
                </a:lnTo>
                <a:lnTo>
                  <a:pt x="9" y="168"/>
                </a:lnTo>
                <a:lnTo>
                  <a:pt x="5" y="157"/>
                </a:lnTo>
                <a:lnTo>
                  <a:pt x="2" y="147"/>
                </a:lnTo>
                <a:lnTo>
                  <a:pt x="0" y="134"/>
                </a:lnTo>
                <a:lnTo>
                  <a:pt x="0" y="121"/>
                </a:lnTo>
                <a:lnTo>
                  <a:pt x="0" y="121"/>
                </a:lnTo>
                <a:lnTo>
                  <a:pt x="0" y="109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5" y="63"/>
                </a:lnTo>
                <a:lnTo>
                  <a:pt x="22" y="52"/>
                </a:lnTo>
                <a:lnTo>
                  <a:pt x="27" y="43"/>
                </a:lnTo>
                <a:lnTo>
                  <a:pt x="36" y="34"/>
                </a:lnTo>
                <a:lnTo>
                  <a:pt x="45" y="27"/>
                </a:lnTo>
                <a:lnTo>
                  <a:pt x="54" y="20"/>
                </a:lnTo>
                <a:lnTo>
                  <a:pt x="63" y="14"/>
                </a:lnTo>
                <a:lnTo>
                  <a:pt x="74" y="9"/>
                </a:lnTo>
                <a:lnTo>
                  <a:pt x="85" y="5"/>
                </a:lnTo>
                <a:lnTo>
                  <a:pt x="98" y="2"/>
                </a:lnTo>
                <a:lnTo>
                  <a:pt x="111" y="0"/>
                </a:lnTo>
                <a:lnTo>
                  <a:pt x="121" y="0"/>
                </a:lnTo>
                <a:lnTo>
                  <a:pt x="121" y="0"/>
                </a:lnTo>
                <a:lnTo>
                  <a:pt x="134" y="0"/>
                </a:lnTo>
                <a:lnTo>
                  <a:pt x="147" y="2"/>
                </a:lnTo>
                <a:lnTo>
                  <a:pt x="158" y="5"/>
                </a:lnTo>
                <a:lnTo>
                  <a:pt x="170" y="9"/>
                </a:lnTo>
                <a:lnTo>
                  <a:pt x="181" y="14"/>
                </a:lnTo>
                <a:lnTo>
                  <a:pt x="190" y="20"/>
                </a:lnTo>
                <a:lnTo>
                  <a:pt x="199" y="27"/>
                </a:lnTo>
                <a:lnTo>
                  <a:pt x="208" y="34"/>
                </a:lnTo>
                <a:lnTo>
                  <a:pt x="216" y="43"/>
                </a:lnTo>
                <a:lnTo>
                  <a:pt x="223" y="52"/>
                </a:lnTo>
                <a:lnTo>
                  <a:pt x="230" y="63"/>
                </a:lnTo>
                <a:lnTo>
                  <a:pt x="236" y="74"/>
                </a:lnTo>
                <a:lnTo>
                  <a:pt x="239" y="85"/>
                </a:lnTo>
                <a:lnTo>
                  <a:pt x="241" y="96"/>
                </a:lnTo>
                <a:lnTo>
                  <a:pt x="243" y="109"/>
                </a:lnTo>
                <a:lnTo>
                  <a:pt x="245" y="121"/>
                </a:lnTo>
                <a:lnTo>
                  <a:pt x="245" y="121"/>
                </a:lnTo>
                <a:lnTo>
                  <a:pt x="243" y="139"/>
                </a:lnTo>
                <a:lnTo>
                  <a:pt x="239" y="156"/>
                </a:lnTo>
                <a:lnTo>
                  <a:pt x="234" y="172"/>
                </a:lnTo>
                <a:lnTo>
                  <a:pt x="225" y="187"/>
                </a:lnTo>
                <a:lnTo>
                  <a:pt x="272" y="234"/>
                </a:lnTo>
                <a:lnTo>
                  <a:pt x="272" y="234"/>
                </a:lnTo>
                <a:lnTo>
                  <a:pt x="277" y="243"/>
                </a:lnTo>
                <a:lnTo>
                  <a:pt x="279" y="252"/>
                </a:lnTo>
                <a:lnTo>
                  <a:pt x="277" y="261"/>
                </a:lnTo>
                <a:lnTo>
                  <a:pt x="272" y="270"/>
                </a:lnTo>
                <a:lnTo>
                  <a:pt x="272" y="270"/>
                </a:lnTo>
                <a:close/>
                <a:moveTo>
                  <a:pt x="121" y="34"/>
                </a:moveTo>
                <a:lnTo>
                  <a:pt x="121" y="34"/>
                </a:lnTo>
                <a:lnTo>
                  <a:pt x="105" y="36"/>
                </a:lnTo>
                <a:lnTo>
                  <a:pt x="89" y="41"/>
                </a:lnTo>
                <a:lnTo>
                  <a:pt x="74" y="49"/>
                </a:lnTo>
                <a:lnTo>
                  <a:pt x="60" y="60"/>
                </a:lnTo>
                <a:lnTo>
                  <a:pt x="51" y="72"/>
                </a:lnTo>
                <a:lnTo>
                  <a:pt x="42" y="87"/>
                </a:lnTo>
                <a:lnTo>
                  <a:pt x="36" y="103"/>
                </a:lnTo>
                <a:lnTo>
                  <a:pt x="34" y="121"/>
                </a:lnTo>
                <a:lnTo>
                  <a:pt x="34" y="121"/>
                </a:lnTo>
                <a:lnTo>
                  <a:pt x="36" y="139"/>
                </a:lnTo>
                <a:lnTo>
                  <a:pt x="42" y="156"/>
                </a:lnTo>
                <a:lnTo>
                  <a:pt x="51" y="170"/>
                </a:lnTo>
                <a:lnTo>
                  <a:pt x="60" y="183"/>
                </a:lnTo>
                <a:lnTo>
                  <a:pt x="74" y="194"/>
                </a:lnTo>
                <a:lnTo>
                  <a:pt x="89" y="201"/>
                </a:lnTo>
                <a:lnTo>
                  <a:pt x="105" y="206"/>
                </a:lnTo>
                <a:lnTo>
                  <a:pt x="121" y="208"/>
                </a:lnTo>
                <a:lnTo>
                  <a:pt x="121" y="208"/>
                </a:lnTo>
                <a:lnTo>
                  <a:pt x="140" y="206"/>
                </a:lnTo>
                <a:lnTo>
                  <a:pt x="156" y="201"/>
                </a:lnTo>
                <a:lnTo>
                  <a:pt x="170" y="194"/>
                </a:lnTo>
                <a:lnTo>
                  <a:pt x="183" y="183"/>
                </a:lnTo>
                <a:lnTo>
                  <a:pt x="194" y="170"/>
                </a:lnTo>
                <a:lnTo>
                  <a:pt x="203" y="156"/>
                </a:lnTo>
                <a:lnTo>
                  <a:pt x="208" y="139"/>
                </a:lnTo>
                <a:lnTo>
                  <a:pt x="210" y="121"/>
                </a:lnTo>
                <a:lnTo>
                  <a:pt x="210" y="121"/>
                </a:lnTo>
                <a:lnTo>
                  <a:pt x="208" y="103"/>
                </a:lnTo>
                <a:lnTo>
                  <a:pt x="203" y="87"/>
                </a:lnTo>
                <a:lnTo>
                  <a:pt x="194" y="72"/>
                </a:lnTo>
                <a:lnTo>
                  <a:pt x="183" y="60"/>
                </a:lnTo>
                <a:lnTo>
                  <a:pt x="170" y="49"/>
                </a:lnTo>
                <a:lnTo>
                  <a:pt x="156" y="41"/>
                </a:lnTo>
                <a:lnTo>
                  <a:pt x="140" y="36"/>
                </a:lnTo>
                <a:lnTo>
                  <a:pt x="121" y="34"/>
                </a:lnTo>
                <a:lnTo>
                  <a:pt x="121" y="34"/>
                </a:lnTo>
                <a:close/>
                <a:moveTo>
                  <a:pt x="158" y="139"/>
                </a:moveTo>
                <a:lnTo>
                  <a:pt x="87" y="139"/>
                </a:lnTo>
                <a:lnTo>
                  <a:pt x="87" y="139"/>
                </a:lnTo>
                <a:lnTo>
                  <a:pt x="80" y="138"/>
                </a:lnTo>
                <a:lnTo>
                  <a:pt x="74" y="134"/>
                </a:lnTo>
                <a:lnTo>
                  <a:pt x="71" y="128"/>
                </a:lnTo>
                <a:lnTo>
                  <a:pt x="71" y="121"/>
                </a:lnTo>
                <a:lnTo>
                  <a:pt x="71" y="121"/>
                </a:lnTo>
                <a:lnTo>
                  <a:pt x="71" y="114"/>
                </a:lnTo>
                <a:lnTo>
                  <a:pt x="74" y="109"/>
                </a:lnTo>
                <a:lnTo>
                  <a:pt x="80" y="105"/>
                </a:lnTo>
                <a:lnTo>
                  <a:pt x="87" y="103"/>
                </a:lnTo>
                <a:lnTo>
                  <a:pt x="158" y="103"/>
                </a:lnTo>
                <a:lnTo>
                  <a:pt x="158" y="103"/>
                </a:lnTo>
                <a:lnTo>
                  <a:pt x="163" y="105"/>
                </a:lnTo>
                <a:lnTo>
                  <a:pt x="170" y="109"/>
                </a:lnTo>
                <a:lnTo>
                  <a:pt x="174" y="114"/>
                </a:lnTo>
                <a:lnTo>
                  <a:pt x="174" y="121"/>
                </a:lnTo>
                <a:lnTo>
                  <a:pt x="174" y="121"/>
                </a:lnTo>
                <a:lnTo>
                  <a:pt x="174" y="128"/>
                </a:lnTo>
                <a:lnTo>
                  <a:pt x="170" y="134"/>
                </a:lnTo>
                <a:lnTo>
                  <a:pt x="163" y="138"/>
                </a:lnTo>
                <a:lnTo>
                  <a:pt x="158" y="139"/>
                </a:lnTo>
                <a:lnTo>
                  <a:pt x="158" y="139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3" name="Group 83"/>
          <p:cNvGrpSpPr/>
          <p:nvPr/>
        </p:nvGrpSpPr>
        <p:grpSpPr>
          <a:xfrm>
            <a:off x="2616303" y="5060066"/>
            <a:ext cx="429624" cy="429624"/>
            <a:chOff x="1787872" y="3796481"/>
            <a:chExt cx="296916" cy="296916"/>
          </a:xfrm>
          <a:solidFill>
            <a:srgbClr val="CF3665"/>
          </a:solidFill>
        </p:grpSpPr>
        <p:sp>
          <p:nvSpPr>
            <p:cNvPr id="4" name="Freeform 12"/>
            <p:cNvSpPr>
              <a:spLocks noEditPoints="1"/>
            </p:cNvSpPr>
            <p:nvPr/>
          </p:nvSpPr>
          <p:spPr bwMode="auto">
            <a:xfrm>
              <a:off x="1787872" y="3796481"/>
              <a:ext cx="296916" cy="296916"/>
            </a:xfrm>
            <a:custGeom>
              <a:avLst/>
              <a:gdLst/>
              <a:ahLst/>
              <a:cxnLst>
                <a:cxn ang="0">
                  <a:pos x="221" y="189"/>
                </a:cxn>
                <a:cxn ang="0">
                  <a:pos x="241" y="140"/>
                </a:cxn>
                <a:cxn ang="0">
                  <a:pos x="243" y="109"/>
                </a:cxn>
                <a:cxn ang="0">
                  <a:pos x="234" y="73"/>
                </a:cxn>
                <a:cxn ang="0">
                  <a:pos x="221" y="53"/>
                </a:cxn>
                <a:cxn ang="0">
                  <a:pos x="207" y="35"/>
                </a:cxn>
                <a:cxn ang="0">
                  <a:pos x="179" y="15"/>
                </a:cxn>
                <a:cxn ang="0">
                  <a:pos x="158" y="6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9"/>
                </a:cxn>
                <a:cxn ang="0">
                  <a:pos x="44" y="27"/>
                </a:cxn>
                <a:cxn ang="0">
                  <a:pos x="27" y="44"/>
                </a:cxn>
                <a:cxn ang="0">
                  <a:pos x="9" y="73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5" y="156"/>
                </a:cxn>
                <a:cxn ang="0">
                  <a:pos x="15" y="178"/>
                </a:cxn>
                <a:cxn ang="0">
                  <a:pos x="36" y="207"/>
                </a:cxn>
                <a:cxn ang="0">
                  <a:pos x="53" y="221"/>
                </a:cxn>
                <a:cxn ang="0">
                  <a:pos x="74" y="232"/>
                </a:cxn>
                <a:cxn ang="0">
                  <a:pos x="109" y="241"/>
                </a:cxn>
                <a:cxn ang="0">
                  <a:pos x="140" y="241"/>
                </a:cxn>
                <a:cxn ang="0">
                  <a:pos x="190" y="220"/>
                </a:cxn>
                <a:cxn ang="0">
                  <a:pos x="256" y="285"/>
                </a:cxn>
                <a:cxn ang="0">
                  <a:pos x="274" y="285"/>
                </a:cxn>
                <a:cxn ang="0">
                  <a:pos x="285" y="272"/>
                </a:cxn>
                <a:cxn ang="0">
                  <a:pos x="285" y="256"/>
                </a:cxn>
                <a:cxn ang="0">
                  <a:pos x="176" y="174"/>
                </a:cxn>
                <a:cxn ang="0">
                  <a:pos x="150" y="192"/>
                </a:cxn>
                <a:cxn ang="0">
                  <a:pos x="121" y="198"/>
                </a:cxn>
                <a:cxn ang="0">
                  <a:pos x="80" y="185"/>
                </a:cxn>
                <a:cxn ang="0">
                  <a:pos x="56" y="163"/>
                </a:cxn>
                <a:cxn ang="0">
                  <a:pos x="44" y="120"/>
                </a:cxn>
                <a:cxn ang="0">
                  <a:pos x="51" y="91"/>
                </a:cxn>
                <a:cxn ang="0">
                  <a:pos x="67" y="65"/>
                </a:cxn>
                <a:cxn ang="0">
                  <a:pos x="107" y="45"/>
                </a:cxn>
                <a:cxn ang="0">
                  <a:pos x="136" y="45"/>
                </a:cxn>
                <a:cxn ang="0">
                  <a:pos x="176" y="65"/>
                </a:cxn>
                <a:cxn ang="0">
                  <a:pos x="192" y="91"/>
                </a:cxn>
                <a:cxn ang="0">
                  <a:pos x="199" y="120"/>
                </a:cxn>
                <a:cxn ang="0">
                  <a:pos x="187" y="163"/>
                </a:cxn>
              </a:cxnLst>
              <a:rect l="0" t="0" r="r" b="b"/>
              <a:pathLst>
                <a:path w="286" h="287">
                  <a:moveTo>
                    <a:pt x="281" y="249"/>
                  </a:moveTo>
                  <a:lnTo>
                    <a:pt x="221" y="189"/>
                  </a:lnTo>
                  <a:lnTo>
                    <a:pt x="221" y="189"/>
                  </a:lnTo>
                  <a:lnTo>
                    <a:pt x="230" y="174"/>
                  </a:lnTo>
                  <a:lnTo>
                    <a:pt x="237" y="156"/>
                  </a:lnTo>
                  <a:lnTo>
                    <a:pt x="241" y="140"/>
                  </a:lnTo>
                  <a:lnTo>
                    <a:pt x="243" y="120"/>
                  </a:lnTo>
                  <a:lnTo>
                    <a:pt x="243" y="120"/>
                  </a:lnTo>
                  <a:lnTo>
                    <a:pt x="243" y="109"/>
                  </a:lnTo>
                  <a:lnTo>
                    <a:pt x="241" y="96"/>
                  </a:lnTo>
                  <a:lnTo>
                    <a:pt x="237" y="85"/>
                  </a:lnTo>
                  <a:lnTo>
                    <a:pt x="234" y="73"/>
                  </a:lnTo>
                  <a:lnTo>
                    <a:pt x="234" y="73"/>
                  </a:lnTo>
                  <a:lnTo>
                    <a:pt x="228" y="62"/>
                  </a:lnTo>
                  <a:lnTo>
                    <a:pt x="221" y="53"/>
                  </a:lnTo>
                  <a:lnTo>
                    <a:pt x="216" y="44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199" y="27"/>
                  </a:lnTo>
                  <a:lnTo>
                    <a:pt x="190" y="20"/>
                  </a:lnTo>
                  <a:lnTo>
                    <a:pt x="179" y="15"/>
                  </a:lnTo>
                  <a:lnTo>
                    <a:pt x="169" y="9"/>
                  </a:lnTo>
                  <a:lnTo>
                    <a:pt x="169" y="9"/>
                  </a:lnTo>
                  <a:lnTo>
                    <a:pt x="158" y="6"/>
                  </a:lnTo>
                  <a:lnTo>
                    <a:pt x="145" y="2"/>
                  </a:lnTo>
                  <a:lnTo>
                    <a:pt x="134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9" y="0"/>
                  </a:lnTo>
                  <a:lnTo>
                    <a:pt x="98" y="2"/>
                  </a:lnTo>
                  <a:lnTo>
                    <a:pt x="85" y="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63" y="15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27" y="44"/>
                  </a:lnTo>
                  <a:lnTo>
                    <a:pt x="22" y="53"/>
                  </a:lnTo>
                  <a:lnTo>
                    <a:pt x="15" y="62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5" y="85"/>
                  </a:lnTo>
                  <a:lnTo>
                    <a:pt x="2" y="96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5"/>
                  </a:lnTo>
                  <a:lnTo>
                    <a:pt x="5" y="15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15" y="178"/>
                  </a:lnTo>
                  <a:lnTo>
                    <a:pt x="22" y="189"/>
                  </a:lnTo>
                  <a:lnTo>
                    <a:pt x="27" y="198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44" y="214"/>
                  </a:lnTo>
                  <a:lnTo>
                    <a:pt x="53" y="221"/>
                  </a:lnTo>
                  <a:lnTo>
                    <a:pt x="63" y="227"/>
                  </a:lnTo>
                  <a:lnTo>
                    <a:pt x="74" y="232"/>
                  </a:lnTo>
                  <a:lnTo>
                    <a:pt x="74" y="232"/>
                  </a:lnTo>
                  <a:lnTo>
                    <a:pt x="85" y="236"/>
                  </a:lnTo>
                  <a:lnTo>
                    <a:pt x="98" y="239"/>
                  </a:lnTo>
                  <a:lnTo>
                    <a:pt x="109" y="241"/>
                  </a:lnTo>
                  <a:lnTo>
                    <a:pt x="121" y="241"/>
                  </a:lnTo>
                  <a:lnTo>
                    <a:pt x="121" y="241"/>
                  </a:lnTo>
                  <a:lnTo>
                    <a:pt x="140" y="241"/>
                  </a:lnTo>
                  <a:lnTo>
                    <a:pt x="158" y="236"/>
                  </a:lnTo>
                  <a:lnTo>
                    <a:pt x="174" y="230"/>
                  </a:lnTo>
                  <a:lnTo>
                    <a:pt x="190" y="220"/>
                  </a:lnTo>
                  <a:lnTo>
                    <a:pt x="248" y="279"/>
                  </a:lnTo>
                  <a:lnTo>
                    <a:pt x="248" y="279"/>
                  </a:lnTo>
                  <a:lnTo>
                    <a:pt x="256" y="285"/>
                  </a:lnTo>
                  <a:lnTo>
                    <a:pt x="265" y="287"/>
                  </a:lnTo>
                  <a:lnTo>
                    <a:pt x="265" y="287"/>
                  </a:lnTo>
                  <a:lnTo>
                    <a:pt x="274" y="285"/>
                  </a:lnTo>
                  <a:lnTo>
                    <a:pt x="281" y="279"/>
                  </a:lnTo>
                  <a:lnTo>
                    <a:pt x="281" y="279"/>
                  </a:lnTo>
                  <a:lnTo>
                    <a:pt x="285" y="272"/>
                  </a:lnTo>
                  <a:lnTo>
                    <a:pt x="286" y="263"/>
                  </a:lnTo>
                  <a:lnTo>
                    <a:pt x="286" y="263"/>
                  </a:lnTo>
                  <a:lnTo>
                    <a:pt x="285" y="256"/>
                  </a:lnTo>
                  <a:lnTo>
                    <a:pt x="281" y="249"/>
                  </a:lnTo>
                  <a:lnTo>
                    <a:pt x="281" y="249"/>
                  </a:lnTo>
                  <a:close/>
                  <a:moveTo>
                    <a:pt x="176" y="174"/>
                  </a:moveTo>
                  <a:lnTo>
                    <a:pt x="176" y="174"/>
                  </a:lnTo>
                  <a:lnTo>
                    <a:pt x="163" y="185"/>
                  </a:lnTo>
                  <a:lnTo>
                    <a:pt x="150" y="192"/>
                  </a:lnTo>
                  <a:lnTo>
                    <a:pt x="136" y="196"/>
                  </a:lnTo>
                  <a:lnTo>
                    <a:pt x="121" y="198"/>
                  </a:lnTo>
                  <a:lnTo>
                    <a:pt x="121" y="198"/>
                  </a:lnTo>
                  <a:lnTo>
                    <a:pt x="107" y="196"/>
                  </a:lnTo>
                  <a:lnTo>
                    <a:pt x="92" y="192"/>
                  </a:lnTo>
                  <a:lnTo>
                    <a:pt x="80" y="185"/>
                  </a:lnTo>
                  <a:lnTo>
                    <a:pt x="67" y="174"/>
                  </a:lnTo>
                  <a:lnTo>
                    <a:pt x="67" y="174"/>
                  </a:lnTo>
                  <a:lnTo>
                    <a:pt x="56" y="163"/>
                  </a:lnTo>
                  <a:lnTo>
                    <a:pt x="51" y="151"/>
                  </a:lnTo>
                  <a:lnTo>
                    <a:pt x="45" y="13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5" y="105"/>
                  </a:lnTo>
                  <a:lnTo>
                    <a:pt x="51" y="91"/>
                  </a:lnTo>
                  <a:lnTo>
                    <a:pt x="56" y="78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80" y="56"/>
                  </a:lnTo>
                  <a:lnTo>
                    <a:pt x="92" y="49"/>
                  </a:lnTo>
                  <a:lnTo>
                    <a:pt x="107" y="45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36" y="45"/>
                  </a:lnTo>
                  <a:lnTo>
                    <a:pt x="150" y="49"/>
                  </a:lnTo>
                  <a:lnTo>
                    <a:pt x="163" y="56"/>
                  </a:lnTo>
                  <a:lnTo>
                    <a:pt x="176" y="65"/>
                  </a:lnTo>
                  <a:lnTo>
                    <a:pt x="176" y="65"/>
                  </a:lnTo>
                  <a:lnTo>
                    <a:pt x="187" y="78"/>
                  </a:lnTo>
                  <a:lnTo>
                    <a:pt x="192" y="91"/>
                  </a:lnTo>
                  <a:lnTo>
                    <a:pt x="198" y="105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8" y="136"/>
                  </a:lnTo>
                  <a:lnTo>
                    <a:pt x="192" y="151"/>
                  </a:lnTo>
                  <a:lnTo>
                    <a:pt x="187" y="163"/>
                  </a:lnTo>
                  <a:lnTo>
                    <a:pt x="176" y="174"/>
                  </a:lnTo>
                  <a:lnTo>
                    <a:pt x="176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" name="Freeform 13"/>
            <p:cNvSpPr/>
            <p:nvPr/>
          </p:nvSpPr>
          <p:spPr bwMode="auto">
            <a:xfrm>
              <a:off x="1858467" y="3864999"/>
              <a:ext cx="112122" cy="114199"/>
            </a:xfrm>
            <a:custGeom>
              <a:avLst/>
              <a:gdLst/>
              <a:ahLst/>
              <a:cxnLst>
                <a:cxn ang="0">
                  <a:pos x="103" y="44"/>
                </a:cxn>
                <a:cxn ang="0">
                  <a:pos x="65" y="44"/>
                </a:cxn>
                <a:cxn ang="0">
                  <a:pos x="65" y="6"/>
                </a:cxn>
                <a:cxn ang="0">
                  <a:pos x="65" y="6"/>
                </a:cxn>
                <a:cxn ang="0">
                  <a:pos x="64" y="2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5" y="2"/>
                </a:cxn>
                <a:cxn ang="0">
                  <a:pos x="44" y="6"/>
                </a:cxn>
                <a:cxn ang="0">
                  <a:pos x="44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4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6" y="66"/>
                </a:cxn>
                <a:cxn ang="0">
                  <a:pos x="44" y="66"/>
                </a:cxn>
                <a:cxn ang="0">
                  <a:pos x="44" y="106"/>
                </a:cxn>
                <a:cxn ang="0">
                  <a:pos x="44" y="106"/>
                </a:cxn>
                <a:cxn ang="0">
                  <a:pos x="45" y="109"/>
                </a:cxn>
                <a:cxn ang="0">
                  <a:pos x="45" y="109"/>
                </a:cxn>
                <a:cxn ang="0">
                  <a:pos x="49" y="111"/>
                </a:cxn>
                <a:cxn ang="0">
                  <a:pos x="60" y="111"/>
                </a:cxn>
                <a:cxn ang="0">
                  <a:pos x="60" y="111"/>
                </a:cxn>
                <a:cxn ang="0">
                  <a:pos x="64" y="109"/>
                </a:cxn>
                <a:cxn ang="0">
                  <a:pos x="64" y="109"/>
                </a:cxn>
                <a:cxn ang="0">
                  <a:pos x="65" y="106"/>
                </a:cxn>
                <a:cxn ang="0">
                  <a:pos x="65" y="66"/>
                </a:cxn>
                <a:cxn ang="0">
                  <a:pos x="103" y="66"/>
                </a:cxn>
                <a:cxn ang="0">
                  <a:pos x="103" y="66"/>
                </a:cxn>
                <a:cxn ang="0">
                  <a:pos x="107" y="66"/>
                </a:cxn>
                <a:cxn ang="0">
                  <a:pos x="107" y="66"/>
                </a:cxn>
                <a:cxn ang="0">
                  <a:pos x="109" y="60"/>
                </a:cxn>
                <a:cxn ang="0">
                  <a:pos x="109" y="49"/>
                </a:cxn>
                <a:cxn ang="0">
                  <a:pos x="109" y="49"/>
                </a:cxn>
                <a:cxn ang="0">
                  <a:pos x="107" y="46"/>
                </a:cxn>
                <a:cxn ang="0">
                  <a:pos x="107" y="46"/>
                </a:cxn>
                <a:cxn ang="0">
                  <a:pos x="103" y="44"/>
                </a:cxn>
                <a:cxn ang="0">
                  <a:pos x="103" y="44"/>
                </a:cxn>
              </a:cxnLst>
              <a:rect l="0" t="0" r="r" b="b"/>
              <a:pathLst>
                <a:path w="109" h="111">
                  <a:moveTo>
                    <a:pt x="103" y="44"/>
                  </a:moveTo>
                  <a:lnTo>
                    <a:pt x="65" y="4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6"/>
                  </a:lnTo>
                  <a:lnTo>
                    <a:pt x="4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4" y="106"/>
                  </a:lnTo>
                  <a:lnTo>
                    <a:pt x="44" y="106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9" y="111"/>
                  </a:lnTo>
                  <a:lnTo>
                    <a:pt x="60" y="111"/>
                  </a:lnTo>
                  <a:lnTo>
                    <a:pt x="60" y="111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5" y="106"/>
                  </a:lnTo>
                  <a:lnTo>
                    <a:pt x="65" y="66"/>
                  </a:lnTo>
                  <a:lnTo>
                    <a:pt x="103" y="66"/>
                  </a:lnTo>
                  <a:lnTo>
                    <a:pt x="103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9" y="60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3" y="44"/>
                  </a:lnTo>
                  <a:lnTo>
                    <a:pt x="103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3854561" y="5072084"/>
            <a:ext cx="429624" cy="405589"/>
            <a:chOff x="2578955" y="3804786"/>
            <a:chExt cx="296915" cy="280306"/>
          </a:xfrm>
          <a:solidFill>
            <a:srgbClr val="CF3665"/>
          </a:soli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010150" y="5047949"/>
            <a:ext cx="546100" cy="454025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6330950" y="5122561"/>
            <a:ext cx="430213" cy="369888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0" y="3"/>
              </a:cxn>
              <a:cxn ang="0">
                <a:pos x="0" y="54"/>
              </a:cxn>
              <a:cxn ang="0">
                <a:pos x="8" y="63"/>
              </a:cxn>
              <a:cxn ang="0">
                <a:pos x="48" y="40"/>
              </a:cxn>
              <a:cxn ang="0">
                <a:pos x="51" y="29"/>
              </a:cxn>
              <a:cxn ang="0">
                <a:pos x="272" y="9"/>
              </a:cxn>
              <a:cxn ang="0">
                <a:pos x="86" y="11"/>
              </a:cxn>
              <a:cxn ang="0">
                <a:pos x="75" y="25"/>
              </a:cxn>
              <a:cxn ang="0">
                <a:pos x="77" y="45"/>
              </a:cxn>
              <a:cxn ang="0">
                <a:pos x="91" y="54"/>
              </a:cxn>
              <a:cxn ang="0">
                <a:pos x="278" y="54"/>
              </a:cxn>
              <a:cxn ang="0">
                <a:pos x="287" y="40"/>
              </a:cxn>
              <a:cxn ang="0">
                <a:pos x="287" y="18"/>
              </a:cxn>
              <a:cxn ang="0">
                <a:pos x="272" y="9"/>
              </a:cxn>
              <a:cxn ang="0">
                <a:pos x="48" y="130"/>
              </a:cxn>
              <a:cxn ang="0">
                <a:pos x="53" y="123"/>
              </a:cxn>
              <a:cxn ang="0">
                <a:pos x="13" y="99"/>
              </a:cxn>
              <a:cxn ang="0">
                <a:pos x="4" y="99"/>
              </a:cxn>
              <a:cxn ang="0">
                <a:pos x="0" y="147"/>
              </a:cxn>
              <a:cxn ang="0">
                <a:pos x="4" y="154"/>
              </a:cxn>
              <a:cxn ang="0">
                <a:pos x="13" y="154"/>
              </a:cxn>
              <a:cxn ang="0">
                <a:pos x="91" y="99"/>
              </a:cxn>
              <a:cxn ang="0">
                <a:pos x="77" y="110"/>
              </a:cxn>
              <a:cxn ang="0">
                <a:pos x="75" y="130"/>
              </a:cxn>
              <a:cxn ang="0">
                <a:pos x="86" y="145"/>
              </a:cxn>
              <a:cxn ang="0">
                <a:pos x="272" y="147"/>
              </a:cxn>
              <a:cxn ang="0">
                <a:pos x="287" y="136"/>
              </a:cxn>
              <a:cxn ang="0">
                <a:pos x="287" y="116"/>
              </a:cxn>
              <a:cxn ang="0">
                <a:pos x="278" y="101"/>
              </a:cxn>
              <a:cxn ang="0">
                <a:pos x="48" y="206"/>
              </a:cxn>
              <a:cxn ang="0">
                <a:pos x="8" y="183"/>
              </a:cxn>
              <a:cxn ang="0">
                <a:pos x="0" y="192"/>
              </a:cxn>
              <a:cxn ang="0">
                <a:pos x="0" y="243"/>
              </a:cxn>
              <a:cxn ang="0">
                <a:pos x="13" y="244"/>
              </a:cxn>
              <a:cxn ang="0">
                <a:pos x="51" y="219"/>
              </a:cxn>
              <a:cxn ang="0">
                <a:pos x="48" y="206"/>
              </a:cxn>
              <a:cxn ang="0">
                <a:pos x="91" y="192"/>
              </a:cxn>
              <a:cxn ang="0">
                <a:pos x="80" y="195"/>
              </a:cxn>
              <a:cxn ang="0">
                <a:pos x="75" y="221"/>
              </a:cxn>
              <a:cxn ang="0">
                <a:pos x="80" y="232"/>
              </a:cxn>
              <a:cxn ang="0">
                <a:pos x="272" y="237"/>
              </a:cxn>
              <a:cxn ang="0">
                <a:pos x="283" y="232"/>
              </a:cxn>
              <a:cxn ang="0">
                <a:pos x="287" y="206"/>
              </a:cxn>
              <a:cxn ang="0">
                <a:pos x="283" y="195"/>
              </a:cxn>
              <a:cxn ang="0">
                <a:pos x="272" y="192"/>
              </a:cxn>
            </a:cxnLst>
            <a:rect l="0" t="0" r="r" b="b"/>
            <a:pathLst>
              <a:path w="287" h="246">
                <a:moveTo>
                  <a:pt x="48" y="23"/>
                </a:moveTo>
                <a:lnTo>
                  <a:pt x="13" y="1"/>
                </a:lnTo>
                <a:lnTo>
                  <a:pt x="13" y="1"/>
                </a:lnTo>
                <a:lnTo>
                  <a:pt x="8" y="0"/>
                </a:lnTo>
                <a:lnTo>
                  <a:pt x="4" y="1"/>
                </a:lnTo>
                <a:lnTo>
                  <a:pt x="0" y="3"/>
                </a:lnTo>
                <a:lnTo>
                  <a:pt x="0" y="9"/>
                </a:lnTo>
                <a:lnTo>
                  <a:pt x="0" y="54"/>
                </a:lnTo>
                <a:lnTo>
                  <a:pt x="0" y="54"/>
                </a:lnTo>
                <a:lnTo>
                  <a:pt x="0" y="59"/>
                </a:lnTo>
                <a:lnTo>
                  <a:pt x="4" y="63"/>
                </a:lnTo>
                <a:lnTo>
                  <a:pt x="8" y="63"/>
                </a:lnTo>
                <a:lnTo>
                  <a:pt x="13" y="61"/>
                </a:lnTo>
                <a:lnTo>
                  <a:pt x="48" y="40"/>
                </a:lnTo>
                <a:lnTo>
                  <a:pt x="48" y="40"/>
                </a:lnTo>
                <a:lnTo>
                  <a:pt x="51" y="36"/>
                </a:lnTo>
                <a:lnTo>
                  <a:pt x="53" y="32"/>
                </a:lnTo>
                <a:lnTo>
                  <a:pt x="51" y="29"/>
                </a:lnTo>
                <a:lnTo>
                  <a:pt x="48" y="23"/>
                </a:lnTo>
                <a:lnTo>
                  <a:pt x="48" y="23"/>
                </a:lnTo>
                <a:close/>
                <a:moveTo>
                  <a:pt x="272" y="9"/>
                </a:moveTo>
                <a:lnTo>
                  <a:pt x="91" y="9"/>
                </a:lnTo>
                <a:lnTo>
                  <a:pt x="91" y="9"/>
                </a:lnTo>
                <a:lnTo>
                  <a:pt x="86" y="11"/>
                </a:lnTo>
                <a:lnTo>
                  <a:pt x="80" y="14"/>
                </a:lnTo>
                <a:lnTo>
                  <a:pt x="77" y="18"/>
                </a:lnTo>
                <a:lnTo>
                  <a:pt x="75" y="25"/>
                </a:lnTo>
                <a:lnTo>
                  <a:pt x="75" y="40"/>
                </a:lnTo>
                <a:lnTo>
                  <a:pt x="75" y="40"/>
                </a:lnTo>
                <a:lnTo>
                  <a:pt x="77" y="45"/>
                </a:lnTo>
                <a:lnTo>
                  <a:pt x="80" y="50"/>
                </a:lnTo>
                <a:lnTo>
                  <a:pt x="86" y="54"/>
                </a:lnTo>
                <a:lnTo>
                  <a:pt x="91" y="54"/>
                </a:lnTo>
                <a:lnTo>
                  <a:pt x="272" y="54"/>
                </a:lnTo>
                <a:lnTo>
                  <a:pt x="272" y="54"/>
                </a:lnTo>
                <a:lnTo>
                  <a:pt x="278" y="54"/>
                </a:lnTo>
                <a:lnTo>
                  <a:pt x="283" y="50"/>
                </a:lnTo>
                <a:lnTo>
                  <a:pt x="287" y="45"/>
                </a:lnTo>
                <a:lnTo>
                  <a:pt x="287" y="40"/>
                </a:lnTo>
                <a:lnTo>
                  <a:pt x="287" y="25"/>
                </a:lnTo>
                <a:lnTo>
                  <a:pt x="287" y="25"/>
                </a:lnTo>
                <a:lnTo>
                  <a:pt x="287" y="18"/>
                </a:lnTo>
                <a:lnTo>
                  <a:pt x="283" y="14"/>
                </a:lnTo>
                <a:lnTo>
                  <a:pt x="278" y="11"/>
                </a:lnTo>
                <a:lnTo>
                  <a:pt x="272" y="9"/>
                </a:lnTo>
                <a:lnTo>
                  <a:pt x="272" y="9"/>
                </a:lnTo>
                <a:close/>
                <a:moveTo>
                  <a:pt x="13" y="154"/>
                </a:moveTo>
                <a:lnTo>
                  <a:pt x="48" y="130"/>
                </a:lnTo>
                <a:lnTo>
                  <a:pt x="48" y="130"/>
                </a:lnTo>
                <a:lnTo>
                  <a:pt x="51" y="127"/>
                </a:lnTo>
                <a:lnTo>
                  <a:pt x="53" y="123"/>
                </a:lnTo>
                <a:lnTo>
                  <a:pt x="51" y="119"/>
                </a:lnTo>
                <a:lnTo>
                  <a:pt x="48" y="116"/>
                </a:lnTo>
                <a:lnTo>
                  <a:pt x="13" y="99"/>
                </a:lnTo>
                <a:lnTo>
                  <a:pt x="13" y="99"/>
                </a:lnTo>
                <a:lnTo>
                  <a:pt x="8" y="98"/>
                </a:lnTo>
                <a:lnTo>
                  <a:pt x="4" y="99"/>
                </a:lnTo>
                <a:lnTo>
                  <a:pt x="0" y="103"/>
                </a:lnTo>
                <a:lnTo>
                  <a:pt x="0" y="108"/>
                </a:lnTo>
                <a:lnTo>
                  <a:pt x="0" y="147"/>
                </a:lnTo>
                <a:lnTo>
                  <a:pt x="0" y="147"/>
                </a:lnTo>
                <a:lnTo>
                  <a:pt x="0" y="150"/>
                </a:lnTo>
                <a:lnTo>
                  <a:pt x="4" y="154"/>
                </a:lnTo>
                <a:lnTo>
                  <a:pt x="8" y="156"/>
                </a:lnTo>
                <a:lnTo>
                  <a:pt x="13" y="154"/>
                </a:lnTo>
                <a:lnTo>
                  <a:pt x="13" y="154"/>
                </a:lnTo>
                <a:close/>
                <a:moveTo>
                  <a:pt x="272" y="99"/>
                </a:moveTo>
                <a:lnTo>
                  <a:pt x="91" y="99"/>
                </a:lnTo>
                <a:lnTo>
                  <a:pt x="91" y="99"/>
                </a:lnTo>
                <a:lnTo>
                  <a:pt x="86" y="101"/>
                </a:lnTo>
                <a:lnTo>
                  <a:pt x="80" y="105"/>
                </a:lnTo>
                <a:lnTo>
                  <a:pt x="77" y="110"/>
                </a:lnTo>
                <a:lnTo>
                  <a:pt x="75" y="116"/>
                </a:lnTo>
                <a:lnTo>
                  <a:pt x="75" y="130"/>
                </a:lnTo>
                <a:lnTo>
                  <a:pt x="75" y="130"/>
                </a:lnTo>
                <a:lnTo>
                  <a:pt x="77" y="136"/>
                </a:lnTo>
                <a:lnTo>
                  <a:pt x="80" y="141"/>
                </a:lnTo>
                <a:lnTo>
                  <a:pt x="86" y="145"/>
                </a:lnTo>
                <a:lnTo>
                  <a:pt x="91" y="147"/>
                </a:lnTo>
                <a:lnTo>
                  <a:pt x="272" y="147"/>
                </a:lnTo>
                <a:lnTo>
                  <a:pt x="272" y="147"/>
                </a:lnTo>
                <a:lnTo>
                  <a:pt x="278" y="145"/>
                </a:lnTo>
                <a:lnTo>
                  <a:pt x="283" y="141"/>
                </a:lnTo>
                <a:lnTo>
                  <a:pt x="287" y="136"/>
                </a:lnTo>
                <a:lnTo>
                  <a:pt x="287" y="130"/>
                </a:lnTo>
                <a:lnTo>
                  <a:pt x="287" y="116"/>
                </a:lnTo>
                <a:lnTo>
                  <a:pt x="287" y="116"/>
                </a:lnTo>
                <a:lnTo>
                  <a:pt x="287" y="110"/>
                </a:lnTo>
                <a:lnTo>
                  <a:pt x="283" y="105"/>
                </a:lnTo>
                <a:lnTo>
                  <a:pt x="278" y="101"/>
                </a:lnTo>
                <a:lnTo>
                  <a:pt x="272" y="99"/>
                </a:lnTo>
                <a:lnTo>
                  <a:pt x="272" y="99"/>
                </a:lnTo>
                <a:close/>
                <a:moveTo>
                  <a:pt x="48" y="206"/>
                </a:moveTo>
                <a:lnTo>
                  <a:pt x="13" y="185"/>
                </a:lnTo>
                <a:lnTo>
                  <a:pt x="13" y="185"/>
                </a:lnTo>
                <a:lnTo>
                  <a:pt x="8" y="183"/>
                </a:lnTo>
                <a:lnTo>
                  <a:pt x="4" y="183"/>
                </a:lnTo>
                <a:lnTo>
                  <a:pt x="0" y="186"/>
                </a:lnTo>
                <a:lnTo>
                  <a:pt x="0" y="192"/>
                </a:lnTo>
                <a:lnTo>
                  <a:pt x="0" y="237"/>
                </a:lnTo>
                <a:lnTo>
                  <a:pt x="0" y="237"/>
                </a:lnTo>
                <a:lnTo>
                  <a:pt x="0" y="243"/>
                </a:lnTo>
                <a:lnTo>
                  <a:pt x="4" y="244"/>
                </a:lnTo>
                <a:lnTo>
                  <a:pt x="8" y="246"/>
                </a:lnTo>
                <a:lnTo>
                  <a:pt x="13" y="244"/>
                </a:lnTo>
                <a:lnTo>
                  <a:pt x="48" y="223"/>
                </a:lnTo>
                <a:lnTo>
                  <a:pt x="48" y="223"/>
                </a:lnTo>
                <a:lnTo>
                  <a:pt x="51" y="219"/>
                </a:lnTo>
                <a:lnTo>
                  <a:pt x="53" y="214"/>
                </a:lnTo>
                <a:lnTo>
                  <a:pt x="51" y="210"/>
                </a:lnTo>
                <a:lnTo>
                  <a:pt x="48" y="206"/>
                </a:lnTo>
                <a:lnTo>
                  <a:pt x="48" y="206"/>
                </a:lnTo>
                <a:close/>
                <a:moveTo>
                  <a:pt x="272" y="192"/>
                </a:moveTo>
                <a:lnTo>
                  <a:pt x="91" y="192"/>
                </a:lnTo>
                <a:lnTo>
                  <a:pt x="91" y="192"/>
                </a:lnTo>
                <a:lnTo>
                  <a:pt x="86" y="192"/>
                </a:lnTo>
                <a:lnTo>
                  <a:pt x="80" y="195"/>
                </a:lnTo>
                <a:lnTo>
                  <a:pt x="77" y="201"/>
                </a:lnTo>
                <a:lnTo>
                  <a:pt x="75" y="206"/>
                </a:lnTo>
                <a:lnTo>
                  <a:pt x="75" y="221"/>
                </a:lnTo>
                <a:lnTo>
                  <a:pt x="75" y="221"/>
                </a:lnTo>
                <a:lnTo>
                  <a:pt x="77" y="228"/>
                </a:lnTo>
                <a:lnTo>
                  <a:pt x="80" y="232"/>
                </a:lnTo>
                <a:lnTo>
                  <a:pt x="86" y="235"/>
                </a:lnTo>
                <a:lnTo>
                  <a:pt x="91" y="237"/>
                </a:lnTo>
                <a:lnTo>
                  <a:pt x="272" y="237"/>
                </a:lnTo>
                <a:lnTo>
                  <a:pt x="272" y="237"/>
                </a:lnTo>
                <a:lnTo>
                  <a:pt x="278" y="235"/>
                </a:lnTo>
                <a:lnTo>
                  <a:pt x="283" y="232"/>
                </a:lnTo>
                <a:lnTo>
                  <a:pt x="287" y="228"/>
                </a:lnTo>
                <a:lnTo>
                  <a:pt x="287" y="221"/>
                </a:lnTo>
                <a:lnTo>
                  <a:pt x="287" y="206"/>
                </a:lnTo>
                <a:lnTo>
                  <a:pt x="287" y="206"/>
                </a:lnTo>
                <a:lnTo>
                  <a:pt x="287" y="201"/>
                </a:lnTo>
                <a:lnTo>
                  <a:pt x="283" y="195"/>
                </a:lnTo>
                <a:lnTo>
                  <a:pt x="278" y="192"/>
                </a:lnTo>
                <a:lnTo>
                  <a:pt x="272" y="192"/>
                </a:lnTo>
                <a:lnTo>
                  <a:pt x="272" y="192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8" name="Freeform 30"/>
          <p:cNvSpPr/>
          <p:nvPr/>
        </p:nvSpPr>
        <p:spPr bwMode="auto">
          <a:xfrm>
            <a:off x="1427163" y="4087511"/>
            <a:ext cx="396875" cy="433388"/>
          </a:xfrm>
          <a:custGeom>
            <a:avLst/>
            <a:gdLst/>
            <a:ahLst/>
            <a:cxnLst>
              <a:cxn ang="0">
                <a:pos x="111" y="39"/>
              </a:cxn>
              <a:cxn ang="0">
                <a:pos x="100" y="45"/>
              </a:cxn>
              <a:cxn ang="0">
                <a:pos x="85" y="63"/>
              </a:cxn>
              <a:cxn ang="0">
                <a:pos x="84" y="204"/>
              </a:cxn>
              <a:cxn ang="0">
                <a:pos x="84" y="206"/>
              </a:cxn>
              <a:cxn ang="0">
                <a:pos x="67" y="203"/>
              </a:cxn>
              <a:cxn ang="0">
                <a:pos x="55" y="203"/>
              </a:cxn>
              <a:cxn ang="0">
                <a:pos x="35" y="210"/>
              </a:cxn>
              <a:cxn ang="0">
                <a:pos x="17" y="221"/>
              </a:cxn>
              <a:cxn ang="0">
                <a:pos x="6" y="237"/>
              </a:cxn>
              <a:cxn ang="0">
                <a:pos x="0" y="253"/>
              </a:cxn>
              <a:cxn ang="0">
                <a:pos x="2" y="262"/>
              </a:cxn>
              <a:cxn ang="0">
                <a:pos x="11" y="277"/>
              </a:cxn>
              <a:cxn ang="0">
                <a:pos x="26" y="286"/>
              </a:cxn>
              <a:cxn ang="0">
                <a:pos x="44" y="288"/>
              </a:cxn>
              <a:cxn ang="0">
                <a:pos x="55" y="288"/>
              </a:cxn>
              <a:cxn ang="0">
                <a:pos x="75" y="282"/>
              </a:cxn>
              <a:cxn ang="0">
                <a:pos x="91" y="270"/>
              </a:cxn>
              <a:cxn ang="0">
                <a:pos x="102" y="255"/>
              </a:cxn>
              <a:cxn ang="0">
                <a:pos x="105" y="237"/>
              </a:cxn>
              <a:cxn ang="0">
                <a:pos x="105" y="125"/>
              </a:cxn>
              <a:cxn ang="0">
                <a:pos x="107" y="121"/>
              </a:cxn>
              <a:cxn ang="0">
                <a:pos x="113" y="114"/>
              </a:cxn>
              <a:cxn ang="0">
                <a:pos x="229" y="76"/>
              </a:cxn>
              <a:cxn ang="0">
                <a:pos x="236" y="76"/>
              </a:cxn>
              <a:cxn ang="0">
                <a:pos x="241" y="79"/>
              </a:cxn>
              <a:cxn ang="0">
                <a:pos x="241" y="83"/>
              </a:cxn>
              <a:cxn ang="0">
                <a:pos x="241" y="174"/>
              </a:cxn>
              <a:cxn ang="0">
                <a:pos x="234" y="170"/>
              </a:cxn>
              <a:cxn ang="0">
                <a:pos x="211" y="170"/>
              </a:cxn>
              <a:cxn ang="0">
                <a:pos x="200" y="172"/>
              </a:cxn>
              <a:cxn ang="0">
                <a:pos x="180" y="181"/>
              </a:cxn>
              <a:cxn ang="0">
                <a:pos x="165" y="194"/>
              </a:cxn>
              <a:cxn ang="0">
                <a:pos x="158" y="210"/>
              </a:cxn>
              <a:cxn ang="0">
                <a:pos x="156" y="219"/>
              </a:cxn>
              <a:cxn ang="0">
                <a:pos x="162" y="235"/>
              </a:cxn>
              <a:cxn ang="0">
                <a:pos x="172" y="246"/>
              </a:cxn>
              <a:cxn ang="0">
                <a:pos x="189" y="253"/>
              </a:cxn>
              <a:cxn ang="0">
                <a:pos x="211" y="253"/>
              </a:cxn>
              <a:cxn ang="0">
                <a:pos x="221" y="252"/>
              </a:cxn>
              <a:cxn ang="0">
                <a:pos x="240" y="242"/>
              </a:cxn>
              <a:cxn ang="0">
                <a:pos x="254" y="230"/>
              </a:cxn>
              <a:cxn ang="0">
                <a:pos x="263" y="213"/>
              </a:cxn>
              <a:cxn ang="0">
                <a:pos x="263" y="19"/>
              </a:cxn>
              <a:cxn ang="0">
                <a:pos x="263" y="16"/>
              </a:cxn>
              <a:cxn ang="0">
                <a:pos x="259" y="7"/>
              </a:cxn>
              <a:cxn ang="0">
                <a:pos x="252" y="1"/>
              </a:cxn>
              <a:cxn ang="0">
                <a:pos x="241" y="0"/>
              </a:cxn>
              <a:cxn ang="0">
                <a:pos x="236" y="1"/>
              </a:cxn>
            </a:cxnLst>
            <a:rect l="0" t="0" r="r" b="b"/>
            <a:pathLst>
              <a:path w="263" h="288">
                <a:moveTo>
                  <a:pt x="236" y="1"/>
                </a:moveTo>
                <a:lnTo>
                  <a:pt x="111" y="39"/>
                </a:lnTo>
                <a:lnTo>
                  <a:pt x="111" y="39"/>
                </a:lnTo>
                <a:lnTo>
                  <a:pt x="100" y="45"/>
                </a:lnTo>
                <a:lnTo>
                  <a:pt x="93" y="52"/>
                </a:lnTo>
                <a:lnTo>
                  <a:pt x="85" y="63"/>
                </a:lnTo>
                <a:lnTo>
                  <a:pt x="84" y="74"/>
                </a:lnTo>
                <a:lnTo>
                  <a:pt x="84" y="204"/>
                </a:lnTo>
                <a:lnTo>
                  <a:pt x="84" y="206"/>
                </a:lnTo>
                <a:lnTo>
                  <a:pt x="84" y="206"/>
                </a:lnTo>
                <a:lnTo>
                  <a:pt x="76" y="203"/>
                </a:lnTo>
                <a:lnTo>
                  <a:pt x="67" y="203"/>
                </a:lnTo>
                <a:lnTo>
                  <a:pt x="55" y="203"/>
                </a:lnTo>
                <a:lnTo>
                  <a:pt x="55" y="203"/>
                </a:lnTo>
                <a:lnTo>
                  <a:pt x="44" y="204"/>
                </a:lnTo>
                <a:lnTo>
                  <a:pt x="35" y="210"/>
                </a:lnTo>
                <a:lnTo>
                  <a:pt x="26" y="215"/>
                </a:lnTo>
                <a:lnTo>
                  <a:pt x="17" y="221"/>
                </a:lnTo>
                <a:lnTo>
                  <a:pt x="11" y="228"/>
                </a:lnTo>
                <a:lnTo>
                  <a:pt x="6" y="237"/>
                </a:lnTo>
                <a:lnTo>
                  <a:pt x="2" y="244"/>
                </a:lnTo>
                <a:lnTo>
                  <a:pt x="0" y="253"/>
                </a:lnTo>
                <a:lnTo>
                  <a:pt x="0" y="253"/>
                </a:lnTo>
                <a:lnTo>
                  <a:pt x="2" y="262"/>
                </a:lnTo>
                <a:lnTo>
                  <a:pt x="6" y="270"/>
                </a:lnTo>
                <a:lnTo>
                  <a:pt x="11" y="277"/>
                </a:lnTo>
                <a:lnTo>
                  <a:pt x="17" y="281"/>
                </a:lnTo>
                <a:lnTo>
                  <a:pt x="26" y="286"/>
                </a:lnTo>
                <a:lnTo>
                  <a:pt x="35" y="288"/>
                </a:lnTo>
                <a:lnTo>
                  <a:pt x="44" y="288"/>
                </a:lnTo>
                <a:lnTo>
                  <a:pt x="55" y="288"/>
                </a:lnTo>
                <a:lnTo>
                  <a:pt x="55" y="288"/>
                </a:lnTo>
                <a:lnTo>
                  <a:pt x="66" y="286"/>
                </a:lnTo>
                <a:lnTo>
                  <a:pt x="75" y="282"/>
                </a:lnTo>
                <a:lnTo>
                  <a:pt x="84" y="277"/>
                </a:lnTo>
                <a:lnTo>
                  <a:pt x="91" y="270"/>
                </a:lnTo>
                <a:lnTo>
                  <a:pt x="98" y="262"/>
                </a:lnTo>
                <a:lnTo>
                  <a:pt x="102" y="255"/>
                </a:lnTo>
                <a:lnTo>
                  <a:pt x="105" y="246"/>
                </a:lnTo>
                <a:lnTo>
                  <a:pt x="105" y="237"/>
                </a:lnTo>
                <a:lnTo>
                  <a:pt x="105" y="237"/>
                </a:lnTo>
                <a:lnTo>
                  <a:pt x="105" y="125"/>
                </a:lnTo>
                <a:lnTo>
                  <a:pt x="105" y="125"/>
                </a:lnTo>
                <a:lnTo>
                  <a:pt x="107" y="121"/>
                </a:lnTo>
                <a:lnTo>
                  <a:pt x="109" y="119"/>
                </a:lnTo>
                <a:lnTo>
                  <a:pt x="113" y="114"/>
                </a:lnTo>
                <a:lnTo>
                  <a:pt x="118" y="110"/>
                </a:lnTo>
                <a:lnTo>
                  <a:pt x="229" y="76"/>
                </a:lnTo>
                <a:lnTo>
                  <a:pt x="229" y="76"/>
                </a:lnTo>
                <a:lnTo>
                  <a:pt x="236" y="76"/>
                </a:lnTo>
                <a:lnTo>
                  <a:pt x="240" y="77"/>
                </a:lnTo>
                <a:lnTo>
                  <a:pt x="241" y="79"/>
                </a:lnTo>
                <a:lnTo>
                  <a:pt x="241" y="83"/>
                </a:lnTo>
                <a:lnTo>
                  <a:pt x="241" y="83"/>
                </a:lnTo>
                <a:lnTo>
                  <a:pt x="241" y="174"/>
                </a:lnTo>
                <a:lnTo>
                  <a:pt x="241" y="174"/>
                </a:lnTo>
                <a:lnTo>
                  <a:pt x="241" y="174"/>
                </a:lnTo>
                <a:lnTo>
                  <a:pt x="234" y="170"/>
                </a:lnTo>
                <a:lnTo>
                  <a:pt x="223" y="168"/>
                </a:lnTo>
                <a:lnTo>
                  <a:pt x="211" y="170"/>
                </a:lnTo>
                <a:lnTo>
                  <a:pt x="211" y="170"/>
                </a:lnTo>
                <a:lnTo>
                  <a:pt x="200" y="172"/>
                </a:lnTo>
                <a:lnTo>
                  <a:pt x="189" y="175"/>
                </a:lnTo>
                <a:lnTo>
                  <a:pt x="180" y="181"/>
                </a:lnTo>
                <a:lnTo>
                  <a:pt x="172" y="186"/>
                </a:lnTo>
                <a:lnTo>
                  <a:pt x="165" y="194"/>
                </a:lnTo>
                <a:lnTo>
                  <a:pt x="162" y="201"/>
                </a:lnTo>
                <a:lnTo>
                  <a:pt x="158" y="210"/>
                </a:lnTo>
                <a:lnTo>
                  <a:pt x="156" y="219"/>
                </a:lnTo>
                <a:lnTo>
                  <a:pt x="156" y="219"/>
                </a:lnTo>
                <a:lnTo>
                  <a:pt x="158" y="228"/>
                </a:lnTo>
                <a:lnTo>
                  <a:pt x="162" y="235"/>
                </a:lnTo>
                <a:lnTo>
                  <a:pt x="165" y="241"/>
                </a:lnTo>
                <a:lnTo>
                  <a:pt x="172" y="246"/>
                </a:lnTo>
                <a:lnTo>
                  <a:pt x="180" y="252"/>
                </a:lnTo>
                <a:lnTo>
                  <a:pt x="189" y="253"/>
                </a:lnTo>
                <a:lnTo>
                  <a:pt x="200" y="255"/>
                </a:lnTo>
                <a:lnTo>
                  <a:pt x="211" y="253"/>
                </a:lnTo>
                <a:lnTo>
                  <a:pt x="211" y="253"/>
                </a:lnTo>
                <a:lnTo>
                  <a:pt x="221" y="252"/>
                </a:lnTo>
                <a:lnTo>
                  <a:pt x="230" y="248"/>
                </a:lnTo>
                <a:lnTo>
                  <a:pt x="240" y="242"/>
                </a:lnTo>
                <a:lnTo>
                  <a:pt x="249" y="237"/>
                </a:lnTo>
                <a:lnTo>
                  <a:pt x="254" y="230"/>
                </a:lnTo>
                <a:lnTo>
                  <a:pt x="259" y="223"/>
                </a:lnTo>
                <a:lnTo>
                  <a:pt x="263" y="213"/>
                </a:lnTo>
                <a:lnTo>
                  <a:pt x="263" y="204"/>
                </a:lnTo>
                <a:lnTo>
                  <a:pt x="263" y="19"/>
                </a:lnTo>
                <a:lnTo>
                  <a:pt x="263" y="19"/>
                </a:lnTo>
                <a:lnTo>
                  <a:pt x="263" y="16"/>
                </a:lnTo>
                <a:lnTo>
                  <a:pt x="261" y="10"/>
                </a:lnTo>
                <a:lnTo>
                  <a:pt x="259" y="7"/>
                </a:lnTo>
                <a:lnTo>
                  <a:pt x="256" y="3"/>
                </a:lnTo>
                <a:lnTo>
                  <a:pt x="252" y="1"/>
                </a:lnTo>
                <a:lnTo>
                  <a:pt x="247" y="0"/>
                </a:lnTo>
                <a:lnTo>
                  <a:pt x="241" y="0"/>
                </a:lnTo>
                <a:lnTo>
                  <a:pt x="236" y="1"/>
                </a:lnTo>
                <a:lnTo>
                  <a:pt x="236" y="1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9" name="Freeform 31"/>
          <p:cNvSpPr/>
          <p:nvPr/>
        </p:nvSpPr>
        <p:spPr bwMode="auto">
          <a:xfrm>
            <a:off x="3878263" y="4046236"/>
            <a:ext cx="382587" cy="381000"/>
          </a:xfrm>
          <a:custGeom>
            <a:avLst/>
            <a:gdLst/>
            <a:ahLst/>
            <a:cxnLst>
              <a:cxn ang="0">
                <a:pos x="253" y="201"/>
              </a:cxn>
              <a:cxn ang="0">
                <a:pos x="250" y="212"/>
              </a:cxn>
              <a:cxn ang="0">
                <a:pos x="214" y="246"/>
              </a:cxn>
              <a:cxn ang="0">
                <a:pos x="208" y="252"/>
              </a:cxn>
              <a:cxn ang="0">
                <a:pos x="201" y="254"/>
              </a:cxn>
              <a:cxn ang="0">
                <a:pos x="199" y="254"/>
              </a:cxn>
              <a:cxn ang="0">
                <a:pos x="195" y="254"/>
              </a:cxn>
              <a:cxn ang="0">
                <a:pos x="179" y="252"/>
              </a:cxn>
              <a:cxn ang="0">
                <a:pos x="150" y="245"/>
              </a:cxn>
              <a:cxn ang="0">
                <a:pos x="134" y="236"/>
              </a:cxn>
              <a:cxn ang="0">
                <a:pos x="114" y="223"/>
              </a:cxn>
              <a:cxn ang="0">
                <a:pos x="69" y="187"/>
              </a:cxn>
              <a:cxn ang="0">
                <a:pos x="52" y="169"/>
              </a:cxn>
              <a:cxn ang="0">
                <a:pos x="38" y="150"/>
              </a:cxn>
              <a:cxn ang="0">
                <a:pos x="18" y="120"/>
              </a:cxn>
              <a:cxn ang="0">
                <a:pos x="11" y="105"/>
              </a:cxn>
              <a:cxn ang="0">
                <a:pos x="7" y="92"/>
              </a:cxn>
              <a:cxn ang="0">
                <a:pos x="1" y="72"/>
              </a:cxn>
              <a:cxn ang="0">
                <a:pos x="0" y="60"/>
              </a:cxn>
              <a:cxn ang="0">
                <a:pos x="1" y="54"/>
              </a:cxn>
              <a:cxn ang="0">
                <a:pos x="3" y="47"/>
              </a:cxn>
              <a:cxn ang="0">
                <a:pos x="43" y="5"/>
              </a:cxn>
              <a:cxn ang="0">
                <a:pos x="47" y="2"/>
              </a:cxn>
              <a:cxn ang="0">
                <a:pos x="52" y="0"/>
              </a:cxn>
              <a:cxn ang="0">
                <a:pos x="58" y="4"/>
              </a:cxn>
              <a:cxn ang="0">
                <a:pos x="63" y="7"/>
              </a:cxn>
              <a:cxn ang="0">
                <a:pos x="92" y="62"/>
              </a:cxn>
              <a:cxn ang="0">
                <a:pos x="92" y="72"/>
              </a:cxn>
              <a:cxn ang="0">
                <a:pos x="90" y="76"/>
              </a:cxn>
              <a:cxn ang="0">
                <a:pos x="76" y="94"/>
              </a:cxn>
              <a:cxn ang="0">
                <a:pos x="74" y="96"/>
              </a:cxn>
              <a:cxn ang="0">
                <a:pos x="74" y="98"/>
              </a:cxn>
              <a:cxn ang="0">
                <a:pos x="79" y="110"/>
              </a:cxn>
              <a:cxn ang="0">
                <a:pos x="88" y="125"/>
              </a:cxn>
              <a:cxn ang="0">
                <a:pos x="96" y="136"/>
              </a:cxn>
              <a:cxn ang="0">
                <a:pos x="108" y="147"/>
              </a:cxn>
              <a:cxn ang="0">
                <a:pos x="128" y="167"/>
              </a:cxn>
              <a:cxn ang="0">
                <a:pos x="145" y="176"/>
              </a:cxn>
              <a:cxn ang="0">
                <a:pos x="154" y="181"/>
              </a:cxn>
              <a:cxn ang="0">
                <a:pos x="157" y="181"/>
              </a:cxn>
              <a:cxn ang="0">
                <a:pos x="159" y="181"/>
              </a:cxn>
              <a:cxn ang="0">
                <a:pos x="177" y="165"/>
              </a:cxn>
              <a:cxn ang="0">
                <a:pos x="181" y="161"/>
              </a:cxn>
              <a:cxn ang="0">
                <a:pos x="188" y="159"/>
              </a:cxn>
              <a:cxn ang="0">
                <a:pos x="195" y="161"/>
              </a:cxn>
              <a:cxn ang="0">
                <a:pos x="248" y="192"/>
              </a:cxn>
              <a:cxn ang="0">
                <a:pos x="253" y="201"/>
              </a:cxn>
            </a:cxnLst>
            <a:rect l="0" t="0" r="r" b="b"/>
            <a:pathLst>
              <a:path w="253" h="254">
                <a:moveTo>
                  <a:pt x="253" y="201"/>
                </a:moveTo>
                <a:lnTo>
                  <a:pt x="253" y="201"/>
                </a:lnTo>
                <a:lnTo>
                  <a:pt x="253" y="207"/>
                </a:lnTo>
                <a:lnTo>
                  <a:pt x="250" y="212"/>
                </a:lnTo>
                <a:lnTo>
                  <a:pt x="214" y="246"/>
                </a:lnTo>
                <a:lnTo>
                  <a:pt x="214" y="246"/>
                </a:lnTo>
                <a:lnTo>
                  <a:pt x="208" y="252"/>
                </a:lnTo>
                <a:lnTo>
                  <a:pt x="208" y="252"/>
                </a:lnTo>
                <a:lnTo>
                  <a:pt x="201" y="254"/>
                </a:lnTo>
                <a:lnTo>
                  <a:pt x="201" y="254"/>
                </a:lnTo>
                <a:lnTo>
                  <a:pt x="199" y="254"/>
                </a:lnTo>
                <a:lnTo>
                  <a:pt x="199" y="254"/>
                </a:lnTo>
                <a:lnTo>
                  <a:pt x="195" y="254"/>
                </a:lnTo>
                <a:lnTo>
                  <a:pt x="195" y="254"/>
                </a:lnTo>
                <a:lnTo>
                  <a:pt x="179" y="252"/>
                </a:lnTo>
                <a:lnTo>
                  <a:pt x="179" y="252"/>
                </a:lnTo>
                <a:lnTo>
                  <a:pt x="166" y="250"/>
                </a:lnTo>
                <a:lnTo>
                  <a:pt x="150" y="245"/>
                </a:lnTo>
                <a:lnTo>
                  <a:pt x="150" y="245"/>
                </a:lnTo>
                <a:lnTo>
                  <a:pt x="134" y="236"/>
                </a:lnTo>
                <a:lnTo>
                  <a:pt x="114" y="223"/>
                </a:lnTo>
                <a:lnTo>
                  <a:pt x="114" y="223"/>
                </a:lnTo>
                <a:lnTo>
                  <a:pt x="92" y="207"/>
                </a:lnTo>
                <a:lnTo>
                  <a:pt x="69" y="187"/>
                </a:lnTo>
                <a:lnTo>
                  <a:pt x="69" y="187"/>
                </a:lnTo>
                <a:lnTo>
                  <a:pt x="52" y="169"/>
                </a:lnTo>
                <a:lnTo>
                  <a:pt x="38" y="150"/>
                </a:lnTo>
                <a:lnTo>
                  <a:pt x="38" y="150"/>
                </a:lnTo>
                <a:lnTo>
                  <a:pt x="27" y="134"/>
                </a:lnTo>
                <a:lnTo>
                  <a:pt x="18" y="120"/>
                </a:lnTo>
                <a:lnTo>
                  <a:pt x="18" y="120"/>
                </a:lnTo>
                <a:lnTo>
                  <a:pt x="11" y="105"/>
                </a:lnTo>
                <a:lnTo>
                  <a:pt x="7" y="92"/>
                </a:lnTo>
                <a:lnTo>
                  <a:pt x="7" y="92"/>
                </a:lnTo>
                <a:lnTo>
                  <a:pt x="1" y="72"/>
                </a:lnTo>
                <a:lnTo>
                  <a:pt x="1" y="72"/>
                </a:lnTo>
                <a:lnTo>
                  <a:pt x="0" y="60"/>
                </a:lnTo>
                <a:lnTo>
                  <a:pt x="0" y="60"/>
                </a:lnTo>
                <a:lnTo>
                  <a:pt x="1" y="54"/>
                </a:lnTo>
                <a:lnTo>
                  <a:pt x="1" y="54"/>
                </a:lnTo>
                <a:lnTo>
                  <a:pt x="3" y="47"/>
                </a:lnTo>
                <a:lnTo>
                  <a:pt x="3" y="47"/>
                </a:lnTo>
                <a:lnTo>
                  <a:pt x="7" y="40"/>
                </a:lnTo>
                <a:lnTo>
                  <a:pt x="43" y="5"/>
                </a:lnTo>
                <a:lnTo>
                  <a:pt x="43" y="5"/>
                </a:lnTo>
                <a:lnTo>
                  <a:pt x="47" y="2"/>
                </a:lnTo>
                <a:lnTo>
                  <a:pt x="52" y="0"/>
                </a:lnTo>
                <a:lnTo>
                  <a:pt x="52" y="0"/>
                </a:lnTo>
                <a:lnTo>
                  <a:pt x="56" y="2"/>
                </a:lnTo>
                <a:lnTo>
                  <a:pt x="58" y="4"/>
                </a:lnTo>
                <a:lnTo>
                  <a:pt x="58" y="4"/>
                </a:lnTo>
                <a:lnTo>
                  <a:pt x="63" y="7"/>
                </a:lnTo>
                <a:lnTo>
                  <a:pt x="92" y="62"/>
                </a:lnTo>
                <a:lnTo>
                  <a:pt x="92" y="62"/>
                </a:lnTo>
                <a:lnTo>
                  <a:pt x="92" y="67"/>
                </a:lnTo>
                <a:lnTo>
                  <a:pt x="92" y="72"/>
                </a:lnTo>
                <a:lnTo>
                  <a:pt x="92" y="72"/>
                </a:lnTo>
                <a:lnTo>
                  <a:pt x="90" y="76"/>
                </a:lnTo>
                <a:lnTo>
                  <a:pt x="88" y="80"/>
                </a:lnTo>
                <a:lnTo>
                  <a:pt x="76" y="94"/>
                </a:lnTo>
                <a:lnTo>
                  <a:pt x="76" y="94"/>
                </a:lnTo>
                <a:lnTo>
                  <a:pt x="74" y="96"/>
                </a:lnTo>
                <a:lnTo>
                  <a:pt x="74" y="96"/>
                </a:lnTo>
                <a:lnTo>
                  <a:pt x="74" y="98"/>
                </a:lnTo>
                <a:lnTo>
                  <a:pt x="74" y="98"/>
                </a:lnTo>
                <a:lnTo>
                  <a:pt x="79" y="110"/>
                </a:lnTo>
                <a:lnTo>
                  <a:pt x="79" y="110"/>
                </a:lnTo>
                <a:lnTo>
                  <a:pt x="88" y="125"/>
                </a:lnTo>
                <a:lnTo>
                  <a:pt x="88" y="125"/>
                </a:lnTo>
                <a:lnTo>
                  <a:pt x="96" y="136"/>
                </a:lnTo>
                <a:lnTo>
                  <a:pt x="108" y="147"/>
                </a:lnTo>
                <a:lnTo>
                  <a:pt x="108" y="147"/>
                </a:lnTo>
                <a:lnTo>
                  <a:pt x="119" y="158"/>
                </a:lnTo>
                <a:lnTo>
                  <a:pt x="128" y="167"/>
                </a:lnTo>
                <a:lnTo>
                  <a:pt x="128" y="167"/>
                </a:lnTo>
                <a:lnTo>
                  <a:pt x="145" y="176"/>
                </a:lnTo>
                <a:lnTo>
                  <a:pt x="145" y="176"/>
                </a:lnTo>
                <a:lnTo>
                  <a:pt x="154" y="181"/>
                </a:lnTo>
                <a:lnTo>
                  <a:pt x="157" y="181"/>
                </a:lnTo>
                <a:lnTo>
                  <a:pt x="157" y="181"/>
                </a:lnTo>
                <a:lnTo>
                  <a:pt x="159" y="181"/>
                </a:lnTo>
                <a:lnTo>
                  <a:pt x="159" y="181"/>
                </a:lnTo>
                <a:lnTo>
                  <a:pt x="161" y="179"/>
                </a:lnTo>
                <a:lnTo>
                  <a:pt x="177" y="165"/>
                </a:lnTo>
                <a:lnTo>
                  <a:pt x="177" y="165"/>
                </a:lnTo>
                <a:lnTo>
                  <a:pt x="181" y="161"/>
                </a:lnTo>
                <a:lnTo>
                  <a:pt x="188" y="159"/>
                </a:lnTo>
                <a:lnTo>
                  <a:pt x="188" y="159"/>
                </a:lnTo>
                <a:lnTo>
                  <a:pt x="195" y="161"/>
                </a:lnTo>
                <a:lnTo>
                  <a:pt x="195" y="161"/>
                </a:lnTo>
                <a:lnTo>
                  <a:pt x="248" y="192"/>
                </a:lnTo>
                <a:lnTo>
                  <a:pt x="248" y="192"/>
                </a:lnTo>
                <a:lnTo>
                  <a:pt x="252" y="196"/>
                </a:lnTo>
                <a:lnTo>
                  <a:pt x="253" y="201"/>
                </a:lnTo>
                <a:lnTo>
                  <a:pt x="253" y="201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5010150" y="4054174"/>
            <a:ext cx="542925" cy="4445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21" name="Group 82"/>
          <p:cNvGrpSpPr/>
          <p:nvPr/>
        </p:nvGrpSpPr>
        <p:grpSpPr>
          <a:xfrm>
            <a:off x="6292020" y="4053351"/>
            <a:ext cx="507739" cy="474691"/>
            <a:chOff x="4067683" y="3042772"/>
            <a:chExt cx="350901" cy="328061"/>
          </a:xfrm>
          <a:solidFill>
            <a:srgbClr val="CF3665"/>
          </a:solidFill>
        </p:grpSpPr>
        <p:sp>
          <p:nvSpPr>
            <p:cNvPr id="22" name="Freeform 33"/>
            <p:cNvSpPr>
              <a:spLocks noEditPoints="1"/>
            </p:cNvSpPr>
            <p:nvPr/>
          </p:nvSpPr>
          <p:spPr bwMode="auto">
            <a:xfrm>
              <a:off x="4156966" y="3260787"/>
              <a:ext cx="174412" cy="11004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107"/>
                </a:cxn>
                <a:cxn ang="0">
                  <a:pos x="169" y="107"/>
                </a:cxn>
                <a:cxn ang="0">
                  <a:pos x="169" y="4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20" y="22"/>
                </a:cxn>
                <a:cxn ang="0">
                  <a:pos x="147" y="22"/>
                </a:cxn>
                <a:cxn ang="0">
                  <a:pos x="147" y="44"/>
                </a:cxn>
                <a:cxn ang="0">
                  <a:pos x="20" y="44"/>
                </a:cxn>
                <a:cxn ang="0">
                  <a:pos x="20" y="22"/>
                </a:cxn>
                <a:cxn ang="0">
                  <a:pos x="20" y="64"/>
                </a:cxn>
                <a:cxn ang="0">
                  <a:pos x="147" y="64"/>
                </a:cxn>
                <a:cxn ang="0">
                  <a:pos x="147" y="86"/>
                </a:cxn>
                <a:cxn ang="0">
                  <a:pos x="20" y="86"/>
                </a:cxn>
                <a:cxn ang="0">
                  <a:pos x="20" y="64"/>
                </a:cxn>
              </a:cxnLst>
              <a:rect l="0" t="0" r="r" b="b"/>
              <a:pathLst>
                <a:path w="169" h="107">
                  <a:moveTo>
                    <a:pt x="0" y="44"/>
                  </a:moveTo>
                  <a:lnTo>
                    <a:pt x="0" y="107"/>
                  </a:lnTo>
                  <a:lnTo>
                    <a:pt x="169" y="107"/>
                  </a:lnTo>
                  <a:lnTo>
                    <a:pt x="169" y="44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20" y="22"/>
                  </a:moveTo>
                  <a:lnTo>
                    <a:pt x="147" y="22"/>
                  </a:lnTo>
                  <a:lnTo>
                    <a:pt x="147" y="44"/>
                  </a:lnTo>
                  <a:lnTo>
                    <a:pt x="20" y="44"/>
                  </a:lnTo>
                  <a:lnTo>
                    <a:pt x="20" y="22"/>
                  </a:lnTo>
                  <a:close/>
                  <a:moveTo>
                    <a:pt x="20" y="64"/>
                  </a:moveTo>
                  <a:lnTo>
                    <a:pt x="147" y="64"/>
                  </a:lnTo>
                  <a:lnTo>
                    <a:pt x="147" y="86"/>
                  </a:lnTo>
                  <a:lnTo>
                    <a:pt x="20" y="86"/>
                  </a:lnTo>
                  <a:lnTo>
                    <a:pt x="20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156966" y="3042772"/>
              <a:ext cx="174412" cy="107969"/>
            </a:xfrm>
            <a:custGeom>
              <a:avLst/>
              <a:gdLst/>
              <a:ahLst/>
              <a:cxnLst>
                <a:cxn ang="0">
                  <a:pos x="169" y="6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105"/>
                </a:cxn>
                <a:cxn ang="0">
                  <a:pos x="169" y="105"/>
                </a:cxn>
                <a:cxn ang="0">
                  <a:pos x="169" y="64"/>
                </a:cxn>
              </a:cxnLst>
              <a:rect l="0" t="0" r="r" b="b"/>
              <a:pathLst>
                <a:path w="169" h="105">
                  <a:moveTo>
                    <a:pt x="169" y="64"/>
                  </a:moveTo>
                  <a:lnTo>
                    <a:pt x="169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105"/>
                  </a:lnTo>
                  <a:lnTo>
                    <a:pt x="169" y="105"/>
                  </a:lnTo>
                  <a:lnTo>
                    <a:pt x="16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067683" y="3107139"/>
              <a:ext cx="350901" cy="197252"/>
            </a:xfrm>
            <a:custGeom>
              <a:avLst/>
              <a:gdLst/>
              <a:ahLst/>
              <a:cxnLst>
                <a:cxn ang="0">
                  <a:pos x="295" y="0"/>
                </a:cxn>
                <a:cxn ang="0">
                  <a:pos x="274" y="0"/>
                </a:cxn>
                <a:cxn ang="0">
                  <a:pos x="274" y="41"/>
                </a:cxn>
                <a:cxn ang="0">
                  <a:pos x="274" y="63"/>
                </a:cxn>
                <a:cxn ang="0">
                  <a:pos x="63" y="63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1"/>
                </a:cxn>
                <a:cxn ang="0">
                  <a:pos x="27" y="3"/>
                </a:cxn>
                <a:cxn ang="0">
                  <a:pos x="20" y="7"/>
                </a:cxn>
                <a:cxn ang="0">
                  <a:pos x="13" y="12"/>
                </a:cxn>
                <a:cxn ang="0">
                  <a:pos x="7" y="20"/>
                </a:cxn>
                <a:cxn ang="0">
                  <a:pos x="4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2" y="156"/>
                </a:cxn>
                <a:cxn ang="0">
                  <a:pos x="4" y="163"/>
                </a:cxn>
                <a:cxn ang="0">
                  <a:pos x="7" y="170"/>
                </a:cxn>
                <a:cxn ang="0">
                  <a:pos x="13" y="175"/>
                </a:cxn>
                <a:cxn ang="0">
                  <a:pos x="20" y="181"/>
                </a:cxn>
                <a:cxn ang="0">
                  <a:pos x="27" y="186"/>
                </a:cxn>
                <a:cxn ang="0">
                  <a:pos x="34" y="188"/>
                </a:cxn>
                <a:cxn ang="0">
                  <a:pos x="42" y="190"/>
                </a:cxn>
                <a:cxn ang="0">
                  <a:pos x="63" y="190"/>
                </a:cxn>
                <a:cxn ang="0">
                  <a:pos x="63" y="146"/>
                </a:cxn>
                <a:cxn ang="0">
                  <a:pos x="63" y="127"/>
                </a:cxn>
                <a:cxn ang="0">
                  <a:pos x="274" y="127"/>
                </a:cxn>
                <a:cxn ang="0">
                  <a:pos x="274" y="146"/>
                </a:cxn>
                <a:cxn ang="0">
                  <a:pos x="274" y="190"/>
                </a:cxn>
                <a:cxn ang="0">
                  <a:pos x="295" y="190"/>
                </a:cxn>
                <a:cxn ang="0">
                  <a:pos x="295" y="190"/>
                </a:cxn>
                <a:cxn ang="0">
                  <a:pos x="303" y="188"/>
                </a:cxn>
                <a:cxn ang="0">
                  <a:pos x="310" y="186"/>
                </a:cxn>
                <a:cxn ang="0">
                  <a:pos x="317" y="181"/>
                </a:cxn>
                <a:cxn ang="0">
                  <a:pos x="324" y="175"/>
                </a:cxn>
                <a:cxn ang="0">
                  <a:pos x="330" y="170"/>
                </a:cxn>
                <a:cxn ang="0">
                  <a:pos x="334" y="163"/>
                </a:cxn>
                <a:cxn ang="0">
                  <a:pos x="337" y="156"/>
                </a:cxn>
                <a:cxn ang="0">
                  <a:pos x="337" y="146"/>
                </a:cxn>
                <a:cxn ang="0">
                  <a:pos x="337" y="41"/>
                </a:cxn>
                <a:cxn ang="0">
                  <a:pos x="337" y="41"/>
                </a:cxn>
                <a:cxn ang="0">
                  <a:pos x="337" y="34"/>
                </a:cxn>
                <a:cxn ang="0">
                  <a:pos x="334" y="27"/>
                </a:cxn>
                <a:cxn ang="0">
                  <a:pos x="330" y="20"/>
                </a:cxn>
                <a:cxn ang="0">
                  <a:pos x="324" y="12"/>
                </a:cxn>
                <a:cxn ang="0">
                  <a:pos x="317" y="7"/>
                </a:cxn>
                <a:cxn ang="0">
                  <a:pos x="310" y="3"/>
                </a:cxn>
                <a:cxn ang="0">
                  <a:pos x="303" y="1"/>
                </a:cxn>
                <a:cxn ang="0">
                  <a:pos x="295" y="0"/>
                </a:cxn>
                <a:cxn ang="0">
                  <a:pos x="295" y="0"/>
                </a:cxn>
              </a:cxnLst>
              <a:rect l="0" t="0" r="r" b="b"/>
              <a:pathLst>
                <a:path w="337" h="190">
                  <a:moveTo>
                    <a:pt x="295" y="0"/>
                  </a:moveTo>
                  <a:lnTo>
                    <a:pt x="274" y="0"/>
                  </a:lnTo>
                  <a:lnTo>
                    <a:pt x="274" y="41"/>
                  </a:lnTo>
                  <a:lnTo>
                    <a:pt x="274" y="63"/>
                  </a:lnTo>
                  <a:lnTo>
                    <a:pt x="63" y="63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2"/>
                  </a:lnTo>
                  <a:lnTo>
                    <a:pt x="7" y="20"/>
                  </a:lnTo>
                  <a:lnTo>
                    <a:pt x="4" y="27"/>
                  </a:lnTo>
                  <a:lnTo>
                    <a:pt x="2" y="34"/>
                  </a:lnTo>
                  <a:lnTo>
                    <a:pt x="0" y="4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4" y="163"/>
                  </a:lnTo>
                  <a:lnTo>
                    <a:pt x="7" y="170"/>
                  </a:lnTo>
                  <a:lnTo>
                    <a:pt x="13" y="175"/>
                  </a:lnTo>
                  <a:lnTo>
                    <a:pt x="20" y="181"/>
                  </a:lnTo>
                  <a:lnTo>
                    <a:pt x="27" y="186"/>
                  </a:lnTo>
                  <a:lnTo>
                    <a:pt x="34" y="188"/>
                  </a:lnTo>
                  <a:lnTo>
                    <a:pt x="42" y="190"/>
                  </a:lnTo>
                  <a:lnTo>
                    <a:pt x="63" y="190"/>
                  </a:lnTo>
                  <a:lnTo>
                    <a:pt x="63" y="146"/>
                  </a:lnTo>
                  <a:lnTo>
                    <a:pt x="63" y="127"/>
                  </a:lnTo>
                  <a:lnTo>
                    <a:pt x="274" y="127"/>
                  </a:lnTo>
                  <a:lnTo>
                    <a:pt x="274" y="146"/>
                  </a:lnTo>
                  <a:lnTo>
                    <a:pt x="274" y="190"/>
                  </a:lnTo>
                  <a:lnTo>
                    <a:pt x="295" y="190"/>
                  </a:lnTo>
                  <a:lnTo>
                    <a:pt x="295" y="190"/>
                  </a:lnTo>
                  <a:lnTo>
                    <a:pt x="303" y="188"/>
                  </a:lnTo>
                  <a:lnTo>
                    <a:pt x="310" y="186"/>
                  </a:lnTo>
                  <a:lnTo>
                    <a:pt x="317" y="181"/>
                  </a:lnTo>
                  <a:lnTo>
                    <a:pt x="324" y="175"/>
                  </a:lnTo>
                  <a:lnTo>
                    <a:pt x="330" y="170"/>
                  </a:lnTo>
                  <a:lnTo>
                    <a:pt x="334" y="163"/>
                  </a:lnTo>
                  <a:lnTo>
                    <a:pt x="337" y="156"/>
                  </a:lnTo>
                  <a:lnTo>
                    <a:pt x="337" y="146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37" y="34"/>
                  </a:lnTo>
                  <a:lnTo>
                    <a:pt x="334" y="27"/>
                  </a:lnTo>
                  <a:lnTo>
                    <a:pt x="330" y="20"/>
                  </a:lnTo>
                  <a:lnTo>
                    <a:pt x="324" y="12"/>
                  </a:lnTo>
                  <a:lnTo>
                    <a:pt x="317" y="7"/>
                  </a:lnTo>
                  <a:lnTo>
                    <a:pt x="310" y="3"/>
                  </a:lnTo>
                  <a:lnTo>
                    <a:pt x="303" y="1"/>
                  </a:ln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441893" y="3033858"/>
            <a:ext cx="369536" cy="492715"/>
            <a:chOff x="1092301" y="2278682"/>
            <a:chExt cx="255389" cy="340519"/>
          </a:xfrm>
          <a:solidFill>
            <a:srgbClr val="CF3665"/>
          </a:solidFill>
        </p:grpSpPr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092301" y="2278682"/>
              <a:ext cx="255389" cy="340518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26" y="42"/>
                </a:cxn>
                <a:cxn ang="0">
                  <a:pos x="15" y="47"/>
                </a:cxn>
                <a:cxn ang="0">
                  <a:pos x="6" y="54"/>
                </a:cxn>
                <a:cxn ang="0">
                  <a:pos x="2" y="65"/>
                </a:cxn>
                <a:cxn ang="0">
                  <a:pos x="0" y="82"/>
                </a:cxn>
                <a:cxn ang="0">
                  <a:pos x="247" y="73"/>
                </a:cxn>
                <a:cxn ang="0">
                  <a:pos x="245" y="65"/>
                </a:cxn>
                <a:cxn ang="0">
                  <a:pos x="241" y="54"/>
                </a:cxn>
                <a:cxn ang="0">
                  <a:pos x="232" y="47"/>
                </a:cxn>
                <a:cxn ang="0">
                  <a:pos x="221" y="42"/>
                </a:cxn>
                <a:cxn ang="0">
                  <a:pos x="216" y="42"/>
                </a:cxn>
                <a:cxn ang="0">
                  <a:pos x="167" y="53"/>
                </a:cxn>
                <a:cxn ang="0">
                  <a:pos x="86" y="22"/>
                </a:cxn>
                <a:cxn ang="0">
                  <a:pos x="163" y="0"/>
                </a:cxn>
                <a:cxn ang="0">
                  <a:pos x="82" y="0"/>
                </a:cxn>
                <a:cxn ang="0">
                  <a:pos x="71" y="6"/>
                </a:cxn>
                <a:cxn ang="0">
                  <a:pos x="66" y="16"/>
                </a:cxn>
                <a:cxn ang="0">
                  <a:pos x="58" y="58"/>
                </a:cxn>
                <a:cxn ang="0">
                  <a:pos x="62" y="69"/>
                </a:cxn>
                <a:cxn ang="0">
                  <a:pos x="73" y="74"/>
                </a:cxn>
                <a:cxn ang="0">
                  <a:pos x="174" y="74"/>
                </a:cxn>
                <a:cxn ang="0">
                  <a:pos x="185" y="69"/>
                </a:cxn>
                <a:cxn ang="0">
                  <a:pos x="187" y="58"/>
                </a:cxn>
                <a:cxn ang="0">
                  <a:pos x="182" y="16"/>
                </a:cxn>
                <a:cxn ang="0">
                  <a:pos x="176" y="6"/>
                </a:cxn>
                <a:cxn ang="0">
                  <a:pos x="163" y="0"/>
                </a:cxn>
                <a:cxn ang="0">
                  <a:pos x="220" y="103"/>
                </a:cxn>
                <a:cxn ang="0">
                  <a:pos x="26" y="103"/>
                </a:cxn>
                <a:cxn ang="0">
                  <a:pos x="13" y="109"/>
                </a:cxn>
                <a:cxn ang="0">
                  <a:pos x="8" y="123"/>
                </a:cxn>
                <a:cxn ang="0">
                  <a:pos x="24" y="306"/>
                </a:cxn>
                <a:cxn ang="0">
                  <a:pos x="31" y="321"/>
                </a:cxn>
                <a:cxn ang="0">
                  <a:pos x="47" y="328"/>
                </a:cxn>
                <a:cxn ang="0">
                  <a:pos x="200" y="328"/>
                </a:cxn>
                <a:cxn ang="0">
                  <a:pos x="214" y="321"/>
                </a:cxn>
                <a:cxn ang="0">
                  <a:pos x="221" y="306"/>
                </a:cxn>
                <a:cxn ang="0">
                  <a:pos x="240" y="123"/>
                </a:cxn>
                <a:cxn ang="0">
                  <a:pos x="234" y="109"/>
                </a:cxn>
                <a:cxn ang="0">
                  <a:pos x="220" y="103"/>
                </a:cxn>
                <a:cxn ang="0">
                  <a:pos x="82" y="287"/>
                </a:cxn>
                <a:cxn ang="0">
                  <a:pos x="42" y="143"/>
                </a:cxn>
                <a:cxn ang="0">
                  <a:pos x="82" y="287"/>
                </a:cxn>
                <a:cxn ang="0">
                  <a:pos x="104" y="287"/>
                </a:cxn>
                <a:cxn ang="0">
                  <a:pos x="144" y="143"/>
                </a:cxn>
                <a:cxn ang="0">
                  <a:pos x="194" y="287"/>
                </a:cxn>
                <a:cxn ang="0">
                  <a:pos x="163" y="143"/>
                </a:cxn>
                <a:cxn ang="0">
                  <a:pos x="194" y="287"/>
                </a:cxn>
              </a:cxnLst>
              <a:rect l="0" t="0" r="r" b="b"/>
              <a:pathLst>
                <a:path w="247" h="328">
                  <a:moveTo>
                    <a:pt x="216" y="42"/>
                  </a:moveTo>
                  <a:lnTo>
                    <a:pt x="31" y="42"/>
                  </a:lnTo>
                  <a:lnTo>
                    <a:pt x="31" y="42"/>
                  </a:lnTo>
                  <a:lnTo>
                    <a:pt x="26" y="42"/>
                  </a:lnTo>
                  <a:lnTo>
                    <a:pt x="20" y="44"/>
                  </a:lnTo>
                  <a:lnTo>
                    <a:pt x="15" y="47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247" y="82"/>
                  </a:lnTo>
                  <a:lnTo>
                    <a:pt x="247" y="73"/>
                  </a:lnTo>
                  <a:lnTo>
                    <a:pt x="247" y="73"/>
                  </a:lnTo>
                  <a:lnTo>
                    <a:pt x="245" y="65"/>
                  </a:lnTo>
                  <a:lnTo>
                    <a:pt x="243" y="60"/>
                  </a:lnTo>
                  <a:lnTo>
                    <a:pt x="241" y="54"/>
                  </a:lnTo>
                  <a:lnTo>
                    <a:pt x="238" y="51"/>
                  </a:lnTo>
                  <a:lnTo>
                    <a:pt x="232" y="47"/>
                  </a:lnTo>
                  <a:lnTo>
                    <a:pt x="227" y="44"/>
                  </a:lnTo>
                  <a:lnTo>
                    <a:pt x="221" y="42"/>
                  </a:lnTo>
                  <a:lnTo>
                    <a:pt x="216" y="42"/>
                  </a:lnTo>
                  <a:lnTo>
                    <a:pt x="216" y="42"/>
                  </a:lnTo>
                  <a:close/>
                  <a:moveTo>
                    <a:pt x="162" y="22"/>
                  </a:moveTo>
                  <a:lnTo>
                    <a:pt x="167" y="53"/>
                  </a:lnTo>
                  <a:lnTo>
                    <a:pt x="80" y="53"/>
                  </a:lnTo>
                  <a:lnTo>
                    <a:pt x="86" y="22"/>
                  </a:lnTo>
                  <a:lnTo>
                    <a:pt x="162" y="22"/>
                  </a:lnTo>
                  <a:close/>
                  <a:moveTo>
                    <a:pt x="163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1" y="6"/>
                  </a:lnTo>
                  <a:lnTo>
                    <a:pt x="67" y="9"/>
                  </a:lnTo>
                  <a:lnTo>
                    <a:pt x="66" y="1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65"/>
                  </a:lnTo>
                  <a:lnTo>
                    <a:pt x="62" y="69"/>
                  </a:lnTo>
                  <a:lnTo>
                    <a:pt x="67" y="73"/>
                  </a:lnTo>
                  <a:lnTo>
                    <a:pt x="73" y="74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80" y="73"/>
                  </a:lnTo>
                  <a:lnTo>
                    <a:pt x="185" y="69"/>
                  </a:lnTo>
                  <a:lnTo>
                    <a:pt x="187" y="65"/>
                  </a:lnTo>
                  <a:lnTo>
                    <a:pt x="187" y="58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0" y="9"/>
                  </a:lnTo>
                  <a:lnTo>
                    <a:pt x="176" y="6"/>
                  </a:lnTo>
                  <a:lnTo>
                    <a:pt x="171" y="2"/>
                  </a:lnTo>
                  <a:lnTo>
                    <a:pt x="163" y="0"/>
                  </a:lnTo>
                  <a:lnTo>
                    <a:pt x="163" y="0"/>
                  </a:lnTo>
                  <a:close/>
                  <a:moveTo>
                    <a:pt x="220" y="103"/>
                  </a:moveTo>
                  <a:lnTo>
                    <a:pt x="26" y="103"/>
                  </a:lnTo>
                  <a:lnTo>
                    <a:pt x="26" y="103"/>
                  </a:lnTo>
                  <a:lnTo>
                    <a:pt x="18" y="105"/>
                  </a:lnTo>
                  <a:lnTo>
                    <a:pt x="13" y="109"/>
                  </a:lnTo>
                  <a:lnTo>
                    <a:pt x="9" y="116"/>
                  </a:lnTo>
                  <a:lnTo>
                    <a:pt x="8" y="123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8" y="316"/>
                  </a:lnTo>
                  <a:lnTo>
                    <a:pt x="31" y="321"/>
                  </a:lnTo>
                  <a:lnTo>
                    <a:pt x="38" y="326"/>
                  </a:lnTo>
                  <a:lnTo>
                    <a:pt x="47" y="328"/>
                  </a:lnTo>
                  <a:lnTo>
                    <a:pt x="200" y="328"/>
                  </a:lnTo>
                  <a:lnTo>
                    <a:pt x="200" y="328"/>
                  </a:lnTo>
                  <a:lnTo>
                    <a:pt x="209" y="326"/>
                  </a:lnTo>
                  <a:lnTo>
                    <a:pt x="214" y="321"/>
                  </a:lnTo>
                  <a:lnTo>
                    <a:pt x="220" y="316"/>
                  </a:lnTo>
                  <a:lnTo>
                    <a:pt x="221" y="306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38" y="116"/>
                  </a:lnTo>
                  <a:lnTo>
                    <a:pt x="234" y="109"/>
                  </a:lnTo>
                  <a:lnTo>
                    <a:pt x="229" y="105"/>
                  </a:lnTo>
                  <a:lnTo>
                    <a:pt x="220" y="103"/>
                  </a:lnTo>
                  <a:lnTo>
                    <a:pt x="220" y="103"/>
                  </a:lnTo>
                  <a:close/>
                  <a:moveTo>
                    <a:pt x="82" y="287"/>
                  </a:moveTo>
                  <a:lnTo>
                    <a:pt x="51" y="287"/>
                  </a:lnTo>
                  <a:lnTo>
                    <a:pt x="42" y="143"/>
                  </a:lnTo>
                  <a:lnTo>
                    <a:pt x="82" y="143"/>
                  </a:lnTo>
                  <a:lnTo>
                    <a:pt x="82" y="287"/>
                  </a:lnTo>
                  <a:close/>
                  <a:moveTo>
                    <a:pt x="144" y="287"/>
                  </a:moveTo>
                  <a:lnTo>
                    <a:pt x="104" y="287"/>
                  </a:lnTo>
                  <a:lnTo>
                    <a:pt x="104" y="143"/>
                  </a:lnTo>
                  <a:lnTo>
                    <a:pt x="144" y="143"/>
                  </a:lnTo>
                  <a:lnTo>
                    <a:pt x="144" y="287"/>
                  </a:lnTo>
                  <a:close/>
                  <a:moveTo>
                    <a:pt x="194" y="287"/>
                  </a:moveTo>
                  <a:lnTo>
                    <a:pt x="163" y="287"/>
                  </a:lnTo>
                  <a:lnTo>
                    <a:pt x="163" y="143"/>
                  </a:lnTo>
                  <a:lnTo>
                    <a:pt x="205" y="143"/>
                  </a:lnTo>
                  <a:lnTo>
                    <a:pt x="194" y="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92301" y="2320208"/>
              <a:ext cx="255389" cy="41527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5" y="5"/>
                </a:cxn>
                <a:cxn ang="0">
                  <a:pos x="9" y="9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2" y="23"/>
                </a:cxn>
                <a:cxn ang="0">
                  <a:pos x="0" y="31"/>
                </a:cxn>
                <a:cxn ang="0">
                  <a:pos x="0" y="40"/>
                </a:cxn>
                <a:cxn ang="0">
                  <a:pos x="247" y="40"/>
                </a:cxn>
                <a:cxn ang="0">
                  <a:pos x="247" y="31"/>
                </a:cxn>
                <a:cxn ang="0">
                  <a:pos x="247" y="31"/>
                </a:cxn>
                <a:cxn ang="0">
                  <a:pos x="245" y="23"/>
                </a:cxn>
                <a:cxn ang="0">
                  <a:pos x="243" y="18"/>
                </a:cxn>
                <a:cxn ang="0">
                  <a:pos x="241" y="12"/>
                </a:cxn>
                <a:cxn ang="0">
                  <a:pos x="238" y="9"/>
                </a:cxn>
                <a:cxn ang="0">
                  <a:pos x="232" y="5"/>
                </a:cxn>
                <a:cxn ang="0">
                  <a:pos x="227" y="2"/>
                </a:cxn>
                <a:cxn ang="0">
                  <a:pos x="221" y="0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47" h="40">
                  <a:moveTo>
                    <a:pt x="21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9" y="9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247" y="40"/>
                  </a:lnTo>
                  <a:lnTo>
                    <a:pt x="247" y="31"/>
                  </a:lnTo>
                  <a:lnTo>
                    <a:pt x="247" y="31"/>
                  </a:lnTo>
                  <a:lnTo>
                    <a:pt x="245" y="23"/>
                  </a:lnTo>
                  <a:lnTo>
                    <a:pt x="243" y="18"/>
                  </a:lnTo>
                  <a:lnTo>
                    <a:pt x="241" y="12"/>
                  </a:lnTo>
                  <a:lnTo>
                    <a:pt x="238" y="9"/>
                  </a:lnTo>
                  <a:lnTo>
                    <a:pt x="232" y="5"/>
                  </a:lnTo>
                  <a:lnTo>
                    <a:pt x="227" y="2"/>
                  </a:lnTo>
                  <a:lnTo>
                    <a:pt x="221" y="0"/>
                  </a:lnTo>
                  <a:lnTo>
                    <a:pt x="216" y="0"/>
                  </a:lnTo>
                  <a:lnTo>
                    <a:pt x="21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175355" y="2299445"/>
              <a:ext cx="89283" cy="3322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7" y="31"/>
                </a:cxn>
                <a:cxn ang="0">
                  <a:pos x="0" y="31"/>
                </a:cxn>
                <a:cxn ang="0">
                  <a:pos x="6" y="0"/>
                </a:cxn>
                <a:cxn ang="0">
                  <a:pos x="82" y="0"/>
                </a:cxn>
              </a:cxnLst>
              <a:rect l="0" t="0" r="r" b="b"/>
              <a:pathLst>
                <a:path w="87" h="31">
                  <a:moveTo>
                    <a:pt x="82" y="0"/>
                  </a:moveTo>
                  <a:lnTo>
                    <a:pt x="87" y="31"/>
                  </a:lnTo>
                  <a:lnTo>
                    <a:pt x="0" y="31"/>
                  </a:lnTo>
                  <a:lnTo>
                    <a:pt x="6" y="0"/>
                  </a:lnTo>
                  <a:lnTo>
                    <a:pt x="8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152514" y="2278682"/>
              <a:ext cx="132885" cy="7682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3" y="6"/>
                </a:cxn>
                <a:cxn ang="0">
                  <a:pos x="9" y="9"/>
                </a:cxn>
                <a:cxn ang="0">
                  <a:pos x="8" y="16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2" y="65"/>
                </a:cxn>
                <a:cxn ang="0">
                  <a:pos x="4" y="69"/>
                </a:cxn>
                <a:cxn ang="0">
                  <a:pos x="9" y="73"/>
                </a:cxn>
                <a:cxn ang="0">
                  <a:pos x="15" y="74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22" y="73"/>
                </a:cxn>
                <a:cxn ang="0">
                  <a:pos x="127" y="69"/>
                </a:cxn>
                <a:cxn ang="0">
                  <a:pos x="129" y="65"/>
                </a:cxn>
                <a:cxn ang="0">
                  <a:pos x="129" y="58"/>
                </a:cxn>
                <a:cxn ang="0">
                  <a:pos x="124" y="16"/>
                </a:cxn>
                <a:cxn ang="0">
                  <a:pos x="124" y="16"/>
                </a:cxn>
                <a:cxn ang="0">
                  <a:pos x="122" y="9"/>
                </a:cxn>
                <a:cxn ang="0">
                  <a:pos x="118" y="6"/>
                </a:cxn>
                <a:cxn ang="0">
                  <a:pos x="113" y="2"/>
                </a:cxn>
                <a:cxn ang="0">
                  <a:pos x="105" y="0"/>
                </a:cxn>
                <a:cxn ang="0">
                  <a:pos x="105" y="0"/>
                </a:cxn>
              </a:cxnLst>
              <a:rect l="0" t="0" r="r" b="b"/>
              <a:pathLst>
                <a:path w="129" h="74">
                  <a:moveTo>
                    <a:pt x="10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8" y="1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5"/>
                  </a:lnTo>
                  <a:lnTo>
                    <a:pt x="4" y="69"/>
                  </a:lnTo>
                  <a:lnTo>
                    <a:pt x="9" y="73"/>
                  </a:lnTo>
                  <a:lnTo>
                    <a:pt x="15" y="74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22" y="73"/>
                  </a:lnTo>
                  <a:lnTo>
                    <a:pt x="127" y="69"/>
                  </a:lnTo>
                  <a:lnTo>
                    <a:pt x="129" y="65"/>
                  </a:lnTo>
                  <a:lnTo>
                    <a:pt x="129" y="58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2" y="9"/>
                  </a:lnTo>
                  <a:lnTo>
                    <a:pt x="118" y="6"/>
                  </a:lnTo>
                  <a:lnTo>
                    <a:pt x="113" y="2"/>
                  </a:lnTo>
                  <a:lnTo>
                    <a:pt x="105" y="0"/>
                  </a:lnTo>
                  <a:lnTo>
                    <a:pt x="105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98530" y="2384575"/>
              <a:ext cx="240854" cy="234626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6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20" y="213"/>
                </a:cxn>
                <a:cxn ang="0">
                  <a:pos x="23" y="218"/>
                </a:cxn>
                <a:cxn ang="0">
                  <a:pos x="30" y="223"/>
                </a:cxn>
                <a:cxn ang="0">
                  <a:pos x="39" y="225"/>
                </a:cxn>
                <a:cxn ang="0">
                  <a:pos x="192" y="225"/>
                </a:cxn>
                <a:cxn ang="0">
                  <a:pos x="192" y="225"/>
                </a:cxn>
                <a:cxn ang="0">
                  <a:pos x="201" y="223"/>
                </a:cxn>
                <a:cxn ang="0">
                  <a:pos x="206" y="218"/>
                </a:cxn>
                <a:cxn ang="0">
                  <a:pos x="212" y="213"/>
                </a:cxn>
                <a:cxn ang="0">
                  <a:pos x="213" y="203"/>
                </a:cxn>
                <a:cxn ang="0">
                  <a:pos x="232" y="20"/>
                </a:cxn>
                <a:cxn ang="0">
                  <a:pos x="232" y="20"/>
                </a:cxn>
                <a:cxn ang="0">
                  <a:pos x="230" y="13"/>
                </a:cxn>
                <a:cxn ang="0">
                  <a:pos x="226" y="6"/>
                </a:cxn>
                <a:cxn ang="0">
                  <a:pos x="221" y="2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32" h="225">
                  <a:moveTo>
                    <a:pt x="212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3"/>
                  </a:lnTo>
                  <a:lnTo>
                    <a:pt x="0" y="20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20" y="213"/>
                  </a:lnTo>
                  <a:lnTo>
                    <a:pt x="23" y="218"/>
                  </a:lnTo>
                  <a:lnTo>
                    <a:pt x="30" y="223"/>
                  </a:lnTo>
                  <a:lnTo>
                    <a:pt x="39" y="225"/>
                  </a:lnTo>
                  <a:lnTo>
                    <a:pt x="192" y="225"/>
                  </a:lnTo>
                  <a:lnTo>
                    <a:pt x="192" y="225"/>
                  </a:lnTo>
                  <a:lnTo>
                    <a:pt x="201" y="223"/>
                  </a:lnTo>
                  <a:lnTo>
                    <a:pt x="206" y="218"/>
                  </a:lnTo>
                  <a:lnTo>
                    <a:pt x="212" y="213"/>
                  </a:lnTo>
                  <a:lnTo>
                    <a:pt x="213" y="203"/>
                  </a:lnTo>
                  <a:lnTo>
                    <a:pt x="232" y="20"/>
                  </a:lnTo>
                  <a:lnTo>
                    <a:pt x="232" y="20"/>
                  </a:lnTo>
                  <a:lnTo>
                    <a:pt x="230" y="13"/>
                  </a:lnTo>
                  <a:lnTo>
                    <a:pt x="226" y="6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1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35904" y="2426102"/>
              <a:ext cx="39451" cy="149496"/>
            </a:xfrm>
            <a:custGeom>
              <a:avLst/>
              <a:gdLst/>
              <a:ahLst/>
              <a:cxnLst>
                <a:cxn ang="0">
                  <a:pos x="40" y="144"/>
                </a:cxn>
                <a:cxn ang="0">
                  <a:pos x="9" y="144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144"/>
                </a:cxn>
              </a:cxnLst>
              <a:rect l="0" t="0" r="r" b="b"/>
              <a:pathLst>
                <a:path w="40" h="144">
                  <a:moveTo>
                    <a:pt x="40" y="144"/>
                  </a:moveTo>
                  <a:lnTo>
                    <a:pt x="9" y="144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2" name="Rectangle 47"/>
            <p:cNvSpPr>
              <a:spLocks noChangeArrowheads="1"/>
            </p:cNvSpPr>
            <p:nvPr/>
          </p:nvSpPr>
          <p:spPr bwMode="auto">
            <a:xfrm>
              <a:off x="1198194" y="2426102"/>
              <a:ext cx="41527" cy="1494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260483" y="2426102"/>
              <a:ext cx="43604" cy="149496"/>
            </a:xfrm>
            <a:custGeom>
              <a:avLst/>
              <a:gdLst/>
              <a:ahLst/>
              <a:cxnLst>
                <a:cxn ang="0">
                  <a:pos x="31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42" y="0"/>
                </a:cxn>
                <a:cxn ang="0">
                  <a:pos x="31" y="144"/>
                </a:cxn>
              </a:cxnLst>
              <a:rect l="0" t="0" r="r" b="b"/>
              <a:pathLst>
                <a:path w="42" h="144">
                  <a:moveTo>
                    <a:pt x="31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1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34" name="Group 80"/>
          <p:cNvGrpSpPr/>
          <p:nvPr/>
        </p:nvGrpSpPr>
        <p:grpSpPr>
          <a:xfrm>
            <a:off x="3836536" y="3112088"/>
            <a:ext cx="465675" cy="333485"/>
            <a:chOff x="2566497" y="2332666"/>
            <a:chExt cx="321832" cy="230473"/>
          </a:xfrm>
          <a:solidFill>
            <a:srgbClr val="CF3665"/>
          </a:solidFill>
        </p:grpSpPr>
        <p:sp>
          <p:nvSpPr>
            <p:cNvPr id="35" name="Freeform 49"/>
            <p:cNvSpPr/>
            <p:nvPr/>
          </p:nvSpPr>
          <p:spPr bwMode="auto">
            <a:xfrm>
              <a:off x="2566497" y="2332666"/>
              <a:ext cx="180641" cy="230473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0" y="0"/>
                </a:cxn>
                <a:cxn ang="0">
                  <a:pos x="155" y="1"/>
                </a:cxn>
                <a:cxn ang="0">
                  <a:pos x="151" y="5"/>
                </a:cxn>
                <a:cxn ang="0">
                  <a:pos x="75" y="52"/>
                </a:cxn>
                <a:cxn ang="0">
                  <a:pos x="15" y="52"/>
                </a:cxn>
                <a:cxn ang="0">
                  <a:pos x="15" y="52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2" y="61"/>
                </a:cxn>
                <a:cxn ang="0">
                  <a:pos x="0" y="6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1"/>
                </a:cxn>
                <a:cxn ang="0">
                  <a:pos x="4" y="165"/>
                </a:cxn>
                <a:cxn ang="0">
                  <a:pos x="4" y="165"/>
                </a:cxn>
                <a:cxn ang="0">
                  <a:pos x="10" y="168"/>
                </a:cxn>
                <a:cxn ang="0">
                  <a:pos x="15" y="170"/>
                </a:cxn>
                <a:cxn ang="0">
                  <a:pos x="75" y="170"/>
                </a:cxn>
                <a:cxn ang="0">
                  <a:pos x="151" y="217"/>
                </a:cxn>
                <a:cxn ang="0">
                  <a:pos x="151" y="217"/>
                </a:cxn>
                <a:cxn ang="0">
                  <a:pos x="155" y="221"/>
                </a:cxn>
                <a:cxn ang="0">
                  <a:pos x="160" y="223"/>
                </a:cxn>
                <a:cxn ang="0">
                  <a:pos x="160" y="223"/>
                </a:cxn>
                <a:cxn ang="0">
                  <a:pos x="165" y="221"/>
                </a:cxn>
                <a:cxn ang="0">
                  <a:pos x="171" y="217"/>
                </a:cxn>
                <a:cxn ang="0">
                  <a:pos x="171" y="217"/>
                </a:cxn>
                <a:cxn ang="0">
                  <a:pos x="174" y="214"/>
                </a:cxn>
                <a:cxn ang="0">
                  <a:pos x="174" y="208"/>
                </a:cxn>
                <a:cxn ang="0">
                  <a:pos x="174" y="14"/>
                </a:cxn>
                <a:cxn ang="0">
                  <a:pos x="174" y="14"/>
                </a:cxn>
                <a:cxn ang="0">
                  <a:pos x="174" y="9"/>
                </a:cxn>
                <a:cxn ang="0">
                  <a:pos x="171" y="5"/>
                </a:cxn>
                <a:cxn ang="0">
                  <a:pos x="171" y="5"/>
                </a:cxn>
                <a:cxn ang="0">
                  <a:pos x="165" y="1"/>
                </a:cxn>
                <a:cxn ang="0">
                  <a:pos x="160" y="0"/>
                </a:cxn>
                <a:cxn ang="0">
                  <a:pos x="160" y="0"/>
                </a:cxn>
              </a:cxnLst>
              <a:rect l="0" t="0" r="r" b="b"/>
              <a:pathLst>
                <a:path w="174" h="223">
                  <a:moveTo>
                    <a:pt x="160" y="0"/>
                  </a:moveTo>
                  <a:lnTo>
                    <a:pt x="160" y="0"/>
                  </a:lnTo>
                  <a:lnTo>
                    <a:pt x="155" y="1"/>
                  </a:lnTo>
                  <a:lnTo>
                    <a:pt x="151" y="5"/>
                  </a:lnTo>
                  <a:lnTo>
                    <a:pt x="75" y="52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0" y="5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1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10" y="168"/>
                  </a:lnTo>
                  <a:lnTo>
                    <a:pt x="15" y="170"/>
                  </a:lnTo>
                  <a:lnTo>
                    <a:pt x="75" y="170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5" y="221"/>
                  </a:lnTo>
                  <a:lnTo>
                    <a:pt x="160" y="223"/>
                  </a:lnTo>
                  <a:lnTo>
                    <a:pt x="160" y="223"/>
                  </a:lnTo>
                  <a:lnTo>
                    <a:pt x="165" y="221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74" y="214"/>
                  </a:lnTo>
                  <a:lnTo>
                    <a:pt x="174" y="208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9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2769977" y="2390804"/>
              <a:ext cx="58137" cy="114199"/>
            </a:xfrm>
            <a:custGeom>
              <a:avLst/>
              <a:gdLst/>
              <a:ahLst/>
              <a:cxnLst>
                <a:cxn ang="0">
                  <a:pos x="46" y="87"/>
                </a:cxn>
                <a:cxn ang="0">
                  <a:pos x="53" y="72"/>
                </a:cxn>
                <a:cxn ang="0">
                  <a:pos x="56" y="56"/>
                </a:cxn>
                <a:cxn ang="0">
                  <a:pos x="55" y="47"/>
                </a:cxn>
                <a:cxn ang="0">
                  <a:pos x="51" y="31"/>
                </a:cxn>
                <a:cxn ang="0">
                  <a:pos x="46" y="23"/>
                </a:cxn>
                <a:cxn ang="0">
                  <a:pos x="35" y="11"/>
                </a:cxn>
                <a:cxn ang="0">
                  <a:pos x="20" y="2"/>
                </a:cxn>
                <a:cxn ang="0">
                  <a:pos x="15" y="0"/>
                </a:cxn>
                <a:cxn ang="0">
                  <a:pos x="9" y="2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9" y="29"/>
                </a:cxn>
                <a:cxn ang="0">
                  <a:pos x="17" y="34"/>
                </a:cxn>
                <a:cxn ang="0">
                  <a:pos x="24" y="42"/>
                </a:cxn>
                <a:cxn ang="0">
                  <a:pos x="26" y="49"/>
                </a:cxn>
                <a:cxn ang="0">
                  <a:pos x="27" y="56"/>
                </a:cxn>
                <a:cxn ang="0">
                  <a:pos x="24" y="69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9" y="81"/>
                </a:cxn>
                <a:cxn ang="0">
                  <a:pos x="2" y="87"/>
                </a:cxn>
                <a:cxn ang="0">
                  <a:pos x="0" y="96"/>
                </a:cxn>
                <a:cxn ang="0">
                  <a:pos x="2" y="101"/>
                </a:cxn>
                <a:cxn ang="0">
                  <a:pos x="4" y="105"/>
                </a:cxn>
                <a:cxn ang="0">
                  <a:pos x="15" y="110"/>
                </a:cxn>
                <a:cxn ang="0">
                  <a:pos x="20" y="109"/>
                </a:cxn>
                <a:cxn ang="0">
                  <a:pos x="27" y="105"/>
                </a:cxn>
                <a:cxn ang="0">
                  <a:pos x="40" y="94"/>
                </a:cxn>
                <a:cxn ang="0">
                  <a:pos x="46" y="87"/>
                </a:cxn>
              </a:cxnLst>
              <a:rect l="0" t="0" r="r" b="b"/>
              <a:pathLst>
                <a:path w="56" h="110">
                  <a:moveTo>
                    <a:pt x="46" y="87"/>
                  </a:moveTo>
                  <a:lnTo>
                    <a:pt x="46" y="87"/>
                  </a:lnTo>
                  <a:lnTo>
                    <a:pt x="51" y="80"/>
                  </a:lnTo>
                  <a:lnTo>
                    <a:pt x="53" y="72"/>
                  </a:lnTo>
                  <a:lnTo>
                    <a:pt x="55" y="63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5" y="47"/>
                  </a:lnTo>
                  <a:lnTo>
                    <a:pt x="53" y="38"/>
                  </a:lnTo>
                  <a:lnTo>
                    <a:pt x="51" y="31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0" y="16"/>
                  </a:lnTo>
                  <a:lnTo>
                    <a:pt x="35" y="11"/>
                  </a:lnTo>
                  <a:lnTo>
                    <a:pt x="27" y="5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0" y="38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9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6" y="62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1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9" y="109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7" y="105"/>
                  </a:lnTo>
                  <a:lnTo>
                    <a:pt x="35" y="100"/>
                  </a:lnTo>
                  <a:lnTo>
                    <a:pt x="40" y="94"/>
                  </a:lnTo>
                  <a:lnTo>
                    <a:pt x="46" y="87"/>
                  </a:lnTo>
                  <a:lnTo>
                    <a:pt x="46" y="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2794893" y="2336819"/>
              <a:ext cx="93436" cy="22424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4" y="0"/>
                </a:cxn>
                <a:cxn ang="0">
                  <a:pos x="3" y="4"/>
                </a:cxn>
                <a:cxn ang="0">
                  <a:pos x="0" y="9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7" y="27"/>
                </a:cxn>
                <a:cxn ang="0">
                  <a:pos x="25" y="38"/>
                </a:cxn>
                <a:cxn ang="0">
                  <a:pos x="32" y="44"/>
                </a:cxn>
                <a:cxn ang="0">
                  <a:pos x="47" y="60"/>
                </a:cxn>
                <a:cxn ang="0">
                  <a:pos x="51" y="69"/>
                </a:cxn>
                <a:cxn ang="0">
                  <a:pos x="58" y="87"/>
                </a:cxn>
                <a:cxn ang="0">
                  <a:pos x="61" y="109"/>
                </a:cxn>
                <a:cxn ang="0">
                  <a:pos x="60" y="118"/>
                </a:cxn>
                <a:cxn ang="0">
                  <a:pos x="56" y="138"/>
                </a:cxn>
                <a:cxn ang="0">
                  <a:pos x="51" y="147"/>
                </a:cxn>
                <a:cxn ang="0">
                  <a:pos x="40" y="165"/>
                </a:cxn>
                <a:cxn ang="0">
                  <a:pos x="25" y="178"/>
                </a:cxn>
                <a:cxn ang="0">
                  <a:pos x="7" y="189"/>
                </a:cxn>
                <a:cxn ang="0">
                  <a:pos x="3" y="191"/>
                </a:cxn>
                <a:cxn ang="0">
                  <a:pos x="0" y="198"/>
                </a:cxn>
                <a:cxn ang="0">
                  <a:pos x="0" y="202"/>
                </a:cxn>
                <a:cxn ang="0">
                  <a:pos x="3" y="212"/>
                </a:cxn>
                <a:cxn ang="0">
                  <a:pos x="9" y="216"/>
                </a:cxn>
                <a:cxn ang="0">
                  <a:pos x="14" y="216"/>
                </a:cxn>
                <a:cxn ang="0">
                  <a:pos x="20" y="214"/>
                </a:cxn>
                <a:cxn ang="0">
                  <a:pos x="49" y="198"/>
                </a:cxn>
                <a:cxn ang="0">
                  <a:pos x="71" y="173"/>
                </a:cxn>
                <a:cxn ang="0">
                  <a:pos x="80" y="158"/>
                </a:cxn>
                <a:cxn ang="0">
                  <a:pos x="89" y="125"/>
                </a:cxn>
                <a:cxn ang="0">
                  <a:pos x="90" y="109"/>
                </a:cxn>
                <a:cxn ang="0">
                  <a:pos x="85" y="75"/>
                </a:cxn>
                <a:cxn ang="0">
                  <a:pos x="71" y="44"/>
                </a:cxn>
                <a:cxn ang="0">
                  <a:pos x="60" y="31"/>
                </a:cxn>
                <a:cxn ang="0">
                  <a:pos x="34" y="9"/>
                </a:cxn>
                <a:cxn ang="0">
                  <a:pos x="20" y="2"/>
                </a:cxn>
              </a:cxnLst>
              <a:rect l="0" t="0" r="r" b="b"/>
              <a:pathLst>
                <a:path w="90" h="216">
                  <a:moveTo>
                    <a:pt x="20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2" y="44"/>
                  </a:lnTo>
                  <a:lnTo>
                    <a:pt x="40" y="51"/>
                  </a:lnTo>
                  <a:lnTo>
                    <a:pt x="47" y="60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6" y="78"/>
                  </a:lnTo>
                  <a:lnTo>
                    <a:pt x="58" y="87"/>
                  </a:lnTo>
                  <a:lnTo>
                    <a:pt x="60" y="98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0" y="118"/>
                  </a:lnTo>
                  <a:lnTo>
                    <a:pt x="58" y="129"/>
                  </a:lnTo>
                  <a:lnTo>
                    <a:pt x="56" y="138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47" y="156"/>
                  </a:lnTo>
                  <a:lnTo>
                    <a:pt x="40" y="165"/>
                  </a:lnTo>
                  <a:lnTo>
                    <a:pt x="32" y="173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3" y="191"/>
                  </a:lnTo>
                  <a:lnTo>
                    <a:pt x="2" y="194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7"/>
                  </a:lnTo>
                  <a:lnTo>
                    <a:pt x="3" y="212"/>
                  </a:lnTo>
                  <a:lnTo>
                    <a:pt x="3" y="212"/>
                  </a:lnTo>
                  <a:lnTo>
                    <a:pt x="9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34" y="207"/>
                  </a:lnTo>
                  <a:lnTo>
                    <a:pt x="49" y="198"/>
                  </a:lnTo>
                  <a:lnTo>
                    <a:pt x="60" y="185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80" y="158"/>
                  </a:lnTo>
                  <a:lnTo>
                    <a:pt x="85" y="142"/>
                  </a:lnTo>
                  <a:lnTo>
                    <a:pt x="89" y="125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9" y="91"/>
                  </a:lnTo>
                  <a:lnTo>
                    <a:pt x="85" y="75"/>
                  </a:lnTo>
                  <a:lnTo>
                    <a:pt x="80" y="58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0" y="31"/>
                  </a:lnTo>
                  <a:lnTo>
                    <a:pt x="49" y="18"/>
                  </a:lnTo>
                  <a:lnTo>
                    <a:pt x="34" y="9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38" name="Freeform 52"/>
          <p:cNvSpPr>
            <a:spLocks noEditPoints="1"/>
          </p:cNvSpPr>
          <p:nvPr/>
        </p:nvSpPr>
        <p:spPr bwMode="auto">
          <a:xfrm>
            <a:off x="6345238" y="3003249"/>
            <a:ext cx="403225" cy="550862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" y="13"/>
              </a:cxn>
              <a:cxn ang="0">
                <a:pos x="0" y="343"/>
              </a:cxn>
              <a:cxn ang="0">
                <a:pos x="13" y="363"/>
              </a:cxn>
              <a:cxn ang="0">
                <a:pos x="247" y="364"/>
              </a:cxn>
              <a:cxn ang="0">
                <a:pos x="269" y="352"/>
              </a:cxn>
              <a:cxn ang="0">
                <a:pos x="205" y="0"/>
              </a:cxn>
              <a:cxn ang="0">
                <a:pos x="211" y="63"/>
              </a:cxn>
              <a:cxn ang="0">
                <a:pos x="251" y="343"/>
              </a:cxn>
              <a:cxn ang="0">
                <a:pos x="22" y="346"/>
              </a:cxn>
              <a:cxn ang="0">
                <a:pos x="19" y="343"/>
              </a:cxn>
              <a:cxn ang="0">
                <a:pos x="20" y="20"/>
              </a:cxn>
              <a:cxn ang="0">
                <a:pos x="193" y="72"/>
              </a:cxn>
              <a:cxn ang="0">
                <a:pos x="194" y="80"/>
              </a:cxn>
              <a:cxn ang="0">
                <a:pos x="251" y="82"/>
              </a:cxn>
              <a:cxn ang="0">
                <a:pos x="211" y="100"/>
              </a:cxn>
              <a:cxn ang="0">
                <a:pos x="216" y="101"/>
              </a:cxn>
              <a:cxn ang="0">
                <a:pos x="218" y="107"/>
              </a:cxn>
              <a:cxn ang="0">
                <a:pos x="214" y="112"/>
              </a:cxn>
              <a:cxn ang="0">
                <a:pos x="51" y="114"/>
              </a:cxn>
              <a:cxn ang="0">
                <a:pos x="46" y="109"/>
              </a:cxn>
              <a:cxn ang="0">
                <a:pos x="46" y="103"/>
              </a:cxn>
              <a:cxn ang="0">
                <a:pos x="51" y="100"/>
              </a:cxn>
              <a:cxn ang="0">
                <a:pos x="218" y="154"/>
              </a:cxn>
              <a:cxn ang="0">
                <a:pos x="214" y="161"/>
              </a:cxn>
              <a:cxn ang="0">
                <a:pos x="51" y="161"/>
              </a:cxn>
              <a:cxn ang="0">
                <a:pos x="46" y="156"/>
              </a:cxn>
              <a:cxn ang="0">
                <a:pos x="46" y="150"/>
              </a:cxn>
              <a:cxn ang="0">
                <a:pos x="51" y="147"/>
              </a:cxn>
              <a:cxn ang="0">
                <a:pos x="214" y="147"/>
              </a:cxn>
              <a:cxn ang="0">
                <a:pos x="218" y="154"/>
              </a:cxn>
              <a:cxn ang="0">
                <a:pos x="218" y="199"/>
              </a:cxn>
              <a:cxn ang="0">
                <a:pos x="214" y="207"/>
              </a:cxn>
              <a:cxn ang="0">
                <a:pos x="51" y="207"/>
              </a:cxn>
              <a:cxn ang="0">
                <a:pos x="46" y="203"/>
              </a:cxn>
              <a:cxn ang="0">
                <a:pos x="46" y="198"/>
              </a:cxn>
              <a:cxn ang="0">
                <a:pos x="51" y="192"/>
              </a:cxn>
              <a:cxn ang="0">
                <a:pos x="214" y="194"/>
              </a:cxn>
              <a:cxn ang="0">
                <a:pos x="218" y="199"/>
              </a:cxn>
              <a:cxn ang="0">
                <a:pos x="218" y="247"/>
              </a:cxn>
              <a:cxn ang="0">
                <a:pos x="214" y="252"/>
              </a:cxn>
              <a:cxn ang="0">
                <a:pos x="51" y="254"/>
              </a:cxn>
              <a:cxn ang="0">
                <a:pos x="46" y="248"/>
              </a:cxn>
              <a:cxn ang="0">
                <a:pos x="46" y="243"/>
              </a:cxn>
              <a:cxn ang="0">
                <a:pos x="51" y="239"/>
              </a:cxn>
              <a:cxn ang="0">
                <a:pos x="214" y="239"/>
              </a:cxn>
              <a:cxn ang="0">
                <a:pos x="218" y="247"/>
              </a:cxn>
            </a:cxnLst>
            <a:rect l="0" t="0" r="r" b="b"/>
            <a:pathLst>
              <a:path w="269" h="364">
                <a:moveTo>
                  <a:pt x="205" y="0"/>
                </a:moveTo>
                <a:lnTo>
                  <a:pt x="22" y="0"/>
                </a:lnTo>
                <a:lnTo>
                  <a:pt x="22" y="0"/>
                </a:lnTo>
                <a:lnTo>
                  <a:pt x="13" y="2"/>
                </a:lnTo>
                <a:lnTo>
                  <a:pt x="6" y="5"/>
                </a:lnTo>
                <a:lnTo>
                  <a:pt x="2" y="13"/>
                </a:lnTo>
                <a:lnTo>
                  <a:pt x="0" y="22"/>
                </a:lnTo>
                <a:lnTo>
                  <a:pt x="0" y="343"/>
                </a:lnTo>
                <a:lnTo>
                  <a:pt x="0" y="343"/>
                </a:lnTo>
                <a:lnTo>
                  <a:pt x="2" y="352"/>
                </a:lnTo>
                <a:lnTo>
                  <a:pt x="6" y="359"/>
                </a:lnTo>
                <a:lnTo>
                  <a:pt x="13" y="363"/>
                </a:lnTo>
                <a:lnTo>
                  <a:pt x="22" y="364"/>
                </a:lnTo>
                <a:lnTo>
                  <a:pt x="247" y="364"/>
                </a:lnTo>
                <a:lnTo>
                  <a:pt x="247" y="364"/>
                </a:lnTo>
                <a:lnTo>
                  <a:pt x="256" y="363"/>
                </a:lnTo>
                <a:lnTo>
                  <a:pt x="263" y="359"/>
                </a:lnTo>
                <a:lnTo>
                  <a:pt x="269" y="352"/>
                </a:lnTo>
                <a:lnTo>
                  <a:pt x="269" y="343"/>
                </a:lnTo>
                <a:lnTo>
                  <a:pt x="269" y="69"/>
                </a:lnTo>
                <a:lnTo>
                  <a:pt x="205" y="0"/>
                </a:lnTo>
                <a:close/>
                <a:moveTo>
                  <a:pt x="211" y="33"/>
                </a:moveTo>
                <a:lnTo>
                  <a:pt x="240" y="63"/>
                </a:lnTo>
                <a:lnTo>
                  <a:pt x="211" y="63"/>
                </a:lnTo>
                <a:lnTo>
                  <a:pt x="211" y="33"/>
                </a:lnTo>
                <a:close/>
                <a:moveTo>
                  <a:pt x="251" y="343"/>
                </a:moveTo>
                <a:lnTo>
                  <a:pt x="251" y="343"/>
                </a:lnTo>
                <a:lnTo>
                  <a:pt x="251" y="344"/>
                </a:lnTo>
                <a:lnTo>
                  <a:pt x="247" y="346"/>
                </a:lnTo>
                <a:lnTo>
                  <a:pt x="22" y="346"/>
                </a:lnTo>
                <a:lnTo>
                  <a:pt x="22" y="346"/>
                </a:lnTo>
                <a:lnTo>
                  <a:pt x="20" y="344"/>
                </a:lnTo>
                <a:lnTo>
                  <a:pt x="19" y="343"/>
                </a:lnTo>
                <a:lnTo>
                  <a:pt x="19" y="22"/>
                </a:lnTo>
                <a:lnTo>
                  <a:pt x="19" y="22"/>
                </a:lnTo>
                <a:lnTo>
                  <a:pt x="20" y="20"/>
                </a:lnTo>
                <a:lnTo>
                  <a:pt x="22" y="18"/>
                </a:lnTo>
                <a:lnTo>
                  <a:pt x="193" y="18"/>
                </a:lnTo>
                <a:lnTo>
                  <a:pt x="193" y="72"/>
                </a:lnTo>
                <a:lnTo>
                  <a:pt x="193" y="72"/>
                </a:lnTo>
                <a:lnTo>
                  <a:pt x="193" y="76"/>
                </a:lnTo>
                <a:lnTo>
                  <a:pt x="194" y="80"/>
                </a:lnTo>
                <a:lnTo>
                  <a:pt x="198" y="82"/>
                </a:lnTo>
                <a:lnTo>
                  <a:pt x="202" y="82"/>
                </a:lnTo>
                <a:lnTo>
                  <a:pt x="251" y="82"/>
                </a:lnTo>
                <a:lnTo>
                  <a:pt x="251" y="343"/>
                </a:lnTo>
                <a:close/>
                <a:moveTo>
                  <a:pt x="51" y="100"/>
                </a:moveTo>
                <a:lnTo>
                  <a:pt x="211" y="100"/>
                </a:lnTo>
                <a:lnTo>
                  <a:pt x="211" y="100"/>
                </a:lnTo>
                <a:lnTo>
                  <a:pt x="214" y="100"/>
                </a:lnTo>
                <a:lnTo>
                  <a:pt x="216" y="101"/>
                </a:lnTo>
                <a:lnTo>
                  <a:pt x="218" y="103"/>
                </a:lnTo>
                <a:lnTo>
                  <a:pt x="218" y="107"/>
                </a:lnTo>
                <a:lnTo>
                  <a:pt x="218" y="107"/>
                </a:lnTo>
                <a:lnTo>
                  <a:pt x="218" y="109"/>
                </a:lnTo>
                <a:lnTo>
                  <a:pt x="216" y="112"/>
                </a:lnTo>
                <a:lnTo>
                  <a:pt x="214" y="112"/>
                </a:lnTo>
                <a:lnTo>
                  <a:pt x="211" y="114"/>
                </a:lnTo>
                <a:lnTo>
                  <a:pt x="51" y="114"/>
                </a:lnTo>
                <a:lnTo>
                  <a:pt x="51" y="114"/>
                </a:lnTo>
                <a:lnTo>
                  <a:pt x="49" y="112"/>
                </a:lnTo>
                <a:lnTo>
                  <a:pt x="48" y="112"/>
                </a:lnTo>
                <a:lnTo>
                  <a:pt x="46" y="109"/>
                </a:lnTo>
                <a:lnTo>
                  <a:pt x="44" y="107"/>
                </a:lnTo>
                <a:lnTo>
                  <a:pt x="44" y="107"/>
                </a:lnTo>
                <a:lnTo>
                  <a:pt x="46" y="103"/>
                </a:lnTo>
                <a:lnTo>
                  <a:pt x="48" y="101"/>
                </a:lnTo>
                <a:lnTo>
                  <a:pt x="49" y="100"/>
                </a:lnTo>
                <a:lnTo>
                  <a:pt x="51" y="100"/>
                </a:lnTo>
                <a:lnTo>
                  <a:pt x="51" y="100"/>
                </a:lnTo>
                <a:close/>
                <a:moveTo>
                  <a:pt x="218" y="154"/>
                </a:moveTo>
                <a:lnTo>
                  <a:pt x="218" y="154"/>
                </a:lnTo>
                <a:lnTo>
                  <a:pt x="218" y="156"/>
                </a:lnTo>
                <a:lnTo>
                  <a:pt x="216" y="160"/>
                </a:lnTo>
                <a:lnTo>
                  <a:pt x="214" y="161"/>
                </a:lnTo>
                <a:lnTo>
                  <a:pt x="211" y="161"/>
                </a:lnTo>
                <a:lnTo>
                  <a:pt x="51" y="161"/>
                </a:lnTo>
                <a:lnTo>
                  <a:pt x="51" y="161"/>
                </a:lnTo>
                <a:lnTo>
                  <a:pt x="49" y="161"/>
                </a:lnTo>
                <a:lnTo>
                  <a:pt x="48" y="160"/>
                </a:lnTo>
                <a:lnTo>
                  <a:pt x="46" y="156"/>
                </a:lnTo>
                <a:lnTo>
                  <a:pt x="44" y="154"/>
                </a:lnTo>
                <a:lnTo>
                  <a:pt x="44" y="154"/>
                </a:lnTo>
                <a:lnTo>
                  <a:pt x="46" y="150"/>
                </a:lnTo>
                <a:lnTo>
                  <a:pt x="48" y="149"/>
                </a:lnTo>
                <a:lnTo>
                  <a:pt x="49" y="147"/>
                </a:lnTo>
                <a:lnTo>
                  <a:pt x="51" y="147"/>
                </a:lnTo>
                <a:lnTo>
                  <a:pt x="211" y="147"/>
                </a:lnTo>
                <a:lnTo>
                  <a:pt x="211" y="147"/>
                </a:lnTo>
                <a:lnTo>
                  <a:pt x="214" y="147"/>
                </a:lnTo>
                <a:lnTo>
                  <a:pt x="216" y="149"/>
                </a:lnTo>
                <a:lnTo>
                  <a:pt x="218" y="150"/>
                </a:lnTo>
                <a:lnTo>
                  <a:pt x="218" y="154"/>
                </a:lnTo>
                <a:lnTo>
                  <a:pt x="218" y="154"/>
                </a:lnTo>
                <a:close/>
                <a:moveTo>
                  <a:pt x="218" y="199"/>
                </a:moveTo>
                <a:lnTo>
                  <a:pt x="218" y="199"/>
                </a:lnTo>
                <a:lnTo>
                  <a:pt x="218" y="203"/>
                </a:lnTo>
                <a:lnTo>
                  <a:pt x="216" y="205"/>
                </a:lnTo>
                <a:lnTo>
                  <a:pt x="214" y="207"/>
                </a:lnTo>
                <a:lnTo>
                  <a:pt x="211" y="207"/>
                </a:lnTo>
                <a:lnTo>
                  <a:pt x="51" y="207"/>
                </a:lnTo>
                <a:lnTo>
                  <a:pt x="51" y="207"/>
                </a:lnTo>
                <a:lnTo>
                  <a:pt x="49" y="207"/>
                </a:lnTo>
                <a:lnTo>
                  <a:pt x="48" y="205"/>
                </a:lnTo>
                <a:lnTo>
                  <a:pt x="46" y="203"/>
                </a:lnTo>
                <a:lnTo>
                  <a:pt x="44" y="199"/>
                </a:lnTo>
                <a:lnTo>
                  <a:pt x="44" y="199"/>
                </a:lnTo>
                <a:lnTo>
                  <a:pt x="46" y="198"/>
                </a:lnTo>
                <a:lnTo>
                  <a:pt x="48" y="194"/>
                </a:lnTo>
                <a:lnTo>
                  <a:pt x="49" y="194"/>
                </a:lnTo>
                <a:lnTo>
                  <a:pt x="51" y="192"/>
                </a:lnTo>
                <a:lnTo>
                  <a:pt x="211" y="192"/>
                </a:lnTo>
                <a:lnTo>
                  <a:pt x="211" y="192"/>
                </a:lnTo>
                <a:lnTo>
                  <a:pt x="214" y="194"/>
                </a:lnTo>
                <a:lnTo>
                  <a:pt x="216" y="194"/>
                </a:lnTo>
                <a:lnTo>
                  <a:pt x="218" y="198"/>
                </a:lnTo>
                <a:lnTo>
                  <a:pt x="218" y="199"/>
                </a:lnTo>
                <a:lnTo>
                  <a:pt x="218" y="199"/>
                </a:lnTo>
                <a:close/>
                <a:moveTo>
                  <a:pt x="218" y="247"/>
                </a:moveTo>
                <a:lnTo>
                  <a:pt x="218" y="247"/>
                </a:lnTo>
                <a:lnTo>
                  <a:pt x="218" y="248"/>
                </a:lnTo>
                <a:lnTo>
                  <a:pt x="216" y="252"/>
                </a:lnTo>
                <a:lnTo>
                  <a:pt x="214" y="252"/>
                </a:lnTo>
                <a:lnTo>
                  <a:pt x="211" y="254"/>
                </a:lnTo>
                <a:lnTo>
                  <a:pt x="51" y="254"/>
                </a:lnTo>
                <a:lnTo>
                  <a:pt x="51" y="254"/>
                </a:lnTo>
                <a:lnTo>
                  <a:pt x="49" y="252"/>
                </a:lnTo>
                <a:lnTo>
                  <a:pt x="48" y="252"/>
                </a:lnTo>
                <a:lnTo>
                  <a:pt x="46" y="248"/>
                </a:lnTo>
                <a:lnTo>
                  <a:pt x="44" y="247"/>
                </a:lnTo>
                <a:lnTo>
                  <a:pt x="44" y="247"/>
                </a:lnTo>
                <a:lnTo>
                  <a:pt x="46" y="243"/>
                </a:lnTo>
                <a:lnTo>
                  <a:pt x="48" y="241"/>
                </a:lnTo>
                <a:lnTo>
                  <a:pt x="49" y="239"/>
                </a:lnTo>
                <a:lnTo>
                  <a:pt x="51" y="239"/>
                </a:lnTo>
                <a:lnTo>
                  <a:pt x="211" y="239"/>
                </a:lnTo>
                <a:lnTo>
                  <a:pt x="211" y="239"/>
                </a:lnTo>
                <a:lnTo>
                  <a:pt x="214" y="239"/>
                </a:lnTo>
                <a:lnTo>
                  <a:pt x="216" y="241"/>
                </a:lnTo>
                <a:lnTo>
                  <a:pt x="218" y="243"/>
                </a:lnTo>
                <a:lnTo>
                  <a:pt x="218" y="247"/>
                </a:lnTo>
                <a:lnTo>
                  <a:pt x="218" y="247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073650" y="3049286"/>
            <a:ext cx="417513" cy="458788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0" name="Freeform 59"/>
          <p:cNvSpPr>
            <a:spLocks noEditPoints="1"/>
          </p:cNvSpPr>
          <p:nvPr/>
        </p:nvSpPr>
        <p:spPr bwMode="auto">
          <a:xfrm>
            <a:off x="1411288" y="2061861"/>
            <a:ext cx="430212" cy="430213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1" name="Freeform 60"/>
          <p:cNvSpPr>
            <a:spLocks noEditPoints="1"/>
          </p:cNvSpPr>
          <p:nvPr/>
        </p:nvSpPr>
        <p:spPr bwMode="auto">
          <a:xfrm>
            <a:off x="3857625" y="2065036"/>
            <a:ext cx="427038" cy="42862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1" y="2"/>
              </a:cxn>
              <a:cxn ang="0">
                <a:pos x="0" y="11"/>
              </a:cxn>
              <a:cxn ang="0">
                <a:pos x="0" y="269"/>
              </a:cxn>
              <a:cxn ang="0">
                <a:pos x="0" y="276"/>
              </a:cxn>
              <a:cxn ang="0">
                <a:pos x="11" y="285"/>
              </a:cxn>
              <a:cxn ang="0">
                <a:pos x="267" y="287"/>
              </a:cxn>
              <a:cxn ang="0">
                <a:pos x="274" y="285"/>
              </a:cxn>
              <a:cxn ang="0">
                <a:pos x="283" y="276"/>
              </a:cxn>
              <a:cxn ang="0">
                <a:pos x="285" y="19"/>
              </a:cxn>
              <a:cxn ang="0">
                <a:pos x="283" y="11"/>
              </a:cxn>
              <a:cxn ang="0">
                <a:pos x="274" y="2"/>
              </a:cxn>
              <a:cxn ang="0">
                <a:pos x="267" y="0"/>
              </a:cxn>
              <a:cxn ang="0">
                <a:pos x="18" y="269"/>
              </a:cxn>
              <a:cxn ang="0">
                <a:pos x="53" y="233"/>
              </a:cxn>
              <a:cxn ang="0">
                <a:pos x="53" y="198"/>
              </a:cxn>
              <a:cxn ang="0">
                <a:pos x="18" y="162"/>
              </a:cxn>
              <a:cxn ang="0">
                <a:pos x="53" y="198"/>
              </a:cxn>
              <a:cxn ang="0">
                <a:pos x="18" y="126"/>
              </a:cxn>
              <a:cxn ang="0">
                <a:pos x="53" y="91"/>
              </a:cxn>
              <a:cxn ang="0">
                <a:pos x="53" y="55"/>
              </a:cxn>
              <a:cxn ang="0">
                <a:pos x="18" y="19"/>
              </a:cxn>
              <a:cxn ang="0">
                <a:pos x="53" y="55"/>
              </a:cxn>
              <a:cxn ang="0">
                <a:pos x="71" y="269"/>
              </a:cxn>
              <a:cxn ang="0">
                <a:pos x="214" y="180"/>
              </a:cxn>
              <a:cxn ang="0">
                <a:pos x="214" y="162"/>
              </a:cxn>
              <a:cxn ang="0">
                <a:pos x="71" y="19"/>
              </a:cxn>
              <a:cxn ang="0">
                <a:pos x="214" y="162"/>
              </a:cxn>
              <a:cxn ang="0">
                <a:pos x="232" y="269"/>
              </a:cxn>
              <a:cxn ang="0">
                <a:pos x="267" y="233"/>
              </a:cxn>
              <a:cxn ang="0">
                <a:pos x="267" y="198"/>
              </a:cxn>
              <a:cxn ang="0">
                <a:pos x="232" y="162"/>
              </a:cxn>
              <a:cxn ang="0">
                <a:pos x="267" y="198"/>
              </a:cxn>
              <a:cxn ang="0">
                <a:pos x="232" y="126"/>
              </a:cxn>
              <a:cxn ang="0">
                <a:pos x="267" y="91"/>
              </a:cxn>
              <a:cxn ang="0">
                <a:pos x="267" y="55"/>
              </a:cxn>
              <a:cxn ang="0">
                <a:pos x="232" y="19"/>
              </a:cxn>
              <a:cxn ang="0">
                <a:pos x="267" y="55"/>
              </a:cxn>
            </a:cxnLst>
            <a:rect l="0" t="0" r="r" b="b"/>
            <a:pathLst>
              <a:path w="285" h="287">
                <a:moveTo>
                  <a:pt x="267" y="0"/>
                </a:moveTo>
                <a:lnTo>
                  <a:pt x="18" y="0"/>
                </a:lnTo>
                <a:lnTo>
                  <a:pt x="18" y="0"/>
                </a:lnTo>
                <a:lnTo>
                  <a:pt x="11" y="2"/>
                </a:lnTo>
                <a:lnTo>
                  <a:pt x="6" y="6"/>
                </a:lnTo>
                <a:lnTo>
                  <a:pt x="0" y="11"/>
                </a:lnTo>
                <a:lnTo>
                  <a:pt x="0" y="19"/>
                </a:lnTo>
                <a:lnTo>
                  <a:pt x="0" y="269"/>
                </a:lnTo>
                <a:lnTo>
                  <a:pt x="0" y="269"/>
                </a:lnTo>
                <a:lnTo>
                  <a:pt x="0" y="276"/>
                </a:lnTo>
                <a:lnTo>
                  <a:pt x="6" y="281"/>
                </a:lnTo>
                <a:lnTo>
                  <a:pt x="11" y="285"/>
                </a:lnTo>
                <a:lnTo>
                  <a:pt x="18" y="287"/>
                </a:lnTo>
                <a:lnTo>
                  <a:pt x="267" y="287"/>
                </a:lnTo>
                <a:lnTo>
                  <a:pt x="267" y="287"/>
                </a:lnTo>
                <a:lnTo>
                  <a:pt x="274" y="285"/>
                </a:lnTo>
                <a:lnTo>
                  <a:pt x="279" y="281"/>
                </a:lnTo>
                <a:lnTo>
                  <a:pt x="283" y="276"/>
                </a:lnTo>
                <a:lnTo>
                  <a:pt x="285" y="269"/>
                </a:lnTo>
                <a:lnTo>
                  <a:pt x="285" y="19"/>
                </a:lnTo>
                <a:lnTo>
                  <a:pt x="285" y="19"/>
                </a:lnTo>
                <a:lnTo>
                  <a:pt x="283" y="11"/>
                </a:lnTo>
                <a:lnTo>
                  <a:pt x="279" y="6"/>
                </a:lnTo>
                <a:lnTo>
                  <a:pt x="274" y="2"/>
                </a:lnTo>
                <a:lnTo>
                  <a:pt x="267" y="0"/>
                </a:lnTo>
                <a:lnTo>
                  <a:pt x="267" y="0"/>
                </a:lnTo>
                <a:close/>
                <a:moveTo>
                  <a:pt x="53" y="269"/>
                </a:moveTo>
                <a:lnTo>
                  <a:pt x="18" y="269"/>
                </a:lnTo>
                <a:lnTo>
                  <a:pt x="18" y="233"/>
                </a:lnTo>
                <a:lnTo>
                  <a:pt x="53" y="233"/>
                </a:lnTo>
                <a:lnTo>
                  <a:pt x="53" y="269"/>
                </a:lnTo>
                <a:close/>
                <a:moveTo>
                  <a:pt x="53" y="198"/>
                </a:moveTo>
                <a:lnTo>
                  <a:pt x="18" y="198"/>
                </a:lnTo>
                <a:lnTo>
                  <a:pt x="18" y="162"/>
                </a:lnTo>
                <a:lnTo>
                  <a:pt x="53" y="162"/>
                </a:lnTo>
                <a:lnTo>
                  <a:pt x="53" y="198"/>
                </a:lnTo>
                <a:close/>
                <a:moveTo>
                  <a:pt x="53" y="126"/>
                </a:moveTo>
                <a:lnTo>
                  <a:pt x="18" y="126"/>
                </a:lnTo>
                <a:lnTo>
                  <a:pt x="18" y="91"/>
                </a:lnTo>
                <a:lnTo>
                  <a:pt x="53" y="91"/>
                </a:lnTo>
                <a:lnTo>
                  <a:pt x="53" y="126"/>
                </a:lnTo>
                <a:close/>
                <a:moveTo>
                  <a:pt x="53" y="55"/>
                </a:moveTo>
                <a:lnTo>
                  <a:pt x="18" y="55"/>
                </a:lnTo>
                <a:lnTo>
                  <a:pt x="18" y="19"/>
                </a:lnTo>
                <a:lnTo>
                  <a:pt x="53" y="19"/>
                </a:lnTo>
                <a:lnTo>
                  <a:pt x="53" y="55"/>
                </a:lnTo>
                <a:close/>
                <a:moveTo>
                  <a:pt x="214" y="269"/>
                </a:moveTo>
                <a:lnTo>
                  <a:pt x="71" y="269"/>
                </a:lnTo>
                <a:lnTo>
                  <a:pt x="71" y="180"/>
                </a:lnTo>
                <a:lnTo>
                  <a:pt x="214" y="180"/>
                </a:lnTo>
                <a:lnTo>
                  <a:pt x="214" y="269"/>
                </a:lnTo>
                <a:close/>
                <a:moveTo>
                  <a:pt x="214" y="162"/>
                </a:moveTo>
                <a:lnTo>
                  <a:pt x="71" y="162"/>
                </a:lnTo>
                <a:lnTo>
                  <a:pt x="71" y="19"/>
                </a:lnTo>
                <a:lnTo>
                  <a:pt x="214" y="19"/>
                </a:lnTo>
                <a:lnTo>
                  <a:pt x="214" y="162"/>
                </a:lnTo>
                <a:close/>
                <a:moveTo>
                  <a:pt x="267" y="269"/>
                </a:moveTo>
                <a:lnTo>
                  <a:pt x="232" y="269"/>
                </a:lnTo>
                <a:lnTo>
                  <a:pt x="232" y="233"/>
                </a:lnTo>
                <a:lnTo>
                  <a:pt x="267" y="233"/>
                </a:lnTo>
                <a:lnTo>
                  <a:pt x="267" y="269"/>
                </a:lnTo>
                <a:close/>
                <a:moveTo>
                  <a:pt x="267" y="198"/>
                </a:moveTo>
                <a:lnTo>
                  <a:pt x="232" y="198"/>
                </a:lnTo>
                <a:lnTo>
                  <a:pt x="232" y="162"/>
                </a:lnTo>
                <a:lnTo>
                  <a:pt x="267" y="162"/>
                </a:lnTo>
                <a:lnTo>
                  <a:pt x="267" y="198"/>
                </a:lnTo>
                <a:close/>
                <a:moveTo>
                  <a:pt x="267" y="126"/>
                </a:moveTo>
                <a:lnTo>
                  <a:pt x="232" y="126"/>
                </a:lnTo>
                <a:lnTo>
                  <a:pt x="232" y="91"/>
                </a:lnTo>
                <a:lnTo>
                  <a:pt x="267" y="91"/>
                </a:lnTo>
                <a:lnTo>
                  <a:pt x="267" y="126"/>
                </a:lnTo>
                <a:close/>
                <a:moveTo>
                  <a:pt x="267" y="55"/>
                </a:moveTo>
                <a:lnTo>
                  <a:pt x="232" y="55"/>
                </a:lnTo>
                <a:lnTo>
                  <a:pt x="232" y="19"/>
                </a:lnTo>
                <a:lnTo>
                  <a:pt x="267" y="19"/>
                </a:lnTo>
                <a:lnTo>
                  <a:pt x="267" y="55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2" name="Group 78"/>
          <p:cNvGrpSpPr/>
          <p:nvPr/>
        </p:nvGrpSpPr>
        <p:grpSpPr>
          <a:xfrm>
            <a:off x="5183979" y="2043697"/>
            <a:ext cx="198288" cy="468685"/>
            <a:chOff x="3405334" y="1535355"/>
            <a:chExt cx="137038" cy="323909"/>
          </a:xfrm>
          <a:solidFill>
            <a:srgbClr val="CF3665"/>
          </a:solidFill>
        </p:grpSpPr>
        <p:sp>
          <p:nvSpPr>
            <p:cNvPr id="43" name="Freeform 61"/>
            <p:cNvSpPr/>
            <p:nvPr/>
          </p:nvSpPr>
          <p:spPr bwMode="auto">
            <a:xfrm>
              <a:off x="3444784" y="1535355"/>
              <a:ext cx="56062" cy="5606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6" y="2"/>
                </a:cxn>
                <a:cxn ang="0">
                  <a:pos x="45" y="7"/>
                </a:cxn>
                <a:cxn ang="0">
                  <a:pos x="51" y="16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51" y="36"/>
                </a:cxn>
                <a:cxn ang="0">
                  <a:pos x="45" y="45"/>
                </a:cxn>
                <a:cxn ang="0">
                  <a:pos x="36" y="51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16" y="51"/>
                </a:cxn>
                <a:cxn ang="0">
                  <a:pos x="7" y="45"/>
                </a:cxn>
                <a:cxn ang="0">
                  <a:pos x="2" y="36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2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52">
                  <a:moveTo>
                    <a:pt x="25" y="0"/>
                  </a:moveTo>
                  <a:lnTo>
                    <a:pt x="25" y="0"/>
                  </a:lnTo>
                  <a:lnTo>
                    <a:pt x="36" y="2"/>
                  </a:lnTo>
                  <a:lnTo>
                    <a:pt x="45" y="7"/>
                  </a:lnTo>
                  <a:lnTo>
                    <a:pt x="51" y="16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36"/>
                  </a:lnTo>
                  <a:lnTo>
                    <a:pt x="45" y="45"/>
                  </a:lnTo>
                  <a:lnTo>
                    <a:pt x="36" y="51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16" y="51"/>
                  </a:lnTo>
                  <a:lnTo>
                    <a:pt x="7" y="45"/>
                  </a:lnTo>
                  <a:lnTo>
                    <a:pt x="2" y="3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3405334" y="1603875"/>
              <a:ext cx="137038" cy="255389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4" y="0"/>
                </a:cxn>
                <a:cxn ang="0">
                  <a:pos x="47" y="2"/>
                </a:cxn>
                <a:cxn ang="0">
                  <a:pos x="27" y="11"/>
                </a:cxn>
                <a:cxn ang="0">
                  <a:pos x="11" y="35"/>
                </a:cxn>
                <a:cxn ang="0">
                  <a:pos x="2" y="64"/>
                </a:cxn>
                <a:cxn ang="0">
                  <a:pos x="2" y="94"/>
                </a:cxn>
                <a:cxn ang="0">
                  <a:pos x="4" y="100"/>
                </a:cxn>
                <a:cxn ang="0">
                  <a:pos x="11" y="107"/>
                </a:cxn>
                <a:cxn ang="0">
                  <a:pos x="20" y="107"/>
                </a:cxn>
                <a:cxn ang="0">
                  <a:pos x="27" y="100"/>
                </a:cxn>
                <a:cxn ang="0">
                  <a:pos x="27" y="94"/>
                </a:cxn>
                <a:cxn ang="0">
                  <a:pos x="27" y="69"/>
                </a:cxn>
                <a:cxn ang="0">
                  <a:pos x="35" y="44"/>
                </a:cxn>
                <a:cxn ang="0">
                  <a:pos x="35" y="100"/>
                </a:cxn>
                <a:cxn ang="0">
                  <a:pos x="35" y="102"/>
                </a:cxn>
                <a:cxn ang="0">
                  <a:pos x="35" y="167"/>
                </a:cxn>
                <a:cxn ang="0">
                  <a:pos x="33" y="232"/>
                </a:cxn>
                <a:cxn ang="0">
                  <a:pos x="36" y="243"/>
                </a:cxn>
                <a:cxn ang="0">
                  <a:pos x="47" y="247"/>
                </a:cxn>
                <a:cxn ang="0">
                  <a:pos x="56" y="243"/>
                </a:cxn>
                <a:cxn ang="0">
                  <a:pos x="62" y="232"/>
                </a:cxn>
                <a:cxn ang="0">
                  <a:pos x="64" y="181"/>
                </a:cxn>
                <a:cxn ang="0">
                  <a:pos x="64" y="131"/>
                </a:cxn>
                <a:cxn ang="0">
                  <a:pos x="69" y="131"/>
                </a:cxn>
                <a:cxn ang="0">
                  <a:pos x="71" y="232"/>
                </a:cxn>
                <a:cxn ang="0">
                  <a:pos x="73" y="239"/>
                </a:cxn>
                <a:cxn ang="0">
                  <a:pos x="80" y="247"/>
                </a:cxn>
                <a:cxn ang="0">
                  <a:pos x="91" y="247"/>
                </a:cxn>
                <a:cxn ang="0">
                  <a:pos x="100" y="239"/>
                </a:cxn>
                <a:cxn ang="0">
                  <a:pos x="100" y="232"/>
                </a:cxn>
                <a:cxn ang="0">
                  <a:pos x="98" y="102"/>
                </a:cxn>
                <a:cxn ang="0">
                  <a:pos x="98" y="98"/>
                </a:cxn>
                <a:cxn ang="0">
                  <a:pos x="98" y="42"/>
                </a:cxn>
                <a:cxn ang="0">
                  <a:pos x="103" y="54"/>
                </a:cxn>
                <a:cxn ang="0">
                  <a:pos x="107" y="82"/>
                </a:cxn>
                <a:cxn ang="0">
                  <a:pos x="105" y="94"/>
                </a:cxn>
                <a:cxn ang="0">
                  <a:pos x="109" y="103"/>
                </a:cxn>
                <a:cxn ang="0">
                  <a:pos x="118" y="107"/>
                </a:cxn>
                <a:cxn ang="0">
                  <a:pos x="127" y="103"/>
                </a:cxn>
                <a:cxn ang="0">
                  <a:pos x="132" y="94"/>
                </a:cxn>
                <a:cxn ang="0">
                  <a:pos x="132" y="80"/>
                </a:cxn>
                <a:cxn ang="0">
                  <a:pos x="127" y="49"/>
                </a:cxn>
                <a:cxn ang="0">
                  <a:pos x="114" y="22"/>
                </a:cxn>
                <a:cxn ang="0">
                  <a:pos x="98" y="7"/>
                </a:cxn>
                <a:cxn ang="0">
                  <a:pos x="84" y="2"/>
                </a:cxn>
                <a:cxn ang="0">
                  <a:pos x="74" y="0"/>
                </a:cxn>
              </a:cxnLst>
              <a:rect l="0" t="0" r="r" b="b"/>
              <a:pathLst>
                <a:path w="132" h="247">
                  <a:moveTo>
                    <a:pt x="74" y="0"/>
                  </a:moveTo>
                  <a:lnTo>
                    <a:pt x="74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27" y="11"/>
                  </a:lnTo>
                  <a:lnTo>
                    <a:pt x="18" y="22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6" y="103"/>
                  </a:lnTo>
                  <a:lnTo>
                    <a:pt x="11" y="107"/>
                  </a:lnTo>
                  <a:lnTo>
                    <a:pt x="16" y="107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7" y="100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83"/>
                  </a:lnTo>
                  <a:lnTo>
                    <a:pt x="27" y="69"/>
                  </a:lnTo>
                  <a:lnTo>
                    <a:pt x="29" y="5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67"/>
                  </a:lnTo>
                  <a:lnTo>
                    <a:pt x="33" y="232"/>
                  </a:lnTo>
                  <a:lnTo>
                    <a:pt x="33" y="232"/>
                  </a:lnTo>
                  <a:lnTo>
                    <a:pt x="33" y="239"/>
                  </a:lnTo>
                  <a:lnTo>
                    <a:pt x="36" y="243"/>
                  </a:lnTo>
                  <a:lnTo>
                    <a:pt x="42" y="247"/>
                  </a:lnTo>
                  <a:lnTo>
                    <a:pt x="47" y="247"/>
                  </a:lnTo>
                  <a:lnTo>
                    <a:pt x="53" y="247"/>
                  </a:lnTo>
                  <a:lnTo>
                    <a:pt x="56" y="243"/>
                  </a:lnTo>
                  <a:lnTo>
                    <a:pt x="60" y="239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4" y="18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9" y="131"/>
                  </a:lnTo>
                  <a:lnTo>
                    <a:pt x="69" y="131"/>
                  </a:lnTo>
                  <a:lnTo>
                    <a:pt x="69" y="181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3" y="239"/>
                  </a:lnTo>
                  <a:lnTo>
                    <a:pt x="76" y="243"/>
                  </a:lnTo>
                  <a:lnTo>
                    <a:pt x="80" y="247"/>
                  </a:lnTo>
                  <a:lnTo>
                    <a:pt x="85" y="247"/>
                  </a:lnTo>
                  <a:lnTo>
                    <a:pt x="91" y="247"/>
                  </a:lnTo>
                  <a:lnTo>
                    <a:pt x="96" y="243"/>
                  </a:lnTo>
                  <a:lnTo>
                    <a:pt x="100" y="239"/>
                  </a:lnTo>
                  <a:lnTo>
                    <a:pt x="100" y="232"/>
                  </a:lnTo>
                  <a:lnTo>
                    <a:pt x="100" y="232"/>
                  </a:lnTo>
                  <a:lnTo>
                    <a:pt x="98" y="167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3" y="54"/>
                  </a:lnTo>
                  <a:lnTo>
                    <a:pt x="105" y="67"/>
                  </a:lnTo>
                  <a:lnTo>
                    <a:pt x="107" y="82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105" y="100"/>
                  </a:lnTo>
                  <a:lnTo>
                    <a:pt x="109" y="103"/>
                  </a:lnTo>
                  <a:lnTo>
                    <a:pt x="113" y="107"/>
                  </a:lnTo>
                  <a:lnTo>
                    <a:pt x="118" y="107"/>
                  </a:lnTo>
                  <a:lnTo>
                    <a:pt x="122" y="107"/>
                  </a:lnTo>
                  <a:lnTo>
                    <a:pt x="127" y="103"/>
                  </a:lnTo>
                  <a:lnTo>
                    <a:pt x="131" y="100"/>
                  </a:lnTo>
                  <a:lnTo>
                    <a:pt x="132" y="94"/>
                  </a:lnTo>
                  <a:lnTo>
                    <a:pt x="132" y="94"/>
                  </a:lnTo>
                  <a:lnTo>
                    <a:pt x="132" y="80"/>
                  </a:lnTo>
                  <a:lnTo>
                    <a:pt x="131" y="64"/>
                  </a:lnTo>
                  <a:lnTo>
                    <a:pt x="127" y="49"/>
                  </a:lnTo>
                  <a:lnTo>
                    <a:pt x="122" y="35"/>
                  </a:lnTo>
                  <a:lnTo>
                    <a:pt x="114" y="22"/>
                  </a:lnTo>
                  <a:lnTo>
                    <a:pt x="103" y="11"/>
                  </a:lnTo>
                  <a:lnTo>
                    <a:pt x="98" y="7"/>
                  </a:lnTo>
                  <a:lnTo>
                    <a:pt x="91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45" name="Freeform 63"/>
          <p:cNvSpPr>
            <a:spLocks noEditPoints="1"/>
          </p:cNvSpPr>
          <p:nvPr/>
        </p:nvSpPr>
        <p:spPr bwMode="auto">
          <a:xfrm>
            <a:off x="6303963" y="2071386"/>
            <a:ext cx="484187" cy="414338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6" name="Freeform 69"/>
          <p:cNvSpPr>
            <a:spLocks noEditPoints="1"/>
          </p:cNvSpPr>
          <p:nvPr/>
        </p:nvSpPr>
        <p:spPr bwMode="auto">
          <a:xfrm>
            <a:off x="1471613" y="1064911"/>
            <a:ext cx="309562" cy="452438"/>
          </a:xfrm>
          <a:custGeom>
            <a:avLst/>
            <a:gdLst/>
            <a:ahLst/>
            <a:cxnLst>
              <a:cxn ang="0">
                <a:pos x="180" y="76"/>
              </a:cxn>
              <a:cxn ang="0">
                <a:pos x="167" y="34"/>
              </a:cxn>
              <a:cxn ang="0">
                <a:pos x="133" y="7"/>
              </a:cxn>
              <a:cxn ang="0">
                <a:pos x="104" y="0"/>
              </a:cxn>
              <a:cxn ang="0">
                <a:pos x="62" y="14"/>
              </a:cxn>
              <a:cxn ang="0">
                <a:pos x="35" y="47"/>
              </a:cxn>
              <a:cxn ang="0">
                <a:pos x="27" y="132"/>
              </a:cxn>
              <a:cxn ang="0">
                <a:pos x="17" y="136"/>
              </a:cxn>
              <a:cxn ang="0">
                <a:pos x="0" y="156"/>
              </a:cxn>
              <a:cxn ang="0">
                <a:pos x="0" y="276"/>
              </a:cxn>
              <a:cxn ang="0">
                <a:pos x="8" y="295"/>
              </a:cxn>
              <a:cxn ang="0">
                <a:pos x="27" y="303"/>
              </a:cxn>
              <a:cxn ang="0">
                <a:pos x="185" y="303"/>
              </a:cxn>
              <a:cxn ang="0">
                <a:pos x="205" y="286"/>
              </a:cxn>
              <a:cxn ang="0">
                <a:pos x="207" y="161"/>
              </a:cxn>
              <a:cxn ang="0">
                <a:pos x="205" y="150"/>
              </a:cxn>
              <a:cxn ang="0">
                <a:pos x="185" y="134"/>
              </a:cxn>
              <a:cxn ang="0">
                <a:pos x="47" y="76"/>
              </a:cxn>
              <a:cxn ang="0">
                <a:pos x="51" y="54"/>
              </a:cxn>
              <a:cxn ang="0">
                <a:pos x="71" y="29"/>
              </a:cxn>
              <a:cxn ang="0">
                <a:pos x="104" y="20"/>
              </a:cxn>
              <a:cxn ang="0">
                <a:pos x="125" y="24"/>
              </a:cxn>
              <a:cxn ang="0">
                <a:pos x="151" y="45"/>
              </a:cxn>
              <a:cxn ang="0">
                <a:pos x="160" y="76"/>
              </a:cxn>
              <a:cxn ang="0">
                <a:pos x="47" y="76"/>
              </a:cxn>
              <a:cxn ang="0">
                <a:pos x="187" y="279"/>
              </a:cxn>
              <a:cxn ang="0">
                <a:pos x="180" y="285"/>
              </a:cxn>
              <a:cxn ang="0">
                <a:pos x="24" y="283"/>
              </a:cxn>
              <a:cxn ang="0">
                <a:pos x="18" y="276"/>
              </a:cxn>
              <a:cxn ang="0">
                <a:pos x="18" y="158"/>
              </a:cxn>
              <a:cxn ang="0">
                <a:pos x="27" y="152"/>
              </a:cxn>
              <a:cxn ang="0">
                <a:pos x="183" y="152"/>
              </a:cxn>
              <a:cxn ang="0">
                <a:pos x="189" y="161"/>
              </a:cxn>
              <a:cxn ang="0">
                <a:pos x="113" y="190"/>
              </a:cxn>
              <a:cxn ang="0">
                <a:pos x="111" y="183"/>
              </a:cxn>
              <a:cxn ang="0">
                <a:pos x="104" y="179"/>
              </a:cxn>
              <a:cxn ang="0">
                <a:pos x="95" y="187"/>
              </a:cxn>
              <a:cxn ang="0">
                <a:pos x="95" y="212"/>
              </a:cxn>
              <a:cxn ang="0">
                <a:pos x="85" y="223"/>
              </a:cxn>
              <a:cxn ang="0">
                <a:pos x="85" y="236"/>
              </a:cxn>
              <a:cxn ang="0">
                <a:pos x="104" y="246"/>
              </a:cxn>
              <a:cxn ang="0">
                <a:pos x="116" y="241"/>
              </a:cxn>
              <a:cxn ang="0">
                <a:pos x="122" y="228"/>
              </a:cxn>
              <a:cxn ang="0">
                <a:pos x="116" y="214"/>
              </a:cxn>
            </a:cxnLst>
            <a:rect l="0" t="0" r="r" b="b"/>
            <a:pathLst>
              <a:path w="207" h="303">
                <a:moveTo>
                  <a:pt x="180" y="132"/>
                </a:moveTo>
                <a:lnTo>
                  <a:pt x="180" y="76"/>
                </a:lnTo>
                <a:lnTo>
                  <a:pt x="180" y="76"/>
                </a:lnTo>
                <a:lnTo>
                  <a:pt x="178" y="62"/>
                </a:lnTo>
                <a:lnTo>
                  <a:pt x="172" y="47"/>
                </a:lnTo>
                <a:lnTo>
                  <a:pt x="167" y="34"/>
                </a:lnTo>
                <a:lnTo>
                  <a:pt x="156" y="24"/>
                </a:lnTo>
                <a:lnTo>
                  <a:pt x="145" y="14"/>
                </a:lnTo>
                <a:lnTo>
                  <a:pt x="133" y="7"/>
                </a:lnTo>
                <a:lnTo>
                  <a:pt x="118" y="2"/>
                </a:lnTo>
                <a:lnTo>
                  <a:pt x="104" y="0"/>
                </a:lnTo>
                <a:lnTo>
                  <a:pt x="104" y="0"/>
                </a:lnTo>
                <a:lnTo>
                  <a:pt x="89" y="2"/>
                </a:lnTo>
                <a:lnTo>
                  <a:pt x="75" y="7"/>
                </a:lnTo>
                <a:lnTo>
                  <a:pt x="62" y="14"/>
                </a:lnTo>
                <a:lnTo>
                  <a:pt x="49" y="24"/>
                </a:lnTo>
                <a:lnTo>
                  <a:pt x="40" y="34"/>
                </a:lnTo>
                <a:lnTo>
                  <a:pt x="35" y="47"/>
                </a:lnTo>
                <a:lnTo>
                  <a:pt x="29" y="62"/>
                </a:lnTo>
                <a:lnTo>
                  <a:pt x="27" y="76"/>
                </a:lnTo>
                <a:lnTo>
                  <a:pt x="27" y="132"/>
                </a:lnTo>
                <a:lnTo>
                  <a:pt x="27" y="132"/>
                </a:lnTo>
                <a:lnTo>
                  <a:pt x="22" y="134"/>
                </a:lnTo>
                <a:lnTo>
                  <a:pt x="17" y="136"/>
                </a:lnTo>
                <a:lnTo>
                  <a:pt x="8" y="141"/>
                </a:lnTo>
                <a:lnTo>
                  <a:pt x="2" y="150"/>
                </a:lnTo>
                <a:lnTo>
                  <a:pt x="0" y="156"/>
                </a:lnTo>
                <a:lnTo>
                  <a:pt x="0" y="161"/>
                </a:lnTo>
                <a:lnTo>
                  <a:pt x="0" y="276"/>
                </a:lnTo>
                <a:lnTo>
                  <a:pt x="0" y="276"/>
                </a:lnTo>
                <a:lnTo>
                  <a:pt x="0" y="281"/>
                </a:lnTo>
                <a:lnTo>
                  <a:pt x="2" y="286"/>
                </a:lnTo>
                <a:lnTo>
                  <a:pt x="8" y="295"/>
                </a:lnTo>
                <a:lnTo>
                  <a:pt x="17" y="301"/>
                </a:lnTo>
                <a:lnTo>
                  <a:pt x="22" y="303"/>
                </a:lnTo>
                <a:lnTo>
                  <a:pt x="27" y="303"/>
                </a:lnTo>
                <a:lnTo>
                  <a:pt x="180" y="303"/>
                </a:lnTo>
                <a:lnTo>
                  <a:pt x="180" y="303"/>
                </a:lnTo>
                <a:lnTo>
                  <a:pt x="185" y="303"/>
                </a:lnTo>
                <a:lnTo>
                  <a:pt x="191" y="301"/>
                </a:lnTo>
                <a:lnTo>
                  <a:pt x="200" y="295"/>
                </a:lnTo>
                <a:lnTo>
                  <a:pt x="205" y="286"/>
                </a:lnTo>
                <a:lnTo>
                  <a:pt x="207" y="281"/>
                </a:lnTo>
                <a:lnTo>
                  <a:pt x="207" y="276"/>
                </a:lnTo>
                <a:lnTo>
                  <a:pt x="207" y="161"/>
                </a:lnTo>
                <a:lnTo>
                  <a:pt x="207" y="161"/>
                </a:lnTo>
                <a:lnTo>
                  <a:pt x="207" y="156"/>
                </a:lnTo>
                <a:lnTo>
                  <a:pt x="205" y="150"/>
                </a:lnTo>
                <a:lnTo>
                  <a:pt x="200" y="141"/>
                </a:lnTo>
                <a:lnTo>
                  <a:pt x="191" y="136"/>
                </a:lnTo>
                <a:lnTo>
                  <a:pt x="185" y="134"/>
                </a:lnTo>
                <a:lnTo>
                  <a:pt x="180" y="132"/>
                </a:lnTo>
                <a:lnTo>
                  <a:pt x="180" y="132"/>
                </a:lnTo>
                <a:close/>
                <a:moveTo>
                  <a:pt x="47" y="76"/>
                </a:moveTo>
                <a:lnTo>
                  <a:pt x="47" y="76"/>
                </a:lnTo>
                <a:lnTo>
                  <a:pt x="47" y="65"/>
                </a:lnTo>
                <a:lnTo>
                  <a:pt x="51" y="54"/>
                </a:lnTo>
                <a:lnTo>
                  <a:pt x="56" y="45"/>
                </a:lnTo>
                <a:lnTo>
                  <a:pt x="64" y="36"/>
                </a:lnTo>
                <a:lnTo>
                  <a:pt x="71" y="29"/>
                </a:lnTo>
                <a:lnTo>
                  <a:pt x="82" y="24"/>
                </a:lnTo>
                <a:lnTo>
                  <a:pt x="93" y="20"/>
                </a:lnTo>
                <a:lnTo>
                  <a:pt x="104" y="20"/>
                </a:lnTo>
                <a:lnTo>
                  <a:pt x="104" y="20"/>
                </a:lnTo>
                <a:lnTo>
                  <a:pt x="114" y="20"/>
                </a:lnTo>
                <a:lnTo>
                  <a:pt x="125" y="24"/>
                </a:lnTo>
                <a:lnTo>
                  <a:pt x="134" y="29"/>
                </a:lnTo>
                <a:lnTo>
                  <a:pt x="143" y="36"/>
                </a:lnTo>
                <a:lnTo>
                  <a:pt x="151" y="45"/>
                </a:lnTo>
                <a:lnTo>
                  <a:pt x="156" y="54"/>
                </a:lnTo>
                <a:lnTo>
                  <a:pt x="160" y="65"/>
                </a:lnTo>
                <a:lnTo>
                  <a:pt x="160" y="76"/>
                </a:lnTo>
                <a:lnTo>
                  <a:pt x="160" y="132"/>
                </a:lnTo>
                <a:lnTo>
                  <a:pt x="47" y="132"/>
                </a:lnTo>
                <a:lnTo>
                  <a:pt x="47" y="76"/>
                </a:lnTo>
                <a:close/>
                <a:moveTo>
                  <a:pt x="189" y="276"/>
                </a:moveTo>
                <a:lnTo>
                  <a:pt x="189" y="276"/>
                </a:lnTo>
                <a:lnTo>
                  <a:pt x="187" y="279"/>
                </a:lnTo>
                <a:lnTo>
                  <a:pt x="185" y="281"/>
                </a:lnTo>
                <a:lnTo>
                  <a:pt x="183" y="283"/>
                </a:lnTo>
                <a:lnTo>
                  <a:pt x="180" y="285"/>
                </a:lnTo>
                <a:lnTo>
                  <a:pt x="27" y="285"/>
                </a:lnTo>
                <a:lnTo>
                  <a:pt x="27" y="285"/>
                </a:lnTo>
                <a:lnTo>
                  <a:pt x="24" y="283"/>
                </a:lnTo>
                <a:lnTo>
                  <a:pt x="22" y="281"/>
                </a:lnTo>
                <a:lnTo>
                  <a:pt x="18" y="279"/>
                </a:lnTo>
                <a:lnTo>
                  <a:pt x="18" y="276"/>
                </a:lnTo>
                <a:lnTo>
                  <a:pt x="18" y="161"/>
                </a:lnTo>
                <a:lnTo>
                  <a:pt x="18" y="161"/>
                </a:lnTo>
                <a:lnTo>
                  <a:pt x="18" y="158"/>
                </a:lnTo>
                <a:lnTo>
                  <a:pt x="22" y="154"/>
                </a:lnTo>
                <a:lnTo>
                  <a:pt x="24" y="152"/>
                </a:lnTo>
                <a:lnTo>
                  <a:pt x="27" y="152"/>
                </a:lnTo>
                <a:lnTo>
                  <a:pt x="180" y="152"/>
                </a:lnTo>
                <a:lnTo>
                  <a:pt x="180" y="152"/>
                </a:lnTo>
                <a:lnTo>
                  <a:pt x="183" y="152"/>
                </a:lnTo>
                <a:lnTo>
                  <a:pt x="185" y="154"/>
                </a:lnTo>
                <a:lnTo>
                  <a:pt x="187" y="158"/>
                </a:lnTo>
                <a:lnTo>
                  <a:pt x="189" y="161"/>
                </a:lnTo>
                <a:lnTo>
                  <a:pt x="189" y="276"/>
                </a:lnTo>
                <a:close/>
                <a:moveTo>
                  <a:pt x="113" y="212"/>
                </a:moveTo>
                <a:lnTo>
                  <a:pt x="113" y="190"/>
                </a:lnTo>
                <a:lnTo>
                  <a:pt x="113" y="190"/>
                </a:lnTo>
                <a:lnTo>
                  <a:pt x="113" y="187"/>
                </a:lnTo>
                <a:lnTo>
                  <a:pt x="111" y="183"/>
                </a:lnTo>
                <a:lnTo>
                  <a:pt x="107" y="181"/>
                </a:lnTo>
                <a:lnTo>
                  <a:pt x="104" y="179"/>
                </a:lnTo>
                <a:lnTo>
                  <a:pt x="104" y="179"/>
                </a:lnTo>
                <a:lnTo>
                  <a:pt x="100" y="181"/>
                </a:lnTo>
                <a:lnTo>
                  <a:pt x="96" y="183"/>
                </a:lnTo>
                <a:lnTo>
                  <a:pt x="95" y="187"/>
                </a:lnTo>
                <a:lnTo>
                  <a:pt x="95" y="190"/>
                </a:lnTo>
                <a:lnTo>
                  <a:pt x="95" y="212"/>
                </a:lnTo>
                <a:lnTo>
                  <a:pt x="95" y="212"/>
                </a:lnTo>
                <a:lnTo>
                  <a:pt x="91" y="214"/>
                </a:lnTo>
                <a:lnTo>
                  <a:pt x="87" y="217"/>
                </a:lnTo>
                <a:lnTo>
                  <a:pt x="85" y="223"/>
                </a:lnTo>
                <a:lnTo>
                  <a:pt x="85" y="228"/>
                </a:lnTo>
                <a:lnTo>
                  <a:pt x="85" y="228"/>
                </a:lnTo>
                <a:lnTo>
                  <a:pt x="85" y="236"/>
                </a:lnTo>
                <a:lnTo>
                  <a:pt x="91" y="241"/>
                </a:lnTo>
                <a:lnTo>
                  <a:pt x="96" y="245"/>
                </a:lnTo>
                <a:lnTo>
                  <a:pt x="104" y="246"/>
                </a:lnTo>
                <a:lnTo>
                  <a:pt x="104" y="246"/>
                </a:lnTo>
                <a:lnTo>
                  <a:pt x="111" y="245"/>
                </a:lnTo>
                <a:lnTo>
                  <a:pt x="116" y="241"/>
                </a:lnTo>
                <a:lnTo>
                  <a:pt x="122" y="236"/>
                </a:lnTo>
                <a:lnTo>
                  <a:pt x="122" y="228"/>
                </a:lnTo>
                <a:lnTo>
                  <a:pt x="122" y="228"/>
                </a:lnTo>
                <a:lnTo>
                  <a:pt x="122" y="223"/>
                </a:lnTo>
                <a:lnTo>
                  <a:pt x="120" y="217"/>
                </a:lnTo>
                <a:lnTo>
                  <a:pt x="116" y="214"/>
                </a:lnTo>
                <a:lnTo>
                  <a:pt x="113" y="212"/>
                </a:lnTo>
                <a:lnTo>
                  <a:pt x="113" y="212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7" name="Freeform 70"/>
          <p:cNvSpPr>
            <a:spLocks noEditPoints="1"/>
          </p:cNvSpPr>
          <p:nvPr/>
        </p:nvSpPr>
        <p:spPr bwMode="auto">
          <a:xfrm>
            <a:off x="2603500" y="1064911"/>
            <a:ext cx="457200" cy="452438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8" name="Group 74"/>
          <p:cNvGrpSpPr/>
          <p:nvPr/>
        </p:nvGrpSpPr>
        <p:grpSpPr>
          <a:xfrm>
            <a:off x="5157057" y="1067148"/>
            <a:ext cx="249363" cy="450653"/>
            <a:chOff x="3386647" y="802411"/>
            <a:chExt cx="172336" cy="311450"/>
          </a:xfrm>
          <a:solidFill>
            <a:srgbClr val="CF3665"/>
          </a:solidFill>
        </p:grpSpPr>
        <p:sp>
          <p:nvSpPr>
            <p:cNvPr id="49" name="Freeform 71"/>
            <p:cNvSpPr/>
            <p:nvPr/>
          </p:nvSpPr>
          <p:spPr bwMode="auto">
            <a:xfrm>
              <a:off x="3459319" y="802411"/>
              <a:ext cx="51909" cy="519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3" y="7"/>
                </a:cxn>
                <a:cxn ang="0">
                  <a:pos x="49" y="16"/>
                </a:cxn>
                <a:cxn ang="0">
                  <a:pos x="50" y="25"/>
                </a:cxn>
                <a:cxn ang="0">
                  <a:pos x="50" y="25"/>
                </a:cxn>
                <a:cxn ang="0">
                  <a:pos x="49" y="36"/>
                </a:cxn>
                <a:cxn ang="0">
                  <a:pos x="43" y="43"/>
                </a:cxn>
                <a:cxn ang="0">
                  <a:pos x="34" y="49"/>
                </a:cxn>
                <a:cxn ang="0">
                  <a:pos x="25" y="51"/>
                </a:cxn>
                <a:cxn ang="0">
                  <a:pos x="25" y="51"/>
                </a:cxn>
                <a:cxn ang="0">
                  <a:pos x="16" y="49"/>
                </a:cxn>
                <a:cxn ang="0">
                  <a:pos x="7" y="43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0" h="51">
                  <a:moveTo>
                    <a:pt x="25" y="0"/>
                  </a:moveTo>
                  <a:lnTo>
                    <a:pt x="25" y="0"/>
                  </a:lnTo>
                  <a:lnTo>
                    <a:pt x="34" y="2"/>
                  </a:lnTo>
                  <a:lnTo>
                    <a:pt x="43" y="7"/>
                  </a:lnTo>
                  <a:lnTo>
                    <a:pt x="49" y="16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4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7" y="43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0" name="Freeform 72"/>
            <p:cNvSpPr>
              <a:spLocks noEditPoints="1"/>
            </p:cNvSpPr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  <a:cxn ang="0">
                  <a:pos x="139" y="119"/>
                </a:cxn>
                <a:cxn ang="0">
                  <a:pos x="134" y="130"/>
                </a:cxn>
                <a:cxn ang="0">
                  <a:pos x="129" y="92"/>
                </a:cxn>
                <a:cxn ang="0">
                  <a:pos x="136" y="105"/>
                </a:cxn>
                <a:cxn ang="0">
                  <a:pos x="141" y="118"/>
                </a:cxn>
                <a:cxn ang="0">
                  <a:pos x="139" y="119"/>
                </a:cxn>
                <a:cxn ang="0">
                  <a:pos x="141" y="118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  <a:close/>
                  <a:moveTo>
                    <a:pt x="139" y="119"/>
                  </a:moveTo>
                  <a:lnTo>
                    <a:pt x="139" y="11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29" y="141"/>
                  </a:lnTo>
                  <a:lnTo>
                    <a:pt x="129" y="92"/>
                  </a:lnTo>
                  <a:lnTo>
                    <a:pt x="129" y="92"/>
                  </a:lnTo>
                  <a:lnTo>
                    <a:pt x="136" y="105"/>
                  </a:lnTo>
                  <a:lnTo>
                    <a:pt x="141" y="118"/>
                  </a:lnTo>
                  <a:lnTo>
                    <a:pt x="141" y="118"/>
                  </a:lnTo>
                  <a:lnTo>
                    <a:pt x="139" y="119"/>
                  </a:lnTo>
                  <a:lnTo>
                    <a:pt x="139" y="119"/>
                  </a:lnTo>
                  <a:close/>
                  <a:moveTo>
                    <a:pt x="141" y="118"/>
                  </a:moveTo>
                  <a:lnTo>
                    <a:pt x="141" y="1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21609" y="897922"/>
              <a:ext cx="12458" cy="51909"/>
            </a:xfrm>
            <a:custGeom>
              <a:avLst/>
              <a:gdLst/>
              <a:ahLst/>
              <a:cxnLst>
                <a:cxn ang="0">
                  <a:pos x="10" y="2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5" y="3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10" y="27"/>
                </a:cxn>
              </a:cxnLst>
              <a:rect l="0" t="0" r="r" b="b"/>
              <a:pathLst>
                <a:path w="12" h="49">
                  <a:moveTo>
                    <a:pt x="10" y="27"/>
                  </a:moveTo>
                  <a:lnTo>
                    <a:pt x="10" y="2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7"/>
                  </a:lnTo>
                  <a:lnTo>
                    <a:pt x="10" y="27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3" name="Line 75"/>
            <p:cNvSpPr>
              <a:spLocks noChangeShapeType="1"/>
            </p:cNvSpPr>
            <p:nvPr/>
          </p:nvSpPr>
          <p:spPr bwMode="auto">
            <a:xfrm>
              <a:off x="3534067" y="924914"/>
              <a:ext cx="2077" cy="2077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309928" y="1061138"/>
            <a:ext cx="474691" cy="462672"/>
            <a:chOff x="4080141" y="798258"/>
            <a:chExt cx="328062" cy="319755"/>
          </a:xfrm>
          <a:solidFill>
            <a:srgbClr val="CF3665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7" name="Group 73"/>
          <p:cNvGrpSpPr/>
          <p:nvPr/>
        </p:nvGrpSpPr>
        <p:grpSpPr>
          <a:xfrm>
            <a:off x="3812500" y="1064261"/>
            <a:ext cx="513747" cy="453656"/>
            <a:chOff x="2549886" y="800334"/>
            <a:chExt cx="355053" cy="313526"/>
          </a:xfrm>
          <a:solidFill>
            <a:srgbClr val="CF3665"/>
          </a:solidFill>
        </p:grpSpPr>
        <p:sp>
          <p:nvSpPr>
            <p:cNvPr id="58" name="Freeform 88"/>
            <p:cNvSpPr/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1" name="Group 81"/>
          <p:cNvGrpSpPr/>
          <p:nvPr/>
        </p:nvGrpSpPr>
        <p:grpSpPr>
          <a:xfrm>
            <a:off x="7503651" y="3067022"/>
            <a:ext cx="465677" cy="423619"/>
            <a:chOff x="4821392" y="2301522"/>
            <a:chExt cx="321831" cy="292764"/>
          </a:xfrm>
          <a:solidFill>
            <a:srgbClr val="CF3665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66" name="Freeform 95"/>
          <p:cNvSpPr>
            <a:spLocks noEditPoints="1"/>
          </p:cNvSpPr>
          <p:nvPr/>
        </p:nvSpPr>
        <p:spPr bwMode="auto">
          <a:xfrm>
            <a:off x="2555875" y="2084086"/>
            <a:ext cx="492125" cy="43497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7" name="Group 77"/>
          <p:cNvGrpSpPr/>
          <p:nvPr/>
        </p:nvGrpSpPr>
        <p:grpSpPr>
          <a:xfrm>
            <a:off x="8722321" y="2071211"/>
            <a:ext cx="525763" cy="402584"/>
            <a:chOff x="5552261" y="1554043"/>
            <a:chExt cx="363359" cy="278229"/>
          </a:xfrm>
          <a:solidFill>
            <a:srgbClr val="CF3665"/>
          </a:solidFill>
        </p:grpSpPr>
        <p:sp>
          <p:nvSpPr>
            <p:cNvPr id="68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9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1" name="Freeform 99"/>
          <p:cNvSpPr>
            <a:spLocks noEditPoints="1"/>
          </p:cNvSpPr>
          <p:nvPr/>
        </p:nvSpPr>
        <p:spPr bwMode="auto">
          <a:xfrm>
            <a:off x="7591425" y="2045986"/>
            <a:ext cx="293688" cy="469900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2" name="Freeform 100"/>
          <p:cNvSpPr/>
          <p:nvPr/>
        </p:nvSpPr>
        <p:spPr bwMode="auto">
          <a:xfrm>
            <a:off x="7524750" y="4036711"/>
            <a:ext cx="427038" cy="48101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73" name="Group 76"/>
          <p:cNvGrpSpPr/>
          <p:nvPr/>
        </p:nvGrpSpPr>
        <p:grpSpPr>
          <a:xfrm>
            <a:off x="8695280" y="1082875"/>
            <a:ext cx="579843" cy="402587"/>
            <a:chOff x="5533573" y="812792"/>
            <a:chExt cx="400733" cy="278229"/>
          </a:xfrm>
          <a:solidFill>
            <a:srgbClr val="CF3665"/>
          </a:solidFill>
        </p:grpSpPr>
        <p:sp>
          <p:nvSpPr>
            <p:cNvPr id="74" name="Freeform 101"/>
            <p:cNvSpPr/>
            <p:nvPr/>
          </p:nvSpPr>
          <p:spPr bwMode="auto">
            <a:xfrm>
              <a:off x="5730826" y="962288"/>
              <a:ext cx="93436" cy="128733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4"/>
                </a:cxn>
                <a:cxn ang="0">
                  <a:pos x="14" y="52"/>
                </a:cxn>
                <a:cxn ang="0">
                  <a:pos x="23" y="74"/>
                </a:cxn>
                <a:cxn ang="0">
                  <a:pos x="30" y="96"/>
                </a:cxn>
                <a:cxn ang="0">
                  <a:pos x="30" y="109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32" y="123"/>
                </a:cxn>
                <a:cxn ang="0">
                  <a:pos x="32" y="123"/>
                </a:cxn>
                <a:cxn ang="0">
                  <a:pos x="34" y="123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8" y="121"/>
                </a:cxn>
                <a:cxn ang="0">
                  <a:pos x="90" y="120"/>
                </a:cxn>
                <a:cxn ang="0">
                  <a:pos x="90" y="120"/>
                </a:cxn>
                <a:cxn ang="0">
                  <a:pos x="88" y="103"/>
                </a:cxn>
                <a:cxn ang="0">
                  <a:pos x="87" y="87"/>
                </a:cxn>
                <a:cxn ang="0">
                  <a:pos x="83" y="71"/>
                </a:cxn>
                <a:cxn ang="0">
                  <a:pos x="78" y="54"/>
                </a:cxn>
                <a:cxn ang="0">
                  <a:pos x="72" y="40"/>
                </a:cxn>
                <a:cxn ang="0">
                  <a:pos x="65" y="25"/>
                </a:cxn>
                <a:cxn ang="0">
                  <a:pos x="56" y="13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34" y="5"/>
                </a:cxn>
                <a:cxn ang="0">
                  <a:pos x="21" y="14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90" h="123">
                  <a:moveTo>
                    <a:pt x="0" y="34"/>
                  </a:moveTo>
                  <a:lnTo>
                    <a:pt x="0" y="34"/>
                  </a:lnTo>
                  <a:lnTo>
                    <a:pt x="14" y="52"/>
                  </a:lnTo>
                  <a:lnTo>
                    <a:pt x="23" y="74"/>
                  </a:lnTo>
                  <a:lnTo>
                    <a:pt x="30" y="96"/>
                  </a:lnTo>
                  <a:lnTo>
                    <a:pt x="30" y="10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3"/>
                  </a:lnTo>
                  <a:lnTo>
                    <a:pt x="32" y="123"/>
                  </a:lnTo>
                  <a:lnTo>
                    <a:pt x="34" y="123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8" y="121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88" y="103"/>
                  </a:lnTo>
                  <a:lnTo>
                    <a:pt x="87" y="87"/>
                  </a:lnTo>
                  <a:lnTo>
                    <a:pt x="83" y="71"/>
                  </a:lnTo>
                  <a:lnTo>
                    <a:pt x="78" y="54"/>
                  </a:lnTo>
                  <a:lnTo>
                    <a:pt x="72" y="40"/>
                  </a:lnTo>
                  <a:lnTo>
                    <a:pt x="65" y="25"/>
                  </a:lnTo>
                  <a:lnTo>
                    <a:pt x="56" y="1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21" y="14"/>
                  </a:lnTo>
                  <a:lnTo>
                    <a:pt x="10" y="23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5" name="Freeform 102"/>
            <p:cNvSpPr/>
            <p:nvPr/>
          </p:nvSpPr>
          <p:spPr bwMode="auto">
            <a:xfrm>
              <a:off x="5533573" y="814869"/>
              <a:ext cx="182717" cy="151573"/>
            </a:xfrm>
            <a:custGeom>
              <a:avLst/>
              <a:gdLst/>
              <a:ahLst/>
              <a:cxnLst>
                <a:cxn ang="0">
                  <a:pos x="178" y="71"/>
                </a:cxn>
                <a:cxn ang="0">
                  <a:pos x="178" y="71"/>
                </a:cxn>
                <a:cxn ang="0">
                  <a:pos x="154" y="58"/>
                </a:cxn>
                <a:cxn ang="0">
                  <a:pos x="131" y="49"/>
                </a:cxn>
                <a:cxn ang="0">
                  <a:pos x="104" y="44"/>
                </a:cxn>
                <a:cxn ang="0">
                  <a:pos x="76" y="42"/>
                </a:cxn>
                <a:cxn ang="0">
                  <a:pos x="76" y="2"/>
                </a:cxn>
                <a:cxn ang="0">
                  <a:pos x="76" y="2"/>
                </a:cxn>
                <a:cxn ang="0">
                  <a:pos x="75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5"/>
                </a:cxn>
                <a:cxn ang="0">
                  <a:pos x="73" y="145"/>
                </a:cxn>
                <a:cxn ang="0">
                  <a:pos x="73" y="145"/>
                </a:cxn>
                <a:cxn ang="0">
                  <a:pos x="75" y="145"/>
                </a:cxn>
                <a:cxn ang="0">
                  <a:pos x="75" y="145"/>
                </a:cxn>
                <a:cxn ang="0">
                  <a:pos x="76" y="144"/>
                </a:cxn>
                <a:cxn ang="0">
                  <a:pos x="76" y="100"/>
                </a:cxn>
                <a:cxn ang="0">
                  <a:pos x="76" y="100"/>
                </a:cxn>
                <a:cxn ang="0">
                  <a:pos x="91" y="100"/>
                </a:cxn>
                <a:cxn ang="0">
                  <a:pos x="105" y="102"/>
                </a:cxn>
                <a:cxn ang="0">
                  <a:pos x="118" y="107"/>
                </a:cxn>
                <a:cxn ang="0">
                  <a:pos x="133" y="113"/>
                </a:cxn>
                <a:cxn ang="0">
                  <a:pos x="133" y="113"/>
                </a:cxn>
                <a:cxn ang="0">
                  <a:pos x="142" y="100"/>
                </a:cxn>
                <a:cxn ang="0">
                  <a:pos x="153" y="89"/>
                </a:cxn>
                <a:cxn ang="0">
                  <a:pos x="165" y="80"/>
                </a:cxn>
                <a:cxn ang="0">
                  <a:pos x="178" y="71"/>
                </a:cxn>
                <a:cxn ang="0">
                  <a:pos x="178" y="71"/>
                </a:cxn>
              </a:cxnLst>
              <a:rect l="0" t="0" r="r" b="b"/>
              <a:pathLst>
                <a:path w="178" h="145">
                  <a:moveTo>
                    <a:pt x="178" y="71"/>
                  </a:moveTo>
                  <a:lnTo>
                    <a:pt x="178" y="71"/>
                  </a:lnTo>
                  <a:lnTo>
                    <a:pt x="154" y="58"/>
                  </a:lnTo>
                  <a:lnTo>
                    <a:pt x="131" y="49"/>
                  </a:lnTo>
                  <a:lnTo>
                    <a:pt x="104" y="44"/>
                  </a:lnTo>
                  <a:lnTo>
                    <a:pt x="76" y="4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91" y="100"/>
                  </a:lnTo>
                  <a:lnTo>
                    <a:pt x="105" y="102"/>
                  </a:lnTo>
                  <a:lnTo>
                    <a:pt x="118" y="107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42" y="100"/>
                  </a:lnTo>
                  <a:lnTo>
                    <a:pt x="153" y="89"/>
                  </a:lnTo>
                  <a:lnTo>
                    <a:pt x="165" y="80"/>
                  </a:lnTo>
                  <a:lnTo>
                    <a:pt x="178" y="71"/>
                  </a:lnTo>
                  <a:lnTo>
                    <a:pt x="178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6" name="Freeform 103"/>
            <p:cNvSpPr/>
            <p:nvPr/>
          </p:nvSpPr>
          <p:spPr bwMode="auto">
            <a:xfrm>
              <a:off x="5620779" y="812792"/>
              <a:ext cx="313527" cy="278228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8751888" y="3074686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8" name="Freeform 105"/>
          <p:cNvSpPr/>
          <p:nvPr/>
        </p:nvSpPr>
        <p:spPr bwMode="auto">
          <a:xfrm>
            <a:off x="7539038" y="5078111"/>
            <a:ext cx="393700" cy="393700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9" name="Freeform 106"/>
          <p:cNvSpPr>
            <a:spLocks noEditPoints="1"/>
          </p:cNvSpPr>
          <p:nvPr/>
        </p:nvSpPr>
        <p:spPr bwMode="auto">
          <a:xfrm>
            <a:off x="2576513" y="4098624"/>
            <a:ext cx="517525" cy="384175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8728075" y="4054174"/>
            <a:ext cx="514350" cy="441325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1" name="Group 85"/>
          <p:cNvGrpSpPr/>
          <p:nvPr/>
        </p:nvGrpSpPr>
        <p:grpSpPr>
          <a:xfrm>
            <a:off x="8755486" y="4970053"/>
            <a:ext cx="456661" cy="606883"/>
            <a:chOff x="5575100" y="3734191"/>
            <a:chExt cx="315602" cy="419419"/>
          </a:xfrm>
          <a:solidFill>
            <a:srgbClr val="CF3665"/>
          </a:solidFill>
        </p:grpSpPr>
        <p:sp>
          <p:nvSpPr>
            <p:cNvPr id="82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84" name="Freeform 110"/>
          <p:cNvSpPr>
            <a:spLocks noEditPoints="1"/>
          </p:cNvSpPr>
          <p:nvPr/>
        </p:nvSpPr>
        <p:spPr bwMode="auto">
          <a:xfrm>
            <a:off x="7481888" y="1042686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5" name="Freeform 111"/>
          <p:cNvSpPr>
            <a:spLocks noEditPoints="1"/>
          </p:cNvSpPr>
          <p:nvPr/>
        </p:nvSpPr>
        <p:spPr bwMode="auto">
          <a:xfrm>
            <a:off x="2622550" y="3066749"/>
            <a:ext cx="420688" cy="423862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6" name="Group 115"/>
          <p:cNvGrpSpPr/>
          <p:nvPr/>
        </p:nvGrpSpPr>
        <p:grpSpPr>
          <a:xfrm>
            <a:off x="9973111" y="1976117"/>
            <a:ext cx="646533" cy="541333"/>
            <a:chOff x="2951142" y="2589225"/>
            <a:chExt cx="468313" cy="392113"/>
          </a:xfrm>
          <a:solidFill>
            <a:srgbClr val="CF3665"/>
          </a:solidFill>
        </p:grpSpPr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9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0" name="Group 119"/>
          <p:cNvGrpSpPr/>
          <p:nvPr/>
        </p:nvGrpSpPr>
        <p:grpSpPr>
          <a:xfrm>
            <a:off x="10055853" y="3020009"/>
            <a:ext cx="525995" cy="504077"/>
            <a:chOff x="1168380" y="3486162"/>
            <a:chExt cx="381000" cy="365126"/>
          </a:xfrm>
          <a:solidFill>
            <a:srgbClr val="CF3665"/>
          </a:solidFill>
        </p:grpSpPr>
        <p:sp>
          <p:nvSpPr>
            <p:cNvPr id="91" name="Freeform 16"/>
            <p:cNvSpPr/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4" name="Group 123"/>
          <p:cNvGrpSpPr/>
          <p:nvPr/>
        </p:nvGrpSpPr>
        <p:grpSpPr>
          <a:xfrm>
            <a:off x="9978115" y="1183413"/>
            <a:ext cx="694744" cy="245461"/>
            <a:chOff x="1441430" y="4357700"/>
            <a:chExt cx="503238" cy="177800"/>
          </a:xfrm>
          <a:solidFill>
            <a:srgbClr val="CF3665"/>
          </a:solidFill>
        </p:grpSpPr>
        <p:sp>
          <p:nvSpPr>
            <p:cNvPr id="95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8" name="Group 127"/>
          <p:cNvGrpSpPr/>
          <p:nvPr/>
        </p:nvGrpSpPr>
        <p:grpSpPr>
          <a:xfrm>
            <a:off x="9974247" y="4060489"/>
            <a:ext cx="657499" cy="433947"/>
            <a:chOff x="2141517" y="2373325"/>
            <a:chExt cx="476251" cy="314325"/>
          </a:xfrm>
          <a:solidFill>
            <a:srgbClr val="CF3665"/>
          </a:solidFill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108" name="Group 137"/>
          <p:cNvGrpSpPr/>
          <p:nvPr/>
        </p:nvGrpSpPr>
        <p:grpSpPr>
          <a:xfrm>
            <a:off x="6123051" y="4021909"/>
            <a:ext cx="289296" cy="624619"/>
            <a:chOff x="3328967" y="3373450"/>
            <a:chExt cx="209550" cy="452438"/>
          </a:xfrm>
          <a:solidFill>
            <a:srgbClr val="CF3665"/>
          </a:solidFill>
        </p:grpSpPr>
        <p:sp>
          <p:nvSpPr>
            <p:cNvPr id="109" name="Freeform 31"/>
            <p:cNvSpPr/>
            <p:nvPr/>
          </p:nvSpPr>
          <p:spPr bwMode="auto">
            <a:xfrm>
              <a:off x="3328967" y="3373450"/>
              <a:ext cx="209550" cy="211138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0" y="4"/>
                </a:cxn>
                <a:cxn ang="0">
                  <a:pos x="184" y="11"/>
                </a:cxn>
                <a:cxn ang="0">
                  <a:pos x="208" y="23"/>
                </a:cxn>
                <a:cxn ang="0">
                  <a:pos x="226" y="39"/>
                </a:cxn>
                <a:cxn ang="0">
                  <a:pos x="244" y="59"/>
                </a:cxn>
                <a:cxn ang="0">
                  <a:pos x="256" y="81"/>
                </a:cxn>
                <a:cxn ang="0">
                  <a:pos x="263" y="106"/>
                </a:cxn>
                <a:cxn ang="0">
                  <a:pos x="266" y="133"/>
                </a:cxn>
                <a:cxn ang="0">
                  <a:pos x="265" y="147"/>
                </a:cxn>
                <a:cxn ang="0">
                  <a:pos x="260" y="173"/>
                </a:cxn>
                <a:cxn ang="0">
                  <a:pos x="250" y="196"/>
                </a:cxn>
                <a:cxn ang="0">
                  <a:pos x="235" y="217"/>
                </a:cxn>
                <a:cxn ang="0">
                  <a:pos x="218" y="236"/>
                </a:cxn>
                <a:cxn ang="0">
                  <a:pos x="197" y="250"/>
                </a:cxn>
                <a:cxn ang="0">
                  <a:pos x="172" y="261"/>
                </a:cxn>
                <a:cxn ang="0">
                  <a:pos x="146" y="266"/>
                </a:cxn>
                <a:cxn ang="0">
                  <a:pos x="134" y="266"/>
                </a:cxn>
                <a:cxn ang="0">
                  <a:pos x="106" y="263"/>
                </a:cxn>
                <a:cxn ang="0">
                  <a:pos x="82" y="256"/>
                </a:cxn>
                <a:cxn ang="0">
                  <a:pos x="58" y="243"/>
                </a:cxn>
                <a:cxn ang="0">
                  <a:pos x="40" y="227"/>
                </a:cxn>
                <a:cxn ang="0">
                  <a:pos x="22" y="208"/>
                </a:cxn>
                <a:cxn ang="0">
                  <a:pos x="10" y="185"/>
                </a:cxn>
                <a:cxn ang="0">
                  <a:pos x="3" y="161"/>
                </a:cxn>
                <a:cxn ang="0">
                  <a:pos x="0" y="133"/>
                </a:cxn>
                <a:cxn ang="0">
                  <a:pos x="1" y="120"/>
                </a:cxn>
                <a:cxn ang="0">
                  <a:pos x="6" y="94"/>
                </a:cxn>
                <a:cxn ang="0">
                  <a:pos x="16" y="70"/>
                </a:cxn>
                <a:cxn ang="0">
                  <a:pos x="31" y="49"/>
                </a:cxn>
                <a:cxn ang="0">
                  <a:pos x="48" y="31"/>
                </a:cxn>
                <a:cxn ang="0">
                  <a:pos x="69" y="16"/>
                </a:cxn>
                <a:cxn ang="0">
                  <a:pos x="94" y="6"/>
                </a:cxn>
                <a:cxn ang="0">
                  <a:pos x="120" y="1"/>
                </a:cxn>
                <a:cxn ang="0">
                  <a:pos x="134" y="0"/>
                </a:cxn>
              </a:cxnLst>
              <a:rect l="0" t="0" r="r" b="b"/>
              <a:pathLst>
                <a:path w="266" h="266">
                  <a:moveTo>
                    <a:pt x="134" y="0"/>
                  </a:moveTo>
                  <a:lnTo>
                    <a:pt x="134" y="0"/>
                  </a:lnTo>
                  <a:lnTo>
                    <a:pt x="146" y="1"/>
                  </a:lnTo>
                  <a:lnTo>
                    <a:pt x="160" y="4"/>
                  </a:lnTo>
                  <a:lnTo>
                    <a:pt x="172" y="6"/>
                  </a:lnTo>
                  <a:lnTo>
                    <a:pt x="184" y="11"/>
                  </a:lnTo>
                  <a:lnTo>
                    <a:pt x="197" y="16"/>
                  </a:lnTo>
                  <a:lnTo>
                    <a:pt x="208" y="23"/>
                  </a:lnTo>
                  <a:lnTo>
                    <a:pt x="218" y="31"/>
                  </a:lnTo>
                  <a:lnTo>
                    <a:pt x="226" y="39"/>
                  </a:lnTo>
                  <a:lnTo>
                    <a:pt x="235" y="49"/>
                  </a:lnTo>
                  <a:lnTo>
                    <a:pt x="244" y="59"/>
                  </a:lnTo>
                  <a:lnTo>
                    <a:pt x="250" y="70"/>
                  </a:lnTo>
                  <a:lnTo>
                    <a:pt x="256" y="81"/>
                  </a:lnTo>
                  <a:lnTo>
                    <a:pt x="260" y="94"/>
                  </a:lnTo>
                  <a:lnTo>
                    <a:pt x="263" y="106"/>
                  </a:lnTo>
                  <a:lnTo>
                    <a:pt x="265" y="120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47"/>
                  </a:lnTo>
                  <a:lnTo>
                    <a:pt x="263" y="161"/>
                  </a:lnTo>
                  <a:lnTo>
                    <a:pt x="260" y="173"/>
                  </a:lnTo>
                  <a:lnTo>
                    <a:pt x="256" y="185"/>
                  </a:lnTo>
                  <a:lnTo>
                    <a:pt x="250" y="196"/>
                  </a:lnTo>
                  <a:lnTo>
                    <a:pt x="244" y="208"/>
                  </a:lnTo>
                  <a:lnTo>
                    <a:pt x="235" y="217"/>
                  </a:lnTo>
                  <a:lnTo>
                    <a:pt x="226" y="227"/>
                  </a:lnTo>
                  <a:lnTo>
                    <a:pt x="218" y="236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4" y="256"/>
                  </a:lnTo>
                  <a:lnTo>
                    <a:pt x="172" y="261"/>
                  </a:lnTo>
                  <a:lnTo>
                    <a:pt x="160" y="263"/>
                  </a:lnTo>
                  <a:lnTo>
                    <a:pt x="146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20" y="266"/>
                  </a:lnTo>
                  <a:lnTo>
                    <a:pt x="106" y="263"/>
                  </a:lnTo>
                  <a:lnTo>
                    <a:pt x="94" y="261"/>
                  </a:lnTo>
                  <a:lnTo>
                    <a:pt x="82" y="256"/>
                  </a:lnTo>
                  <a:lnTo>
                    <a:pt x="69" y="250"/>
                  </a:lnTo>
                  <a:lnTo>
                    <a:pt x="58" y="243"/>
                  </a:lnTo>
                  <a:lnTo>
                    <a:pt x="48" y="236"/>
                  </a:lnTo>
                  <a:lnTo>
                    <a:pt x="40" y="227"/>
                  </a:lnTo>
                  <a:lnTo>
                    <a:pt x="31" y="217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5"/>
                  </a:lnTo>
                  <a:lnTo>
                    <a:pt x="6" y="173"/>
                  </a:lnTo>
                  <a:lnTo>
                    <a:pt x="3" y="161"/>
                  </a:lnTo>
                  <a:lnTo>
                    <a:pt x="1" y="147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20"/>
                  </a:lnTo>
                  <a:lnTo>
                    <a:pt x="3" y="106"/>
                  </a:lnTo>
                  <a:lnTo>
                    <a:pt x="6" y="94"/>
                  </a:lnTo>
                  <a:lnTo>
                    <a:pt x="10" y="81"/>
                  </a:lnTo>
                  <a:lnTo>
                    <a:pt x="16" y="70"/>
                  </a:lnTo>
                  <a:lnTo>
                    <a:pt x="22" y="59"/>
                  </a:lnTo>
                  <a:lnTo>
                    <a:pt x="31" y="49"/>
                  </a:lnTo>
                  <a:lnTo>
                    <a:pt x="40" y="39"/>
                  </a:lnTo>
                  <a:lnTo>
                    <a:pt x="48" y="31"/>
                  </a:lnTo>
                  <a:lnTo>
                    <a:pt x="58" y="23"/>
                  </a:lnTo>
                  <a:lnTo>
                    <a:pt x="69" y="16"/>
                  </a:lnTo>
                  <a:lnTo>
                    <a:pt x="82" y="11"/>
                  </a:lnTo>
                  <a:lnTo>
                    <a:pt x="94" y="6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0" name="Freeform 32"/>
            <p:cNvSpPr/>
            <p:nvPr/>
          </p:nvSpPr>
          <p:spPr bwMode="auto">
            <a:xfrm>
              <a:off x="3400405" y="3563950"/>
              <a:ext cx="66675" cy="26193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81" y="296"/>
                </a:cxn>
                <a:cxn ang="0">
                  <a:pos x="79" y="304"/>
                </a:cxn>
                <a:cxn ang="0">
                  <a:pos x="75" y="311"/>
                </a:cxn>
                <a:cxn ang="0">
                  <a:pos x="70" y="316"/>
                </a:cxn>
                <a:cxn ang="0">
                  <a:pos x="64" y="322"/>
                </a:cxn>
                <a:cxn ang="0">
                  <a:pos x="56" y="326"/>
                </a:cxn>
                <a:cxn ang="0">
                  <a:pos x="49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33" y="329"/>
                </a:cxn>
                <a:cxn ang="0">
                  <a:pos x="26" y="326"/>
                </a:cxn>
                <a:cxn ang="0">
                  <a:pos x="18" y="322"/>
                </a:cxn>
                <a:cxn ang="0">
                  <a:pos x="12" y="316"/>
                </a:cxn>
                <a:cxn ang="0">
                  <a:pos x="7" y="311"/>
                </a:cxn>
                <a:cxn ang="0">
                  <a:pos x="3" y="304"/>
                </a:cxn>
                <a:cxn ang="0">
                  <a:pos x="1" y="296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82" y="0"/>
                </a:cxn>
              </a:cxnLst>
              <a:rect l="0" t="0" r="r" b="b"/>
              <a:pathLst>
                <a:path w="82" h="329">
                  <a:moveTo>
                    <a:pt x="82" y="0"/>
                  </a:moveTo>
                  <a:lnTo>
                    <a:pt x="82" y="288"/>
                  </a:lnTo>
                  <a:lnTo>
                    <a:pt x="82" y="288"/>
                  </a:lnTo>
                  <a:lnTo>
                    <a:pt x="81" y="296"/>
                  </a:lnTo>
                  <a:lnTo>
                    <a:pt x="79" y="304"/>
                  </a:lnTo>
                  <a:lnTo>
                    <a:pt x="75" y="311"/>
                  </a:lnTo>
                  <a:lnTo>
                    <a:pt x="70" y="316"/>
                  </a:lnTo>
                  <a:lnTo>
                    <a:pt x="64" y="322"/>
                  </a:lnTo>
                  <a:lnTo>
                    <a:pt x="56" y="326"/>
                  </a:lnTo>
                  <a:lnTo>
                    <a:pt x="49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33" y="329"/>
                  </a:lnTo>
                  <a:lnTo>
                    <a:pt x="26" y="326"/>
                  </a:lnTo>
                  <a:lnTo>
                    <a:pt x="18" y="322"/>
                  </a:lnTo>
                  <a:lnTo>
                    <a:pt x="12" y="316"/>
                  </a:lnTo>
                  <a:lnTo>
                    <a:pt x="7" y="311"/>
                  </a:lnTo>
                  <a:lnTo>
                    <a:pt x="3" y="304"/>
                  </a:lnTo>
                  <a:lnTo>
                    <a:pt x="1" y="296"/>
                  </a:lnTo>
                  <a:lnTo>
                    <a:pt x="0" y="288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1" name="Freeform 33"/>
            <p:cNvSpPr/>
            <p:nvPr/>
          </p:nvSpPr>
          <p:spPr bwMode="auto">
            <a:xfrm>
              <a:off x="3375005" y="3421075"/>
              <a:ext cx="117475" cy="11747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90" y="1"/>
                </a:cxn>
                <a:cxn ang="0">
                  <a:pos x="104" y="5"/>
                </a:cxn>
                <a:cxn ang="0">
                  <a:pos x="116" y="13"/>
                </a:cxn>
                <a:cxn ang="0">
                  <a:pos x="128" y="21"/>
                </a:cxn>
                <a:cxn ang="0">
                  <a:pos x="136" y="32"/>
                </a:cxn>
                <a:cxn ang="0">
                  <a:pos x="144" y="45"/>
                </a:cxn>
                <a:cxn ang="0">
                  <a:pos x="149" y="60"/>
                </a:cxn>
                <a:cxn ang="0">
                  <a:pos x="149" y="67"/>
                </a:cxn>
                <a:cxn ang="0">
                  <a:pos x="150" y="74"/>
                </a:cxn>
                <a:cxn ang="0">
                  <a:pos x="150" y="74"/>
                </a:cxn>
                <a:cxn ang="0">
                  <a:pos x="149" y="82"/>
                </a:cxn>
                <a:cxn ang="0">
                  <a:pos x="149" y="89"/>
                </a:cxn>
                <a:cxn ang="0">
                  <a:pos x="144" y="103"/>
                </a:cxn>
                <a:cxn ang="0">
                  <a:pos x="136" y="116"/>
                </a:cxn>
                <a:cxn ang="0">
                  <a:pos x="128" y="128"/>
                </a:cxn>
                <a:cxn ang="0">
                  <a:pos x="116" y="136"/>
                </a:cxn>
                <a:cxn ang="0">
                  <a:pos x="104" y="142"/>
                </a:cxn>
                <a:cxn ang="0">
                  <a:pos x="90" y="147"/>
                </a:cxn>
                <a:cxn ang="0">
                  <a:pos x="83" y="149"/>
                </a:cxn>
                <a:cxn ang="0">
                  <a:pos x="76" y="149"/>
                </a:cxn>
                <a:cxn ang="0">
                  <a:pos x="76" y="149"/>
                </a:cxn>
                <a:cxn ang="0">
                  <a:pos x="67" y="149"/>
                </a:cxn>
                <a:cxn ang="0">
                  <a:pos x="60" y="147"/>
                </a:cxn>
                <a:cxn ang="0">
                  <a:pos x="46" y="142"/>
                </a:cxn>
                <a:cxn ang="0">
                  <a:pos x="34" y="136"/>
                </a:cxn>
                <a:cxn ang="0">
                  <a:pos x="22" y="128"/>
                </a:cxn>
                <a:cxn ang="0">
                  <a:pos x="14" y="116"/>
                </a:cxn>
                <a:cxn ang="0">
                  <a:pos x="6" y="103"/>
                </a:cxn>
                <a:cxn ang="0">
                  <a:pos x="1" y="89"/>
                </a:cxn>
                <a:cxn ang="0">
                  <a:pos x="1" y="8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67"/>
                </a:cxn>
                <a:cxn ang="0">
                  <a:pos x="1" y="60"/>
                </a:cxn>
                <a:cxn ang="0">
                  <a:pos x="6" y="45"/>
                </a:cxn>
                <a:cxn ang="0">
                  <a:pos x="14" y="32"/>
                </a:cxn>
                <a:cxn ang="0">
                  <a:pos x="22" y="21"/>
                </a:cxn>
                <a:cxn ang="0">
                  <a:pos x="34" y="13"/>
                </a:cxn>
                <a:cxn ang="0">
                  <a:pos x="46" y="5"/>
                </a:cxn>
                <a:cxn ang="0">
                  <a:pos x="60" y="1"/>
                </a:cxn>
                <a:cxn ang="0">
                  <a:pos x="67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150" h="149">
                  <a:moveTo>
                    <a:pt x="76" y="0"/>
                  </a:moveTo>
                  <a:lnTo>
                    <a:pt x="76" y="0"/>
                  </a:lnTo>
                  <a:lnTo>
                    <a:pt x="83" y="0"/>
                  </a:lnTo>
                  <a:lnTo>
                    <a:pt x="90" y="1"/>
                  </a:lnTo>
                  <a:lnTo>
                    <a:pt x="104" y="5"/>
                  </a:lnTo>
                  <a:lnTo>
                    <a:pt x="116" y="13"/>
                  </a:lnTo>
                  <a:lnTo>
                    <a:pt x="128" y="21"/>
                  </a:lnTo>
                  <a:lnTo>
                    <a:pt x="136" y="32"/>
                  </a:lnTo>
                  <a:lnTo>
                    <a:pt x="144" y="45"/>
                  </a:lnTo>
                  <a:lnTo>
                    <a:pt x="149" y="60"/>
                  </a:lnTo>
                  <a:lnTo>
                    <a:pt x="149" y="67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49" y="82"/>
                  </a:lnTo>
                  <a:lnTo>
                    <a:pt x="149" y="89"/>
                  </a:lnTo>
                  <a:lnTo>
                    <a:pt x="144" y="103"/>
                  </a:lnTo>
                  <a:lnTo>
                    <a:pt x="136" y="116"/>
                  </a:lnTo>
                  <a:lnTo>
                    <a:pt x="128" y="128"/>
                  </a:lnTo>
                  <a:lnTo>
                    <a:pt x="116" y="136"/>
                  </a:lnTo>
                  <a:lnTo>
                    <a:pt x="104" y="142"/>
                  </a:lnTo>
                  <a:lnTo>
                    <a:pt x="90" y="147"/>
                  </a:lnTo>
                  <a:lnTo>
                    <a:pt x="8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67" y="149"/>
                  </a:lnTo>
                  <a:lnTo>
                    <a:pt x="60" y="147"/>
                  </a:lnTo>
                  <a:lnTo>
                    <a:pt x="46" y="142"/>
                  </a:lnTo>
                  <a:lnTo>
                    <a:pt x="34" y="136"/>
                  </a:lnTo>
                  <a:lnTo>
                    <a:pt x="22" y="128"/>
                  </a:lnTo>
                  <a:lnTo>
                    <a:pt x="14" y="116"/>
                  </a:lnTo>
                  <a:lnTo>
                    <a:pt x="6" y="103"/>
                  </a:lnTo>
                  <a:lnTo>
                    <a:pt x="1" y="89"/>
                  </a:lnTo>
                  <a:lnTo>
                    <a:pt x="1" y="8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67"/>
                  </a:lnTo>
                  <a:lnTo>
                    <a:pt x="1" y="60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2" y="21"/>
                  </a:lnTo>
                  <a:lnTo>
                    <a:pt x="34" y="13"/>
                  </a:lnTo>
                  <a:lnTo>
                    <a:pt x="46" y="5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2" name="Freeform 34"/>
            <p:cNvSpPr/>
            <p:nvPr/>
          </p:nvSpPr>
          <p:spPr bwMode="auto">
            <a:xfrm>
              <a:off x="3428980" y="37163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1"/>
                </a:cxn>
                <a:cxn ang="0">
                  <a:pos x="98" y="3"/>
                </a:cxn>
                <a:cxn ang="0">
                  <a:pos x="103" y="5"/>
                </a:cxn>
                <a:cxn ang="0">
                  <a:pos x="107" y="8"/>
                </a:cxn>
                <a:cxn ang="0">
                  <a:pos x="109" y="11"/>
                </a:cxn>
                <a:cxn ang="0">
                  <a:pos x="111" y="16"/>
                </a:cxn>
                <a:cxn ang="0">
                  <a:pos x="113" y="21"/>
                </a:cxn>
                <a:cxn ang="0">
                  <a:pos x="114" y="26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7"/>
                </a:cxn>
                <a:cxn ang="0">
                  <a:pos x="109" y="72"/>
                </a:cxn>
                <a:cxn ang="0">
                  <a:pos x="107" y="76"/>
                </a:cxn>
                <a:cxn ang="0">
                  <a:pos x="103" y="78"/>
                </a:cxn>
                <a:cxn ang="0">
                  <a:pos x="98" y="80"/>
                </a:cxn>
                <a:cxn ang="0">
                  <a:pos x="93" y="82"/>
                </a:cxn>
                <a:cxn ang="0">
                  <a:pos x="88" y="83"/>
                </a:cxn>
                <a:cxn ang="0">
                  <a:pos x="25" y="83"/>
                </a:cxn>
                <a:cxn ang="0">
                  <a:pos x="25" y="83"/>
                </a:cxn>
                <a:cxn ang="0">
                  <a:pos x="20" y="82"/>
                </a:cxn>
                <a:cxn ang="0">
                  <a:pos x="15" y="80"/>
                </a:cxn>
                <a:cxn ang="0">
                  <a:pos x="11" y="78"/>
                </a:cxn>
                <a:cxn ang="0">
                  <a:pos x="8" y="76"/>
                </a:cxn>
                <a:cxn ang="0">
                  <a:pos x="4" y="72"/>
                </a:cxn>
                <a:cxn ang="0">
                  <a:pos x="3" y="67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5"/>
                </a:cxn>
                <a:cxn ang="0">
                  <a:pos x="15" y="3"/>
                </a:cxn>
                <a:cxn ang="0">
                  <a:pos x="20" y="1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3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1"/>
                  </a:lnTo>
                  <a:lnTo>
                    <a:pt x="98" y="3"/>
                  </a:lnTo>
                  <a:lnTo>
                    <a:pt x="103" y="5"/>
                  </a:lnTo>
                  <a:lnTo>
                    <a:pt x="107" y="8"/>
                  </a:lnTo>
                  <a:lnTo>
                    <a:pt x="109" y="11"/>
                  </a:lnTo>
                  <a:lnTo>
                    <a:pt x="111" y="16"/>
                  </a:lnTo>
                  <a:lnTo>
                    <a:pt x="113" y="21"/>
                  </a:lnTo>
                  <a:lnTo>
                    <a:pt x="114" y="26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7"/>
                  </a:lnTo>
                  <a:lnTo>
                    <a:pt x="109" y="72"/>
                  </a:lnTo>
                  <a:lnTo>
                    <a:pt x="107" y="76"/>
                  </a:lnTo>
                  <a:lnTo>
                    <a:pt x="103" y="78"/>
                  </a:lnTo>
                  <a:lnTo>
                    <a:pt x="98" y="80"/>
                  </a:lnTo>
                  <a:lnTo>
                    <a:pt x="93" y="82"/>
                  </a:lnTo>
                  <a:lnTo>
                    <a:pt x="88" y="83"/>
                  </a:lnTo>
                  <a:lnTo>
                    <a:pt x="25" y="83"/>
                  </a:lnTo>
                  <a:lnTo>
                    <a:pt x="25" y="83"/>
                  </a:lnTo>
                  <a:lnTo>
                    <a:pt x="20" y="82"/>
                  </a:lnTo>
                  <a:lnTo>
                    <a:pt x="15" y="80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3" name="Freeform 35"/>
            <p:cNvSpPr/>
            <p:nvPr/>
          </p:nvSpPr>
          <p:spPr bwMode="auto">
            <a:xfrm>
              <a:off x="3428980" y="36401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0"/>
                </a:cxn>
                <a:cxn ang="0">
                  <a:pos x="98" y="1"/>
                </a:cxn>
                <a:cxn ang="0">
                  <a:pos x="103" y="4"/>
                </a:cxn>
                <a:cxn ang="0">
                  <a:pos x="107" y="7"/>
                </a:cxn>
                <a:cxn ang="0">
                  <a:pos x="109" y="11"/>
                </a:cxn>
                <a:cxn ang="0">
                  <a:pos x="111" y="15"/>
                </a:cxn>
                <a:cxn ang="0">
                  <a:pos x="113" y="20"/>
                </a:cxn>
                <a:cxn ang="0">
                  <a:pos x="114" y="25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5"/>
                </a:cxn>
                <a:cxn ang="0">
                  <a:pos x="109" y="70"/>
                </a:cxn>
                <a:cxn ang="0">
                  <a:pos x="107" y="74"/>
                </a:cxn>
                <a:cxn ang="0">
                  <a:pos x="103" y="77"/>
                </a:cxn>
                <a:cxn ang="0">
                  <a:pos x="98" y="79"/>
                </a:cxn>
                <a:cxn ang="0">
                  <a:pos x="93" y="80"/>
                </a:cxn>
                <a:cxn ang="0">
                  <a:pos x="88" y="81"/>
                </a:cxn>
                <a:cxn ang="0">
                  <a:pos x="25" y="81"/>
                </a:cxn>
                <a:cxn ang="0">
                  <a:pos x="25" y="81"/>
                </a:cxn>
                <a:cxn ang="0">
                  <a:pos x="20" y="80"/>
                </a:cxn>
                <a:cxn ang="0">
                  <a:pos x="15" y="79"/>
                </a:cxn>
                <a:cxn ang="0">
                  <a:pos x="11" y="77"/>
                </a:cxn>
                <a:cxn ang="0">
                  <a:pos x="8" y="74"/>
                </a:cxn>
                <a:cxn ang="0">
                  <a:pos x="4" y="70"/>
                </a:cxn>
                <a:cxn ang="0">
                  <a:pos x="3" y="65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1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1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0"/>
                  </a:lnTo>
                  <a:lnTo>
                    <a:pt x="98" y="1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9" y="11"/>
                  </a:lnTo>
                  <a:lnTo>
                    <a:pt x="111" y="15"/>
                  </a:lnTo>
                  <a:lnTo>
                    <a:pt x="113" y="20"/>
                  </a:lnTo>
                  <a:lnTo>
                    <a:pt x="114" y="2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5"/>
                  </a:lnTo>
                  <a:lnTo>
                    <a:pt x="109" y="70"/>
                  </a:lnTo>
                  <a:lnTo>
                    <a:pt x="107" y="74"/>
                  </a:lnTo>
                  <a:lnTo>
                    <a:pt x="103" y="77"/>
                  </a:lnTo>
                  <a:lnTo>
                    <a:pt x="98" y="79"/>
                  </a:lnTo>
                  <a:lnTo>
                    <a:pt x="93" y="80"/>
                  </a:lnTo>
                  <a:lnTo>
                    <a:pt x="88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80"/>
                  </a:lnTo>
                  <a:lnTo>
                    <a:pt x="15" y="79"/>
                  </a:lnTo>
                  <a:lnTo>
                    <a:pt x="11" y="77"/>
                  </a:lnTo>
                  <a:lnTo>
                    <a:pt x="8" y="74"/>
                  </a:lnTo>
                  <a:lnTo>
                    <a:pt x="4" y="70"/>
                  </a:lnTo>
                  <a:lnTo>
                    <a:pt x="3" y="65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14" name="Freeform 143"/>
          <p:cNvSpPr>
            <a:spLocks noEditPoints="1"/>
          </p:cNvSpPr>
          <p:nvPr/>
        </p:nvSpPr>
        <p:spPr bwMode="auto">
          <a:xfrm>
            <a:off x="10109200" y="4979686"/>
            <a:ext cx="493713" cy="506413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CF3665"/>
          </a:solidFill>
          <a:ln>
            <a:noFill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275" y="1081851"/>
            <a:ext cx="11394642" cy="4308475"/>
            <a:chOff x="422275" y="1579563"/>
            <a:chExt cx="11394642" cy="4308475"/>
          </a:xfrm>
          <a:solidFill>
            <a:srgbClr val="CF3665"/>
          </a:soli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组合 182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solidFill>
            <a:srgbClr val="CF3665"/>
          </a:solidFill>
        </p:grpSpPr>
        <p:sp>
          <p:nvSpPr>
            <p:cNvPr id="184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12" name="组合 211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226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13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21" name="组合 220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223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22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3441</Words>
  <Application>WPS 演示</Application>
  <PresentationFormat>宽屏</PresentationFormat>
  <Paragraphs>358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Wingdings</vt:lpstr>
      <vt:lpstr>方正清刻本悦宋简体</vt:lpstr>
      <vt:lpstr>Calibri</vt:lpstr>
      <vt:lpstr>微软雅黑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拉普耶鲁</cp:lastModifiedBy>
  <cp:revision>16</cp:revision>
  <dcterms:created xsi:type="dcterms:W3CDTF">2017-02-10T11:18:00Z</dcterms:created>
  <dcterms:modified xsi:type="dcterms:W3CDTF">2018-02-25T03:03:05Z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